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0" d="100"/>
          <a:sy n="80" d="100"/>
        </p:scale>
        <p:origin x="6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7D1CBC-9293-4CAE-8088-0102A7E5FA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BOA in Zedelgem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6DA2117-90F2-4609-993C-8752BA5EE6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sz="2800" dirty="0"/>
              <a:t>AV West-Vlaanderen</a:t>
            </a:r>
          </a:p>
          <a:p>
            <a:r>
              <a:rPr lang="nl-BE" sz="2800" dirty="0"/>
              <a:t>25.04.23</a:t>
            </a:r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A377E25-9504-43ED-B81A-34938F02A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70" y="6384897"/>
            <a:ext cx="1763117" cy="40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154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7D1CBC-9293-4CAE-8088-0102A7E5F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3628" y="162266"/>
            <a:ext cx="7766936" cy="1173553"/>
          </a:xfrm>
        </p:spPr>
        <p:txBody>
          <a:bodyPr/>
          <a:lstStyle/>
          <a:p>
            <a:pPr algn="ctr"/>
            <a:r>
              <a:rPr lang="nl-BE" dirty="0"/>
              <a:t>BOA in Zedelgem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6DA2117-90F2-4609-993C-8752BA5EE6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7423" y="1963973"/>
            <a:ext cx="10050447" cy="4269850"/>
          </a:xfrm>
        </p:spPr>
        <p:txBody>
          <a:bodyPr>
            <a:normAutofit fontScale="85000" lnSpcReduction="20000"/>
          </a:bodyPr>
          <a:lstStyle/>
          <a:p>
            <a:pPr marL="285750" indent="-285750" algn="l">
              <a:buFontTx/>
              <a:buChar char="-"/>
            </a:pPr>
            <a:r>
              <a:rPr lang="nl-BE" sz="2400" b="1" dirty="0"/>
              <a:t>1 coördinator</a:t>
            </a:r>
          </a:p>
          <a:p>
            <a:pPr marL="742950" lvl="1" indent="-285750" algn="l">
              <a:buFontTx/>
              <a:buChar char="-"/>
            </a:pPr>
            <a:r>
              <a:rPr lang="nl-BE" sz="2000" dirty="0"/>
              <a:t>Legt contacten</a:t>
            </a:r>
          </a:p>
          <a:p>
            <a:pPr marL="742950" lvl="1" indent="-285750" algn="l">
              <a:buFontTx/>
              <a:buChar char="-"/>
            </a:pPr>
            <a:r>
              <a:rPr lang="nl-BE" sz="2000" dirty="0"/>
              <a:t>Bekijkt mogelijkheden</a:t>
            </a:r>
          </a:p>
          <a:p>
            <a:pPr marL="742950" lvl="1" indent="-285750" algn="l">
              <a:buFontTx/>
              <a:buChar char="-"/>
            </a:pPr>
            <a:r>
              <a:rPr lang="nl-BE" sz="2000" dirty="0"/>
              <a:t>Samenwerking tussen diensten bevorderen</a:t>
            </a:r>
          </a:p>
          <a:p>
            <a:pPr marL="742950" lvl="1" indent="-285750" algn="l">
              <a:buFontTx/>
              <a:buChar char="-"/>
            </a:pPr>
            <a:r>
              <a:rPr lang="nl-BE" sz="2000" dirty="0"/>
              <a:t>Samenwerking tussen diensten, scholen en andere partners stimuleren</a:t>
            </a:r>
          </a:p>
          <a:p>
            <a:pPr marL="742950" lvl="1" indent="-285750" algn="l">
              <a:buFontTx/>
              <a:buChar char="-"/>
            </a:pPr>
            <a:endParaRPr lang="nl-BE" sz="2000" dirty="0"/>
          </a:p>
          <a:p>
            <a:pPr marL="742950" lvl="1" indent="-285750" algn="l">
              <a:buFontTx/>
              <a:buChar char="-"/>
            </a:pPr>
            <a:r>
              <a:rPr lang="nl-NL" sz="2000" dirty="0"/>
              <a:t>lokaal maatwerk en samenwerkingen opzetten tussen aanwezige diensten en organisatoren kinderopvang. Het decreet regelt opvang + vrije tijd</a:t>
            </a:r>
          </a:p>
          <a:p>
            <a:pPr marL="742950" lvl="1" indent="-285750" algn="l">
              <a:buFontTx/>
              <a:buChar char="-"/>
            </a:pPr>
            <a:r>
              <a:rPr lang="nl-NL" sz="2000" dirty="0"/>
              <a:t>draagt bij tot sociale cohesie en bevordert de gelijke kansen van alle kinderen op ons grondgebied</a:t>
            </a:r>
          </a:p>
          <a:p>
            <a:pPr marL="742950" lvl="1" indent="-285750" algn="l">
              <a:buFontTx/>
              <a:buChar char="-"/>
            </a:pPr>
            <a:r>
              <a:rPr lang="nl-NL" sz="2000" dirty="0"/>
              <a:t>er gaat bijzondere aandacht uit naar kleuteropvang met een kwaliteitslabel</a:t>
            </a:r>
          </a:p>
          <a:p>
            <a:pPr marL="742950" lvl="1" indent="-285750" algn="l">
              <a:buFontTx/>
              <a:buChar char="-"/>
            </a:pPr>
            <a:r>
              <a:rPr lang="nl-NL" sz="2000" dirty="0"/>
              <a:t>stimuleren van het multifunctioneel en efficiënt gebruik van infrastructuur op het grondgebied</a:t>
            </a:r>
          </a:p>
          <a:p>
            <a:pPr marL="742950" lvl="1" indent="-285750" algn="l">
              <a:buFontTx/>
              <a:buChar char="-"/>
            </a:pPr>
            <a:endParaRPr lang="nl-BE" sz="2000" dirty="0"/>
          </a:p>
          <a:p>
            <a:pPr marL="742950" lvl="1" indent="-285750" algn="l">
              <a:buFontTx/>
              <a:buChar char="-"/>
            </a:pPr>
            <a:endParaRPr lang="nl-BE" dirty="0"/>
          </a:p>
          <a:p>
            <a:pPr marL="742950" lvl="1" indent="-285750" algn="l">
              <a:buFontTx/>
              <a:buChar char="-"/>
            </a:pPr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A377E25-9504-43ED-B81A-34938F02A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70" y="6384897"/>
            <a:ext cx="1763117" cy="40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921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7D1CBC-9293-4CAE-8088-0102A7E5F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3628" y="162266"/>
            <a:ext cx="7766936" cy="1173553"/>
          </a:xfrm>
        </p:spPr>
        <p:txBody>
          <a:bodyPr/>
          <a:lstStyle/>
          <a:p>
            <a:pPr algn="ctr"/>
            <a:r>
              <a:rPr lang="nl-BE" dirty="0"/>
              <a:t>BOA in Zedelgem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6DA2117-90F2-4609-993C-8752BA5EE6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568" y="1494845"/>
            <a:ext cx="9287123" cy="4683318"/>
          </a:xfrm>
        </p:spPr>
        <p:txBody>
          <a:bodyPr>
            <a:normAutofit fontScale="92500"/>
          </a:bodyPr>
          <a:lstStyle/>
          <a:p>
            <a:pPr marL="285750" indent="-285750" algn="l">
              <a:buFontTx/>
              <a:buChar char="-"/>
            </a:pPr>
            <a:r>
              <a:rPr lang="nl-BE" sz="2400" dirty="0"/>
              <a:t>Realisaties</a:t>
            </a:r>
          </a:p>
          <a:p>
            <a:pPr marL="742950" lvl="1" indent="-285750" algn="l">
              <a:buFontTx/>
              <a:buChar char="-"/>
            </a:pPr>
            <a:r>
              <a:rPr lang="nl-BE" sz="2000" b="1" dirty="0"/>
              <a:t>Oprichting LOK raad</a:t>
            </a:r>
          </a:p>
          <a:p>
            <a:pPr marL="1200150" lvl="2" indent="-285750" algn="l">
              <a:buFontTx/>
              <a:buChar char="-"/>
            </a:pPr>
            <a:r>
              <a:rPr lang="nl-BE" sz="1800" dirty="0"/>
              <a:t>Coördinator, jeugddienst, BKO, Onderwijs, Huis van het </a:t>
            </a:r>
            <a:r>
              <a:rPr lang="nl-BE" sz="1800" dirty="0" err="1"/>
              <a:t>kInd</a:t>
            </a:r>
            <a:r>
              <a:rPr lang="nl-BE" sz="1800" dirty="0"/>
              <a:t>, Kind en Gezin, VZW </a:t>
            </a:r>
            <a:r>
              <a:rPr lang="nl-BE" sz="1800" dirty="0" err="1"/>
              <a:t>Kaboem</a:t>
            </a:r>
            <a:endParaRPr lang="nl-BE" sz="1800" dirty="0"/>
          </a:p>
          <a:p>
            <a:pPr marL="1200150" lvl="2" indent="-285750" algn="l">
              <a:buFontTx/>
              <a:buChar char="-"/>
            </a:pPr>
            <a:r>
              <a:rPr lang="nl-BE" sz="1800" dirty="0"/>
              <a:t>2x per jaar overleg</a:t>
            </a:r>
          </a:p>
          <a:p>
            <a:pPr marL="742950" lvl="1" indent="-285750" algn="l">
              <a:buFontTx/>
              <a:buChar char="-"/>
            </a:pPr>
            <a:r>
              <a:rPr lang="nl-BE" sz="2000" b="1" dirty="0"/>
              <a:t>Gezamenlijke activiteitenkalender gemeentelijke diensten</a:t>
            </a:r>
          </a:p>
          <a:p>
            <a:pPr marL="1200150" lvl="2" indent="-285750" algn="l">
              <a:buFontTx/>
              <a:buChar char="-"/>
            </a:pPr>
            <a:r>
              <a:rPr lang="nl-BE" sz="1800" dirty="0"/>
              <a:t>Activiteitenplanning met aandacht voor kinderen</a:t>
            </a:r>
          </a:p>
          <a:p>
            <a:pPr marL="1200150" lvl="2" indent="-285750" algn="l">
              <a:buFontTx/>
              <a:buChar char="-"/>
            </a:pPr>
            <a:r>
              <a:rPr lang="nl-BE" sz="1800" dirty="0"/>
              <a:t>Organisatie vrijetijdsmarkt voor verenigingen</a:t>
            </a:r>
          </a:p>
          <a:p>
            <a:pPr marL="1200150" lvl="2" indent="-285750" algn="l">
              <a:buFontTx/>
              <a:buChar char="-"/>
            </a:pPr>
            <a:r>
              <a:rPr lang="nl-BE" sz="1800" dirty="0"/>
              <a:t>Samenwerking diverse activiteiten: </a:t>
            </a:r>
            <a:r>
              <a:rPr lang="nl-BE" sz="1800" dirty="0" err="1"/>
              <a:t>playdate</a:t>
            </a:r>
            <a:r>
              <a:rPr lang="nl-BE" sz="1800" dirty="0"/>
              <a:t>, </a:t>
            </a:r>
            <a:r>
              <a:rPr lang="nl-BE" sz="1800" dirty="0" err="1"/>
              <a:t>kindercarroussel</a:t>
            </a:r>
            <a:r>
              <a:rPr lang="nl-BE" sz="1800" dirty="0"/>
              <a:t>, buitenspeeldag</a:t>
            </a:r>
          </a:p>
          <a:p>
            <a:pPr marL="742950" lvl="1" indent="-285750" algn="l">
              <a:buFontTx/>
              <a:buChar char="-"/>
            </a:pPr>
            <a:r>
              <a:rPr lang="nl-BE" sz="2000" b="1" dirty="0"/>
              <a:t>Samenwerking BKO en sportdienst</a:t>
            </a:r>
          </a:p>
          <a:p>
            <a:pPr marL="1200150" lvl="2" indent="-285750" algn="l">
              <a:buFontTx/>
              <a:buChar char="-"/>
            </a:pPr>
            <a:r>
              <a:rPr lang="nl-BE" sz="1800" dirty="0"/>
              <a:t>BKO komt tijdens zomervakantie zwemmen</a:t>
            </a:r>
          </a:p>
          <a:p>
            <a:pPr marL="1200150" lvl="2" indent="-285750" algn="l">
              <a:buFontTx/>
              <a:buChar char="-"/>
            </a:pPr>
            <a:r>
              <a:rPr lang="nl-BE" sz="1800" dirty="0"/>
              <a:t>Kostprijs vervoer wordt gedragen door BOA, geen inkom</a:t>
            </a:r>
          </a:p>
          <a:p>
            <a:pPr marL="1200150" lvl="2" indent="-285750" algn="l">
              <a:buFontTx/>
              <a:buChar char="-"/>
            </a:pPr>
            <a:endParaRPr lang="nl-BE" dirty="0"/>
          </a:p>
          <a:p>
            <a:pPr marL="742950" lvl="1" indent="-285750" algn="l">
              <a:buFontTx/>
              <a:buChar char="-"/>
            </a:pPr>
            <a:endParaRPr lang="nl-BE" dirty="0"/>
          </a:p>
          <a:p>
            <a:pPr marL="742950" lvl="1" indent="-285750" algn="l">
              <a:buFontTx/>
              <a:buChar char="-"/>
            </a:pPr>
            <a:endParaRPr lang="nl-BE" dirty="0"/>
          </a:p>
          <a:p>
            <a:pPr marL="742950" lvl="1" indent="-285750" algn="l">
              <a:buFontTx/>
              <a:buChar char="-"/>
            </a:pPr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A377E25-9504-43ED-B81A-34938F02A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70" y="6384897"/>
            <a:ext cx="1763117" cy="40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53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7D1CBC-9293-4CAE-8088-0102A7E5F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3628" y="162266"/>
            <a:ext cx="7766936" cy="1173553"/>
          </a:xfrm>
        </p:spPr>
        <p:txBody>
          <a:bodyPr/>
          <a:lstStyle/>
          <a:p>
            <a:pPr algn="ctr"/>
            <a:r>
              <a:rPr lang="nl-BE" dirty="0"/>
              <a:t>BOA in Zedelgem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6DA2117-90F2-4609-993C-8752BA5EE6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3812" y="1423284"/>
            <a:ext cx="9493858" cy="5080884"/>
          </a:xfrm>
        </p:spPr>
        <p:txBody>
          <a:bodyPr>
            <a:normAutofit fontScale="92500" lnSpcReduction="20000"/>
          </a:bodyPr>
          <a:lstStyle/>
          <a:p>
            <a:pPr marL="285750" indent="-285750" algn="l">
              <a:buFontTx/>
              <a:buChar char="-"/>
            </a:pPr>
            <a:r>
              <a:rPr lang="nl-BE" sz="2400" dirty="0"/>
              <a:t>Realisaties</a:t>
            </a:r>
          </a:p>
          <a:p>
            <a:pPr marL="742950" lvl="1" indent="-285750" algn="l">
              <a:buFontTx/>
              <a:buChar char="-"/>
            </a:pPr>
            <a:r>
              <a:rPr lang="nl-BE" sz="2400" b="1" dirty="0"/>
              <a:t>Samenwerking BKO, Scholen en gemeente</a:t>
            </a:r>
          </a:p>
          <a:p>
            <a:pPr marL="1200150" lvl="2" indent="-285750" algn="l">
              <a:buFontTx/>
              <a:buChar char="-"/>
            </a:pPr>
            <a:r>
              <a:rPr lang="nl-BE" sz="2400" dirty="0"/>
              <a:t>Aankoop Hop Up voor naschoolse opvang</a:t>
            </a:r>
          </a:p>
          <a:p>
            <a:pPr marL="742950" lvl="1" indent="-285750" algn="l">
              <a:buFontTx/>
              <a:buChar char="-"/>
            </a:pPr>
            <a:r>
              <a:rPr lang="nl-BE" sz="2400" b="1" dirty="0"/>
              <a:t>Samenwerking scholen, Huis van het Kind, bib en sport</a:t>
            </a:r>
          </a:p>
          <a:p>
            <a:pPr marL="1200150" lvl="2" indent="-285750" algn="l">
              <a:buFontTx/>
              <a:buChar char="-"/>
            </a:pPr>
            <a:r>
              <a:rPr lang="nl-NL" sz="2400" dirty="0"/>
              <a:t>Naschools opvangaanbod. We willen leerlingen tijdens de naschoolse opvang voldoende leer- en ontplooiingskansen bieden door een divers aanbod te presenteren.</a:t>
            </a:r>
            <a:endParaRPr lang="nl-BE" sz="2400" dirty="0"/>
          </a:p>
          <a:p>
            <a:pPr marL="1200150" lvl="2" indent="-285750" algn="l">
              <a:buFontTx/>
              <a:buChar char="-"/>
            </a:pPr>
            <a:r>
              <a:rPr lang="nl-BE" sz="2400" dirty="0"/>
              <a:t>Rondgang naar alle scholen: 2 circuits</a:t>
            </a:r>
          </a:p>
          <a:p>
            <a:pPr marL="1657350" lvl="3" indent="-285750" algn="l">
              <a:buFontTx/>
              <a:buChar char="-"/>
            </a:pPr>
            <a:r>
              <a:rPr lang="nl-BE" sz="2400" dirty="0"/>
              <a:t>Sportbak </a:t>
            </a:r>
            <a:r>
              <a:rPr lang="nl-BE" sz="2400" dirty="0" err="1"/>
              <a:t>Sport.Vlaanderen</a:t>
            </a:r>
            <a:r>
              <a:rPr lang="nl-BE" sz="2400" dirty="0"/>
              <a:t> + bank Warme William</a:t>
            </a:r>
          </a:p>
          <a:p>
            <a:pPr marL="1657350" lvl="3" indent="-285750" algn="l">
              <a:buFontTx/>
              <a:buChar char="-"/>
            </a:pPr>
            <a:r>
              <a:rPr lang="nl-BE" sz="2400" dirty="0"/>
              <a:t>Bib Zedelgem reist rond + Hop Up Zedelgem</a:t>
            </a:r>
          </a:p>
          <a:p>
            <a:pPr marL="742950" lvl="1" indent="-285750" algn="l">
              <a:buFontTx/>
              <a:buChar char="-"/>
            </a:pPr>
            <a:r>
              <a:rPr lang="nl-BE" sz="2400" b="1" dirty="0"/>
              <a:t>Samenwerking jeugd en cultuur</a:t>
            </a:r>
          </a:p>
          <a:p>
            <a:pPr marL="1200150" lvl="2" indent="-285750" algn="l">
              <a:buFontTx/>
              <a:buChar char="-"/>
            </a:pPr>
            <a:r>
              <a:rPr lang="nl-BE" sz="2400" dirty="0"/>
              <a:t>Kinderen uit BKO en Speelpleinwerking gaan naar culturele gezinsvoorstellingen tijdens vakantieperiodes</a:t>
            </a:r>
          </a:p>
          <a:p>
            <a:pPr marL="1200150" lvl="2" indent="-285750" algn="l">
              <a:buFontTx/>
              <a:buChar char="-"/>
            </a:pPr>
            <a:endParaRPr lang="nl-BE" sz="1800" dirty="0"/>
          </a:p>
          <a:p>
            <a:pPr marL="1200150" lvl="2" indent="-285750" algn="l">
              <a:buFontTx/>
              <a:buChar char="-"/>
            </a:pPr>
            <a:endParaRPr lang="nl-BE" sz="1800" dirty="0"/>
          </a:p>
          <a:p>
            <a:pPr marL="1200150" lvl="2" indent="-285750" algn="l">
              <a:buFontTx/>
              <a:buChar char="-"/>
            </a:pPr>
            <a:endParaRPr lang="nl-BE" sz="1800" dirty="0"/>
          </a:p>
          <a:p>
            <a:pPr marL="742950" lvl="1" indent="-285750" algn="l">
              <a:buFontTx/>
              <a:buChar char="-"/>
            </a:pPr>
            <a:endParaRPr lang="nl-BE" sz="1800" dirty="0"/>
          </a:p>
          <a:p>
            <a:pPr marL="742950" lvl="1" indent="-285750" algn="l">
              <a:buFontTx/>
              <a:buChar char="-"/>
            </a:pPr>
            <a:endParaRPr lang="nl-BE" sz="1800" dirty="0"/>
          </a:p>
          <a:p>
            <a:pPr marL="742950" lvl="1" indent="-285750" algn="l">
              <a:buFontTx/>
              <a:buChar char="-"/>
            </a:pPr>
            <a:endParaRPr lang="nl-BE" sz="18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A377E25-9504-43ED-B81A-34938F02A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70" y="6384897"/>
            <a:ext cx="1763117" cy="40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966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7D1CBC-9293-4CAE-8088-0102A7E5F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3628" y="162266"/>
            <a:ext cx="7766936" cy="1173553"/>
          </a:xfrm>
        </p:spPr>
        <p:txBody>
          <a:bodyPr/>
          <a:lstStyle/>
          <a:p>
            <a:pPr algn="ctr"/>
            <a:r>
              <a:rPr lang="nl-BE" dirty="0"/>
              <a:t>BOA in Zedelgem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6DA2117-90F2-4609-993C-8752BA5EE6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884" y="1447137"/>
            <a:ext cx="9732396" cy="4937760"/>
          </a:xfrm>
        </p:spPr>
        <p:txBody>
          <a:bodyPr>
            <a:normAutofit lnSpcReduction="10000"/>
          </a:bodyPr>
          <a:lstStyle/>
          <a:p>
            <a:pPr marL="285750" indent="-285750" algn="l">
              <a:buFontTx/>
              <a:buChar char="-"/>
            </a:pPr>
            <a:r>
              <a:rPr lang="nl-BE" sz="2400" dirty="0"/>
              <a:t>Realisaties</a:t>
            </a:r>
          </a:p>
          <a:p>
            <a:pPr marL="742950" lvl="1" indent="-285750" algn="l">
              <a:buFontTx/>
              <a:buChar char="-"/>
            </a:pPr>
            <a:r>
              <a:rPr lang="nl-BE" sz="2400" b="1" dirty="0"/>
              <a:t>Samenwerking financiële dienst en jeugddienst</a:t>
            </a:r>
          </a:p>
          <a:p>
            <a:pPr marL="1200150" lvl="2" indent="-285750" algn="l">
              <a:buFontTx/>
              <a:buChar char="-"/>
            </a:pPr>
            <a:r>
              <a:rPr lang="nl-BE" sz="2400" dirty="0"/>
              <a:t>Onbetaalde facturen speelpleinwerking</a:t>
            </a:r>
          </a:p>
          <a:p>
            <a:pPr marL="1657350" lvl="3" indent="-285750" algn="l">
              <a:buFontTx/>
              <a:buChar char="-"/>
            </a:pPr>
            <a:r>
              <a:rPr lang="nl-BE" sz="2400" dirty="0"/>
              <a:t>Verleden: indien er een openstaande factuur was, kon je niet inschrijven voor een andere activiteit</a:t>
            </a:r>
          </a:p>
          <a:p>
            <a:pPr marL="1657350" lvl="3" indent="-285750" algn="l">
              <a:buFontTx/>
              <a:buChar char="-"/>
            </a:pPr>
            <a:r>
              <a:rPr lang="nl-BE" sz="2400" dirty="0"/>
              <a:t>Huidig: je kan steeds inschrijven voor de activiteiten. </a:t>
            </a:r>
          </a:p>
          <a:p>
            <a:pPr marL="2114550" lvl="4" indent="-285750" algn="l">
              <a:buFontTx/>
              <a:buChar char="-"/>
            </a:pPr>
            <a:r>
              <a:rPr lang="nl-BE" sz="2400" dirty="0"/>
              <a:t>Eerste opvolging via de jeugddienst: rechtstreeks contact</a:t>
            </a:r>
          </a:p>
          <a:p>
            <a:pPr marL="742950" lvl="1" indent="-285750" algn="l">
              <a:buFontTx/>
              <a:buChar char="-"/>
            </a:pPr>
            <a:r>
              <a:rPr lang="nl-BE" sz="2400" b="1" dirty="0"/>
              <a:t>Speelstraten</a:t>
            </a:r>
          </a:p>
          <a:p>
            <a:pPr marL="1200150" lvl="2" indent="-285750" algn="l">
              <a:buFontTx/>
              <a:buChar char="-"/>
            </a:pPr>
            <a:r>
              <a:rPr lang="nl-BE" sz="2400" dirty="0"/>
              <a:t>Nood aan aankoop nieuw materiaal</a:t>
            </a:r>
          </a:p>
          <a:p>
            <a:pPr marL="1200150" lvl="2" indent="-285750" algn="l">
              <a:buFontTx/>
              <a:buChar char="-"/>
            </a:pPr>
            <a:r>
              <a:rPr lang="nl-BE" sz="2400" dirty="0"/>
              <a:t>Ruimer gebruik wordt bekeken</a:t>
            </a:r>
          </a:p>
          <a:p>
            <a:pPr marL="1200150" lvl="2" indent="-285750" algn="l">
              <a:buFontTx/>
              <a:buChar char="-"/>
            </a:pPr>
            <a:endParaRPr lang="nl-BE" sz="2200" dirty="0"/>
          </a:p>
          <a:p>
            <a:pPr marL="1200150" lvl="2" indent="-285750" algn="l">
              <a:buFontTx/>
              <a:buChar char="-"/>
            </a:pPr>
            <a:endParaRPr lang="nl-BE" sz="2200" b="1" dirty="0"/>
          </a:p>
          <a:p>
            <a:pPr marL="1200150" lvl="2" indent="-285750" algn="l">
              <a:buFontTx/>
              <a:buChar char="-"/>
            </a:pPr>
            <a:endParaRPr lang="nl-BE" sz="3000" dirty="0"/>
          </a:p>
          <a:p>
            <a:pPr marL="1200150" lvl="2" indent="-285750" algn="l">
              <a:buFontTx/>
              <a:buChar char="-"/>
            </a:pPr>
            <a:endParaRPr lang="nl-BE" dirty="0"/>
          </a:p>
          <a:p>
            <a:pPr marL="1200150" lvl="2" indent="-285750" algn="l">
              <a:buFontTx/>
              <a:buChar char="-"/>
            </a:pPr>
            <a:endParaRPr lang="nl-BE" dirty="0"/>
          </a:p>
          <a:p>
            <a:pPr marL="1200150" lvl="2" indent="-285750" algn="l">
              <a:buFontTx/>
              <a:buChar char="-"/>
            </a:pPr>
            <a:endParaRPr lang="nl-BE" dirty="0"/>
          </a:p>
          <a:p>
            <a:pPr marL="742950" lvl="1" indent="-285750" algn="l">
              <a:buFontTx/>
              <a:buChar char="-"/>
            </a:pPr>
            <a:endParaRPr lang="nl-BE" dirty="0"/>
          </a:p>
          <a:p>
            <a:pPr marL="742950" lvl="1" indent="-285750" algn="l">
              <a:buFontTx/>
              <a:buChar char="-"/>
            </a:pPr>
            <a:endParaRPr lang="nl-BE" dirty="0"/>
          </a:p>
          <a:p>
            <a:pPr marL="742950" lvl="1" indent="-285750" algn="l">
              <a:buFontTx/>
              <a:buChar char="-"/>
            </a:pPr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A377E25-9504-43ED-B81A-34938F02A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70" y="6384897"/>
            <a:ext cx="1763117" cy="40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02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9E44EB-C415-45AF-81EF-2B6158C58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B1D64C-6ED8-4E5F-BFAA-28703598B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972D28E-8DA4-46A9-BD6A-A5565595AE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15" t="15415" r="66117" b="8318"/>
          <a:stretch/>
        </p:blipFill>
        <p:spPr>
          <a:xfrm rot="20974806">
            <a:off x="655532" y="635566"/>
            <a:ext cx="4524931" cy="543182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6FB9E67-E385-438C-91C0-4A80A7BD20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86" t="26364" r="51932" b="40667"/>
          <a:stretch/>
        </p:blipFill>
        <p:spPr>
          <a:xfrm rot="428662">
            <a:off x="4687216" y="842257"/>
            <a:ext cx="6904512" cy="342705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4AE63E5-7E0E-4704-A669-7266B6A53A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046" t="20303" r="54454" b="33636"/>
          <a:stretch/>
        </p:blipFill>
        <p:spPr>
          <a:xfrm>
            <a:off x="7481494" y="3559901"/>
            <a:ext cx="2502092" cy="240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96974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196</TotalTime>
  <Words>299</Words>
  <Application>Microsoft Office PowerPoint</Application>
  <PresentationFormat>Breedbeeld</PresentationFormat>
  <Paragraphs>61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Facet</vt:lpstr>
      <vt:lpstr>BOA in Zedelgem</vt:lpstr>
      <vt:lpstr>BOA in Zedelgem</vt:lpstr>
      <vt:lpstr>BOA in Zedelgem</vt:lpstr>
      <vt:lpstr>BOA in Zedelgem</vt:lpstr>
      <vt:lpstr>BOA in Zedelgem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 in Zedelgem</dc:title>
  <dc:creator>David Rubben</dc:creator>
  <cp:lastModifiedBy>David Rubben</cp:lastModifiedBy>
  <cp:revision>7</cp:revision>
  <dcterms:created xsi:type="dcterms:W3CDTF">2023-04-18T08:09:14Z</dcterms:created>
  <dcterms:modified xsi:type="dcterms:W3CDTF">2023-04-18T11:25:29Z</dcterms:modified>
</cp:coreProperties>
</file>