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4"/>
    <p:sldMasterId id="2147483648" r:id="rId5"/>
  </p:sldMasterIdLst>
  <p:notesMasterIdLst>
    <p:notesMasterId r:id="rId22"/>
  </p:notesMasterIdLst>
  <p:sldIdLst>
    <p:sldId id="261" r:id="rId6"/>
    <p:sldId id="524" r:id="rId7"/>
    <p:sldId id="270" r:id="rId8"/>
    <p:sldId id="526" r:id="rId9"/>
    <p:sldId id="527" r:id="rId10"/>
    <p:sldId id="264" r:id="rId11"/>
    <p:sldId id="267" r:id="rId12"/>
    <p:sldId id="268" r:id="rId13"/>
    <p:sldId id="528" r:id="rId14"/>
    <p:sldId id="265" r:id="rId15"/>
    <p:sldId id="529" r:id="rId16"/>
    <p:sldId id="530" r:id="rId17"/>
    <p:sldId id="531" r:id="rId18"/>
    <p:sldId id="532" r:id="rId19"/>
    <p:sldId id="500" r:id="rId20"/>
    <p:sldId id="533" r:id="rId2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elstellingen en ambities BOA" id="{271A20DA-9E3C-E24F-8A56-2C4911434EDC}">
          <p14:sldIdLst>
            <p14:sldId id="261"/>
            <p14:sldId id="524"/>
            <p14:sldId id="270"/>
            <p14:sldId id="526"/>
            <p14:sldId id="527"/>
            <p14:sldId id="264"/>
          </p14:sldIdLst>
        </p14:section>
        <p14:section name="De BOA-subsidie" id="{ADEE59FB-FEA1-4018-B830-962787433146}">
          <p14:sldIdLst>
            <p14:sldId id="267"/>
            <p14:sldId id="268"/>
            <p14:sldId id="528"/>
          </p14:sldIdLst>
        </p14:section>
        <p14:section name="Kwaliteitslabel" id="{284DE416-DA8F-438E-BCC4-4E4FADC89DE9}">
          <p14:sldIdLst>
            <p14:sldId id="265"/>
            <p14:sldId id="529"/>
            <p14:sldId id="530"/>
            <p14:sldId id="531"/>
            <p14:sldId id="532"/>
          </p14:sldIdLst>
        </p14:section>
        <p14:section name="Inspiratiekader" id="{0155B39A-E00F-46DF-9A4C-0398F3EF1918}">
          <p14:sldIdLst>
            <p14:sldId id="500"/>
            <p14:sldId id="53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68785E-B11E-460A-BA58-2B22EE451801}" v="40" dt="2023-04-24T21:17:06.5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27"/>
  </p:normalViewPr>
  <p:slideViewPr>
    <p:cSldViewPr snapToGrid="0" snapToObjects="1" showGuides="1">
      <p:cViewPr varScale="1">
        <p:scale>
          <a:sx n="83" d="100"/>
          <a:sy n="83" d="100"/>
        </p:scale>
        <p:origin x="1325"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C23686-56D6-4482-B4E3-3F9784E88994}" type="doc">
      <dgm:prSet loTypeId="urn:microsoft.com/office/officeart/2018/2/layout/IconLabelList" loCatId="icon" qsTypeId="urn:microsoft.com/office/officeart/2005/8/quickstyle/simple4" qsCatId="simple" csTypeId="urn:microsoft.com/office/officeart/2005/8/colors/accent4_2" csCatId="accent4" phldr="1"/>
      <dgm:spPr/>
      <dgm:t>
        <a:bodyPr rtlCol="0"/>
        <a:lstStyle/>
        <a:p>
          <a:pPr rtl="0"/>
          <a:endParaRPr lang="en-US"/>
        </a:p>
      </dgm:t>
    </dgm:pt>
    <dgm:pt modelId="{666F1301-07F7-4F1E-88B9-30CCDFF34C22}">
      <dgm:prSet phldrT="[Text]" custT="1"/>
      <dgm:spPr/>
      <dgm:t>
        <a:bodyPr rtlCol="0"/>
        <a:lstStyle/>
        <a:p>
          <a:pPr>
            <a:lnSpc>
              <a:spcPct val="100000"/>
            </a:lnSpc>
          </a:pPr>
          <a:r>
            <a:rPr lang="nl-NL" sz="1800" b="0" noProof="0" dirty="0"/>
            <a:t>LOKAAL</a:t>
          </a:r>
        </a:p>
      </dgm:t>
    </dgm:pt>
    <dgm:pt modelId="{48B1B5E3-336B-4618-B3E0-EEC37F417F42}" type="parTrans" cxnId="{70BD86B9-A297-4D90-B59D-12F1AB3DD124}">
      <dgm:prSet/>
      <dgm:spPr/>
      <dgm:t>
        <a:bodyPr rtlCol="0"/>
        <a:lstStyle/>
        <a:p>
          <a:pPr rtl="0"/>
          <a:endParaRPr lang="nl-NL" noProof="0"/>
        </a:p>
      </dgm:t>
    </dgm:pt>
    <dgm:pt modelId="{1CCA38C8-B866-440C-8B7A-A6514DD31A53}" type="sibTrans" cxnId="{70BD86B9-A297-4D90-B59D-12F1AB3DD124}">
      <dgm:prSet/>
      <dgm:spPr/>
      <dgm:t>
        <a:bodyPr rtlCol="0"/>
        <a:lstStyle/>
        <a:p>
          <a:pPr rtl="0"/>
          <a:endParaRPr lang="nl-NL" noProof="0"/>
        </a:p>
      </dgm:t>
    </dgm:pt>
    <dgm:pt modelId="{CB88D0C4-6C39-4629-9DEF-57288A3EBE4C}">
      <dgm:prSet phldrT="[Text]" custT="1"/>
      <dgm:spPr/>
      <dgm:t>
        <a:bodyPr rtlCol="0"/>
        <a:lstStyle/>
        <a:p>
          <a:pPr>
            <a:lnSpc>
              <a:spcPct val="100000"/>
            </a:lnSpc>
          </a:pPr>
          <a:r>
            <a:rPr lang="nl-NL" sz="1800" noProof="0" dirty="0"/>
            <a:t>VERBINDING</a:t>
          </a:r>
        </a:p>
      </dgm:t>
    </dgm:pt>
    <dgm:pt modelId="{1A5BA4AE-234F-486F-B65A-ABB37EC6EDAF}" type="parTrans" cxnId="{7B18691A-FAB3-4686-A97D-DF2644B3F9A6}">
      <dgm:prSet/>
      <dgm:spPr/>
      <dgm:t>
        <a:bodyPr rtlCol="0"/>
        <a:lstStyle/>
        <a:p>
          <a:pPr rtl="0"/>
          <a:endParaRPr lang="nl-NL" noProof="0"/>
        </a:p>
      </dgm:t>
    </dgm:pt>
    <dgm:pt modelId="{7ADFA01E-1246-464F-8347-8DA3C53B199C}" type="sibTrans" cxnId="{7B18691A-FAB3-4686-A97D-DF2644B3F9A6}">
      <dgm:prSet/>
      <dgm:spPr/>
      <dgm:t>
        <a:bodyPr rtlCol="0"/>
        <a:lstStyle/>
        <a:p>
          <a:pPr rtl="0"/>
          <a:endParaRPr lang="nl-NL" noProof="0"/>
        </a:p>
      </dgm:t>
    </dgm:pt>
    <dgm:pt modelId="{07DC5EEB-1654-4ECB-A96A-EED4BE9D4BB4}">
      <dgm:prSet phldrT="[Text]" custT="1"/>
      <dgm:spPr/>
      <dgm:t>
        <a:bodyPr rtlCol="0"/>
        <a:lstStyle/>
        <a:p>
          <a:pPr>
            <a:lnSpc>
              <a:spcPct val="100000"/>
            </a:lnSpc>
          </a:pPr>
          <a:r>
            <a:rPr lang="nl-NL" sz="1800" b="0" noProof="0" dirty="0"/>
            <a:t>KWALITEIT</a:t>
          </a:r>
        </a:p>
      </dgm:t>
    </dgm:pt>
    <dgm:pt modelId="{0B98E39A-7037-46A6-8799-DDA1D4C4A2D3}" type="parTrans" cxnId="{A3496BEC-7D4E-41F2-B6B2-38A84003D33E}">
      <dgm:prSet/>
      <dgm:spPr/>
      <dgm:t>
        <a:bodyPr rtlCol="0"/>
        <a:lstStyle/>
        <a:p>
          <a:pPr rtl="0"/>
          <a:endParaRPr lang="nl-NL" noProof="0"/>
        </a:p>
      </dgm:t>
    </dgm:pt>
    <dgm:pt modelId="{42EB8256-925E-4B15-B238-A97EE64E9CC8}" type="sibTrans" cxnId="{A3496BEC-7D4E-41F2-B6B2-38A84003D33E}">
      <dgm:prSet/>
      <dgm:spPr/>
      <dgm:t>
        <a:bodyPr rtlCol="0"/>
        <a:lstStyle/>
        <a:p>
          <a:pPr rtl="0"/>
          <a:endParaRPr lang="nl-NL" noProof="0"/>
        </a:p>
      </dgm:t>
    </dgm:pt>
    <dgm:pt modelId="{6F7D464A-6A5D-4817-9BAB-0386F06FC212}" type="pres">
      <dgm:prSet presAssocID="{1EC23686-56D6-4482-B4E3-3F9784E88994}" presName="root" presStyleCnt="0">
        <dgm:presLayoutVars>
          <dgm:dir/>
          <dgm:resizeHandles val="exact"/>
        </dgm:presLayoutVars>
      </dgm:prSet>
      <dgm:spPr/>
    </dgm:pt>
    <dgm:pt modelId="{ACB2293F-C3FF-4ECB-A859-B8BE63A71080}" type="pres">
      <dgm:prSet presAssocID="{666F1301-07F7-4F1E-88B9-30CCDFF34C22}" presName="compNode" presStyleCnt="0"/>
      <dgm:spPr/>
    </dgm:pt>
    <dgm:pt modelId="{42D4A541-18BF-41A3-9165-0C86B7665658}" type="pres">
      <dgm:prSet presAssocID="{666F1301-07F7-4F1E-88B9-30CCDFF34C22}" presName="iconRect" presStyleLbl="node1" presStyleIdx="0" presStyleCnt="3" custScaleX="222222" custScaleY="222222" custLinFactNeighborX="-80928" custLinFactNeighborY="-3662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cène in de voorstad"/>
        </a:ext>
      </dgm:extLst>
    </dgm:pt>
    <dgm:pt modelId="{65139C0C-5212-44EC-A45C-C1DC9DB109DD}" type="pres">
      <dgm:prSet presAssocID="{666F1301-07F7-4F1E-88B9-30CCDFF34C22}" presName="spaceRect" presStyleCnt="0"/>
      <dgm:spPr/>
    </dgm:pt>
    <dgm:pt modelId="{E66AF275-9EA2-4C99-970B-303D6ECB8337}" type="pres">
      <dgm:prSet presAssocID="{666F1301-07F7-4F1E-88B9-30CCDFF34C22}" presName="textRect" presStyleLbl="revTx" presStyleIdx="0" presStyleCnt="3" custScaleX="100000" custScaleY="112441" custLinFactNeighborX="-37592" custLinFactNeighborY="-731">
        <dgm:presLayoutVars>
          <dgm:chMax val="1"/>
          <dgm:chPref val="1"/>
        </dgm:presLayoutVars>
      </dgm:prSet>
      <dgm:spPr/>
    </dgm:pt>
    <dgm:pt modelId="{7BC343B4-56E6-4E12-A941-AF9149AA9F3F}" type="pres">
      <dgm:prSet presAssocID="{1CCA38C8-B866-440C-8B7A-A6514DD31A53}" presName="sibTrans" presStyleCnt="0"/>
      <dgm:spPr/>
    </dgm:pt>
    <dgm:pt modelId="{54358E83-89ED-40E4-904E-F7E28EF8CB42}" type="pres">
      <dgm:prSet presAssocID="{CB88D0C4-6C39-4629-9DEF-57288A3EBE4C}" presName="compNode" presStyleCnt="0"/>
      <dgm:spPr/>
    </dgm:pt>
    <dgm:pt modelId="{38220D2F-28C3-4A85-8CB0-B3EBEF107D50}" type="pres">
      <dgm:prSet presAssocID="{CB88D0C4-6C39-4629-9DEF-57288A3EBE4C}" presName="iconRect" presStyleLbl="node1" presStyleIdx="1" presStyleCnt="3" custScaleX="222222" custScaleY="222222" custLinFactNeighborY="-3549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roepssucces"/>
        </a:ext>
      </dgm:extLst>
    </dgm:pt>
    <dgm:pt modelId="{29ADE0EE-76E4-4EB2-A0E9-38864654E7F3}" type="pres">
      <dgm:prSet presAssocID="{CB88D0C4-6C39-4629-9DEF-57288A3EBE4C}" presName="spaceRect" presStyleCnt="0"/>
      <dgm:spPr/>
    </dgm:pt>
    <dgm:pt modelId="{1BD9B1C6-6045-4C90-AC47-CA722D2836E4}" type="pres">
      <dgm:prSet presAssocID="{CB88D0C4-6C39-4629-9DEF-57288A3EBE4C}" presName="textRect" presStyleLbl="revTx" presStyleIdx="1" presStyleCnt="3" custScaleX="168780" custScaleY="117527">
        <dgm:presLayoutVars>
          <dgm:chMax val="1"/>
          <dgm:chPref val="1"/>
        </dgm:presLayoutVars>
      </dgm:prSet>
      <dgm:spPr/>
    </dgm:pt>
    <dgm:pt modelId="{00F048E7-B54D-440F-9A1F-6701965BF995}" type="pres">
      <dgm:prSet presAssocID="{7ADFA01E-1246-464F-8347-8DA3C53B199C}" presName="sibTrans" presStyleCnt="0"/>
      <dgm:spPr/>
    </dgm:pt>
    <dgm:pt modelId="{F00D8FEE-C1EF-4121-A0A6-3D660B4D2A4B}" type="pres">
      <dgm:prSet presAssocID="{07DC5EEB-1654-4ECB-A96A-EED4BE9D4BB4}" presName="compNode" presStyleCnt="0"/>
      <dgm:spPr/>
    </dgm:pt>
    <dgm:pt modelId="{0A1D538C-FE4F-49A5-91BD-D21C0362F2B1}" type="pres">
      <dgm:prSet presAssocID="{07DC5EEB-1654-4ECB-A96A-EED4BE9D4BB4}" presName="iconRect" presStyleLbl="node1" presStyleIdx="2" presStyleCnt="3" custScaleX="222222" custScaleY="222222" custLinFactNeighborX="45686" custLinFactNeighborY="-35492"/>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Lint"/>
        </a:ext>
      </dgm:extLst>
    </dgm:pt>
    <dgm:pt modelId="{10DE91EF-4C84-4409-B271-85F54BA08861}" type="pres">
      <dgm:prSet presAssocID="{07DC5EEB-1654-4ECB-A96A-EED4BE9D4BB4}" presName="spaceRect" presStyleCnt="0"/>
      <dgm:spPr/>
    </dgm:pt>
    <dgm:pt modelId="{DE73D777-D468-4F34-9F6F-0D83006E74ED}" type="pres">
      <dgm:prSet presAssocID="{07DC5EEB-1654-4ECB-A96A-EED4BE9D4BB4}" presName="textRect" presStyleLbl="revTx" presStyleIdx="2" presStyleCnt="3" custScaleX="147460" custScaleY="117527" custLinFactNeighborX="20559" custLinFactNeighborY="-4684">
        <dgm:presLayoutVars>
          <dgm:chMax val="1"/>
          <dgm:chPref val="1"/>
        </dgm:presLayoutVars>
      </dgm:prSet>
      <dgm:spPr/>
    </dgm:pt>
  </dgm:ptLst>
  <dgm:cxnLst>
    <dgm:cxn modelId="{67CEA205-5327-4000-86B5-3A520B673245}" type="presOf" srcId="{07DC5EEB-1654-4ECB-A96A-EED4BE9D4BB4}" destId="{DE73D777-D468-4F34-9F6F-0D83006E74ED}" srcOrd="0" destOrd="0" presId="urn:microsoft.com/office/officeart/2018/2/layout/IconLabelList"/>
    <dgm:cxn modelId="{7B18691A-FAB3-4686-A97D-DF2644B3F9A6}" srcId="{1EC23686-56D6-4482-B4E3-3F9784E88994}" destId="{CB88D0C4-6C39-4629-9DEF-57288A3EBE4C}" srcOrd="1" destOrd="0" parTransId="{1A5BA4AE-234F-486F-B65A-ABB37EC6EDAF}" sibTransId="{7ADFA01E-1246-464F-8347-8DA3C53B199C}"/>
    <dgm:cxn modelId="{FE142744-1887-474F-9B3D-3AFB6B091763}" type="presOf" srcId="{1EC23686-56D6-4482-B4E3-3F9784E88994}" destId="{6F7D464A-6A5D-4817-9BAB-0386F06FC212}" srcOrd="0" destOrd="0" presId="urn:microsoft.com/office/officeart/2018/2/layout/IconLabelList"/>
    <dgm:cxn modelId="{3F2E257C-FE19-4A0E-B8C8-9DF3F472DC56}" type="presOf" srcId="{CB88D0C4-6C39-4629-9DEF-57288A3EBE4C}" destId="{1BD9B1C6-6045-4C90-AC47-CA722D2836E4}" srcOrd="0" destOrd="0" presId="urn:microsoft.com/office/officeart/2018/2/layout/IconLabelList"/>
    <dgm:cxn modelId="{70BD86B9-A297-4D90-B59D-12F1AB3DD124}" srcId="{1EC23686-56D6-4482-B4E3-3F9784E88994}" destId="{666F1301-07F7-4F1E-88B9-30CCDFF34C22}" srcOrd="0" destOrd="0" parTransId="{48B1B5E3-336B-4618-B3E0-EEC37F417F42}" sibTransId="{1CCA38C8-B866-440C-8B7A-A6514DD31A53}"/>
    <dgm:cxn modelId="{A3496BEC-7D4E-41F2-B6B2-38A84003D33E}" srcId="{1EC23686-56D6-4482-B4E3-3F9784E88994}" destId="{07DC5EEB-1654-4ECB-A96A-EED4BE9D4BB4}" srcOrd="2" destOrd="0" parTransId="{0B98E39A-7037-46A6-8799-DDA1D4C4A2D3}" sibTransId="{42EB8256-925E-4B15-B238-A97EE64E9CC8}"/>
    <dgm:cxn modelId="{54E356FB-C721-4E60-99B7-F5D4DDCB59C5}" type="presOf" srcId="{666F1301-07F7-4F1E-88B9-30CCDFF34C22}" destId="{E66AF275-9EA2-4C99-970B-303D6ECB8337}" srcOrd="0" destOrd="0" presId="urn:microsoft.com/office/officeart/2018/2/layout/IconLabelList"/>
    <dgm:cxn modelId="{0057BA49-5047-43C7-9A83-4A279552F41C}" type="presParOf" srcId="{6F7D464A-6A5D-4817-9BAB-0386F06FC212}" destId="{ACB2293F-C3FF-4ECB-A859-B8BE63A71080}" srcOrd="0" destOrd="0" presId="urn:microsoft.com/office/officeart/2018/2/layout/IconLabelList"/>
    <dgm:cxn modelId="{D4683A70-475B-4338-8D5F-2972B4B3FE80}" type="presParOf" srcId="{ACB2293F-C3FF-4ECB-A859-B8BE63A71080}" destId="{42D4A541-18BF-41A3-9165-0C86B7665658}" srcOrd="0" destOrd="0" presId="urn:microsoft.com/office/officeart/2018/2/layout/IconLabelList"/>
    <dgm:cxn modelId="{59686165-AEAC-4481-9E75-62F0605785CE}" type="presParOf" srcId="{ACB2293F-C3FF-4ECB-A859-B8BE63A71080}" destId="{65139C0C-5212-44EC-A45C-C1DC9DB109DD}" srcOrd="1" destOrd="0" presId="urn:microsoft.com/office/officeart/2018/2/layout/IconLabelList"/>
    <dgm:cxn modelId="{EAFC4E72-BA01-4930-9950-BCDC42079B6C}" type="presParOf" srcId="{ACB2293F-C3FF-4ECB-A859-B8BE63A71080}" destId="{E66AF275-9EA2-4C99-970B-303D6ECB8337}" srcOrd="2" destOrd="0" presId="urn:microsoft.com/office/officeart/2018/2/layout/IconLabelList"/>
    <dgm:cxn modelId="{D0D5D6F5-4526-469B-86A7-EAB9CEF93814}" type="presParOf" srcId="{6F7D464A-6A5D-4817-9BAB-0386F06FC212}" destId="{7BC343B4-56E6-4E12-A941-AF9149AA9F3F}" srcOrd="1" destOrd="0" presId="urn:microsoft.com/office/officeart/2018/2/layout/IconLabelList"/>
    <dgm:cxn modelId="{4301F8C2-9D8E-424E-8238-5C12751D4673}" type="presParOf" srcId="{6F7D464A-6A5D-4817-9BAB-0386F06FC212}" destId="{54358E83-89ED-40E4-904E-F7E28EF8CB42}" srcOrd="2" destOrd="0" presId="urn:microsoft.com/office/officeart/2018/2/layout/IconLabelList"/>
    <dgm:cxn modelId="{2B03031B-F858-4782-A676-2BC44CC842DA}" type="presParOf" srcId="{54358E83-89ED-40E4-904E-F7E28EF8CB42}" destId="{38220D2F-28C3-4A85-8CB0-B3EBEF107D50}" srcOrd="0" destOrd="0" presId="urn:microsoft.com/office/officeart/2018/2/layout/IconLabelList"/>
    <dgm:cxn modelId="{FD10637A-B807-413F-B261-E62B9172A902}" type="presParOf" srcId="{54358E83-89ED-40E4-904E-F7E28EF8CB42}" destId="{29ADE0EE-76E4-4EB2-A0E9-38864654E7F3}" srcOrd="1" destOrd="0" presId="urn:microsoft.com/office/officeart/2018/2/layout/IconLabelList"/>
    <dgm:cxn modelId="{CD0BE164-FB1F-455F-A966-030FCA72E764}" type="presParOf" srcId="{54358E83-89ED-40E4-904E-F7E28EF8CB42}" destId="{1BD9B1C6-6045-4C90-AC47-CA722D2836E4}" srcOrd="2" destOrd="0" presId="urn:microsoft.com/office/officeart/2018/2/layout/IconLabelList"/>
    <dgm:cxn modelId="{9C5944B1-AABC-4316-83C0-421BF058B784}" type="presParOf" srcId="{6F7D464A-6A5D-4817-9BAB-0386F06FC212}" destId="{00F048E7-B54D-440F-9A1F-6701965BF995}" srcOrd="3" destOrd="0" presId="urn:microsoft.com/office/officeart/2018/2/layout/IconLabelList"/>
    <dgm:cxn modelId="{683B7B31-1F5C-4CDA-A4E0-7EE2D0785464}" type="presParOf" srcId="{6F7D464A-6A5D-4817-9BAB-0386F06FC212}" destId="{F00D8FEE-C1EF-4121-A0A6-3D660B4D2A4B}" srcOrd="4" destOrd="0" presId="urn:microsoft.com/office/officeart/2018/2/layout/IconLabelList"/>
    <dgm:cxn modelId="{4D686978-082C-4D37-AA73-E7C9BB958722}" type="presParOf" srcId="{F00D8FEE-C1EF-4121-A0A6-3D660B4D2A4B}" destId="{0A1D538C-FE4F-49A5-91BD-D21C0362F2B1}" srcOrd="0" destOrd="0" presId="urn:microsoft.com/office/officeart/2018/2/layout/IconLabelList"/>
    <dgm:cxn modelId="{D20CC9E6-5A24-439B-BDE8-9659B1B95C0E}" type="presParOf" srcId="{F00D8FEE-C1EF-4121-A0A6-3D660B4D2A4B}" destId="{10DE91EF-4C84-4409-B271-85F54BA08861}" srcOrd="1" destOrd="0" presId="urn:microsoft.com/office/officeart/2018/2/layout/IconLabelList"/>
    <dgm:cxn modelId="{D4D5BA83-7159-490F-8B1C-1E4244E99ED1}" type="presParOf" srcId="{F00D8FEE-C1EF-4121-A0A6-3D660B4D2A4B}" destId="{DE73D777-D468-4F34-9F6F-0D83006E74ED}" srcOrd="2" destOrd="0" presId="urn:microsoft.com/office/officeart/2018/2/layout/IconLabelList"/>
  </dgm:cxnLst>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4A541-18BF-41A3-9165-0C86B7665658}">
      <dsp:nvSpPr>
        <dsp:cNvPr id="0" name=""/>
        <dsp:cNvSpPr/>
      </dsp:nvSpPr>
      <dsp:spPr>
        <a:xfrm>
          <a:off x="655256" y="0"/>
          <a:ext cx="917577" cy="91757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E66AF275-9EA2-4C99-970B-303D6ECB8337}">
      <dsp:nvSpPr>
        <dsp:cNvPr id="0" name=""/>
        <dsp:cNvSpPr/>
      </dsp:nvSpPr>
      <dsp:spPr>
        <a:xfrm>
          <a:off x="644479" y="870017"/>
          <a:ext cx="917578" cy="412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00100">
            <a:lnSpc>
              <a:spcPct val="100000"/>
            </a:lnSpc>
            <a:spcBef>
              <a:spcPct val="0"/>
            </a:spcBef>
            <a:spcAft>
              <a:spcPct val="35000"/>
            </a:spcAft>
            <a:buNone/>
          </a:pPr>
          <a:r>
            <a:rPr lang="nl-NL" sz="1800" b="0" kern="1200" noProof="0" dirty="0"/>
            <a:t>LOKAAL</a:t>
          </a:r>
        </a:p>
      </dsp:txBody>
      <dsp:txXfrm>
        <a:off x="644479" y="870017"/>
        <a:ext cx="917578" cy="412693"/>
      </dsp:txXfrm>
    </dsp:sp>
    <dsp:sp modelId="{38220D2F-28C3-4A85-8CB0-B3EBEF107D50}">
      <dsp:nvSpPr>
        <dsp:cNvPr id="0" name=""/>
        <dsp:cNvSpPr/>
      </dsp:nvSpPr>
      <dsp:spPr>
        <a:xfrm>
          <a:off x="2383125" y="0"/>
          <a:ext cx="917577" cy="91757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BD9B1C6-6045-4C90-AC47-CA722D2836E4}">
      <dsp:nvSpPr>
        <dsp:cNvPr id="0" name=""/>
        <dsp:cNvSpPr/>
      </dsp:nvSpPr>
      <dsp:spPr>
        <a:xfrm>
          <a:off x="2067570" y="858700"/>
          <a:ext cx="1548688" cy="431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00100">
            <a:lnSpc>
              <a:spcPct val="100000"/>
            </a:lnSpc>
            <a:spcBef>
              <a:spcPct val="0"/>
            </a:spcBef>
            <a:spcAft>
              <a:spcPct val="35000"/>
            </a:spcAft>
            <a:buNone/>
          </a:pPr>
          <a:r>
            <a:rPr lang="nl-NL" sz="1800" kern="1200" noProof="0" dirty="0"/>
            <a:t>VERBINDING</a:t>
          </a:r>
        </a:p>
      </dsp:txBody>
      <dsp:txXfrm>
        <a:off x="2067570" y="858700"/>
        <a:ext cx="1548688" cy="431360"/>
      </dsp:txXfrm>
    </dsp:sp>
    <dsp:sp modelId="{0A1D538C-FE4F-49A5-91BD-D21C0362F2B1}">
      <dsp:nvSpPr>
        <dsp:cNvPr id="0" name=""/>
        <dsp:cNvSpPr/>
      </dsp:nvSpPr>
      <dsp:spPr>
        <a:xfrm>
          <a:off x="4183218" y="0"/>
          <a:ext cx="917577" cy="91757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DE73D777-D468-4F34-9F6F-0D83006E74ED}">
      <dsp:nvSpPr>
        <dsp:cNvPr id="0" name=""/>
        <dsp:cNvSpPr/>
      </dsp:nvSpPr>
      <dsp:spPr>
        <a:xfrm>
          <a:off x="3965479" y="841508"/>
          <a:ext cx="1353060" cy="431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00100">
            <a:lnSpc>
              <a:spcPct val="100000"/>
            </a:lnSpc>
            <a:spcBef>
              <a:spcPct val="0"/>
            </a:spcBef>
            <a:spcAft>
              <a:spcPct val="35000"/>
            </a:spcAft>
            <a:buNone/>
          </a:pPr>
          <a:r>
            <a:rPr lang="nl-NL" sz="1800" b="0" kern="1200" noProof="0" dirty="0"/>
            <a:t>KWALITEIT</a:t>
          </a:r>
        </a:p>
      </dsp:txBody>
      <dsp:txXfrm>
        <a:off x="3965479" y="841508"/>
        <a:ext cx="1353060" cy="43136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3483C0-1D2F-4D1E-8D57-B8600F831014}" type="datetimeFigureOut">
              <a:rPr lang="nl-BE" smtClean="0"/>
              <a:t>25/04/2023</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663C55-F340-44CD-82C6-39C8550E6C2D}" type="slidenum">
              <a:rPr lang="nl-BE" smtClean="0"/>
              <a:t>‹nr.›</a:t>
            </a:fld>
            <a:endParaRPr lang="nl-BE"/>
          </a:p>
        </p:txBody>
      </p:sp>
    </p:spTree>
    <p:extLst>
      <p:ext uri="{BB962C8B-B14F-4D97-AF65-F5344CB8AC3E}">
        <p14:creationId xmlns:p14="http://schemas.microsoft.com/office/powerpoint/2010/main" val="850704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640BD77B-7974-754D-B9D7-A2F40F0CCC0E}" type="slidenum">
              <a:rPr lang="nl-BE" smtClean="0"/>
              <a:t>15</a:t>
            </a:fld>
            <a:endParaRPr lang="nl-BE"/>
          </a:p>
        </p:txBody>
      </p:sp>
    </p:spTree>
    <p:extLst>
      <p:ext uri="{BB962C8B-B14F-4D97-AF65-F5344CB8AC3E}">
        <p14:creationId xmlns:p14="http://schemas.microsoft.com/office/powerpoint/2010/main" val="1135386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3.emf"/><Relationship Id="rId4" Type="http://schemas.openxmlformats.org/officeDocument/2006/relationships/image" Target="../media/image3.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svg"/><Relationship Id="rId7" Type="http://schemas.openxmlformats.org/officeDocument/2006/relationships/image" Target="../media/image19.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sv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5.svg"/><Relationship Id="rId7" Type="http://schemas.openxmlformats.org/officeDocument/2006/relationships/image" Target="../media/image27.sv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2.xml"/><Relationship Id="rId6" Type="http://schemas.openxmlformats.org/officeDocument/2006/relationships/image" Target="../media/image35.emf"/><Relationship Id="rId5" Type="http://schemas.microsoft.com/office/2007/relationships/hdphoto" Target="../media/hdphoto2.wdp"/><Relationship Id="rId4"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2.xml"/><Relationship Id="rId6" Type="http://schemas.openxmlformats.org/officeDocument/2006/relationships/image" Target="../media/image35.emf"/><Relationship Id="rId5" Type="http://schemas.microsoft.com/office/2007/relationships/hdphoto" Target="../media/hdphoto2.wdp"/><Relationship Id="rId4"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emf"/><Relationship Id="rId2" Type="http://schemas.openxmlformats.org/officeDocument/2006/relationships/image" Target="../media/image44.jpe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43.png"/><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5.emf"/><Relationship Id="rId2" Type="http://schemas.openxmlformats.org/officeDocument/2006/relationships/image" Target="../media/image42.png"/><Relationship Id="rId1" Type="http://schemas.openxmlformats.org/officeDocument/2006/relationships/slideMaster" Target="../slideMasters/slideMaster2.xml"/><Relationship Id="rId6" Type="http://schemas.openxmlformats.org/officeDocument/2006/relationships/image" Target="../media/image46.jpeg"/><Relationship Id="rId5" Type="http://schemas.microsoft.com/office/2007/relationships/hdphoto" Target="../media/hdphoto2.wdp"/><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5.emf"/><Relationship Id="rId2" Type="http://schemas.openxmlformats.org/officeDocument/2006/relationships/image" Target="../media/image42.png"/><Relationship Id="rId1" Type="http://schemas.openxmlformats.org/officeDocument/2006/relationships/slideMaster" Target="../slideMasters/slideMaster2.xml"/><Relationship Id="rId6" Type="http://schemas.openxmlformats.org/officeDocument/2006/relationships/image" Target="../media/image46.jpeg"/><Relationship Id="rId5" Type="http://schemas.microsoft.com/office/2007/relationships/hdphoto" Target="../media/hdphoto2.wdp"/><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image" Target="../media/image47.emf"/><Relationship Id="rId1" Type="http://schemas.openxmlformats.org/officeDocument/2006/relationships/slideMaster" Target="../slideMasters/slideMaster2.xml"/><Relationship Id="rId6" Type="http://schemas.microsoft.com/office/2007/relationships/hdphoto" Target="../media/hdphoto4.wdp"/><Relationship Id="rId5" Type="http://schemas.openxmlformats.org/officeDocument/2006/relationships/image" Target="../media/image49.png"/><Relationship Id="rId4" Type="http://schemas.microsoft.com/office/2007/relationships/hdphoto" Target="../media/hdphoto3.wdp"/></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image" Target="../media/image47.emf"/><Relationship Id="rId1" Type="http://schemas.openxmlformats.org/officeDocument/2006/relationships/slideMaster" Target="../slideMasters/slideMaster2.xml"/><Relationship Id="rId6" Type="http://schemas.microsoft.com/office/2007/relationships/hdphoto" Target="../media/hdphoto4.wdp"/><Relationship Id="rId5" Type="http://schemas.openxmlformats.org/officeDocument/2006/relationships/image" Target="../media/image49.png"/><Relationship Id="rId4" Type="http://schemas.microsoft.com/office/2007/relationships/hdphoto" Target="../media/hdphoto3.wdp"/></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image" Target="../media/image47.emf"/><Relationship Id="rId1" Type="http://schemas.openxmlformats.org/officeDocument/2006/relationships/slideMaster" Target="../slideMasters/slideMaster2.xml"/><Relationship Id="rId6" Type="http://schemas.microsoft.com/office/2007/relationships/hdphoto" Target="../media/hdphoto4.wdp"/><Relationship Id="rId5" Type="http://schemas.openxmlformats.org/officeDocument/2006/relationships/image" Target="../media/image49.png"/><Relationship Id="rId4" Type="http://schemas.microsoft.com/office/2007/relationships/hdphoto" Target="../media/hdphoto3.wdp"/></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4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43.png"/></Relationships>
</file>

<file path=ppt/slideLayouts/_rels/slideLayout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43.png"/></Relationships>
</file>

<file path=ppt/slideLayouts/_rels/slideLayout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4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Groot Blauw">
    <p:spTree>
      <p:nvGrpSpPr>
        <p:cNvPr id="1" name=""/>
        <p:cNvGrpSpPr/>
        <p:nvPr/>
      </p:nvGrpSpPr>
      <p:grpSpPr>
        <a:xfrm>
          <a:off x="0" y="0"/>
          <a:ext cx="0" cy="0"/>
          <a:chOff x="0" y="0"/>
          <a:chExt cx="0" cy="0"/>
        </a:xfrm>
      </p:grpSpPr>
      <p:sp>
        <p:nvSpPr>
          <p:cNvPr id="10" name="Vrije vorm 9">
            <a:extLst>
              <a:ext uri="{FF2B5EF4-FFF2-40B4-BE49-F238E27FC236}">
                <a16:creationId xmlns:a16="http://schemas.microsoft.com/office/drawing/2014/main" id="{E27490DF-1AFF-4B4E-9D8B-83EB5E1AEA88}"/>
              </a:ext>
            </a:extLst>
          </p:cNvPr>
          <p:cNvSpPr>
            <a:spLocks noChangeAspect="1"/>
          </p:cNvSpPr>
          <p:nvPr userDrawn="1"/>
        </p:nvSpPr>
        <p:spPr>
          <a:xfrm>
            <a:off x="3096769" y="2"/>
            <a:ext cx="9095232" cy="6857999"/>
          </a:xfrm>
          <a:custGeom>
            <a:avLst/>
            <a:gdLst>
              <a:gd name="connsiteX0" fmla="*/ 3227421 w 9095232"/>
              <a:gd name="connsiteY0" fmla="*/ 0 h 6857999"/>
              <a:gd name="connsiteX1" fmla="*/ 9095232 w 9095232"/>
              <a:gd name="connsiteY1" fmla="*/ 0 h 6857999"/>
              <a:gd name="connsiteX2" fmla="*/ 9095232 w 9095232"/>
              <a:gd name="connsiteY2" fmla="*/ 6857999 h 6857999"/>
              <a:gd name="connsiteX3" fmla="*/ 93574 w 9095232"/>
              <a:gd name="connsiteY3" fmla="*/ 6857999 h 6857999"/>
              <a:gd name="connsiteX4" fmla="*/ 80961 w 9095232"/>
              <a:gd name="connsiteY4" fmla="*/ 6802273 h 6857999"/>
              <a:gd name="connsiteX5" fmla="*/ 0 w 9095232"/>
              <a:gd name="connsiteY5" fmla="*/ 6007654 h 6857999"/>
              <a:gd name="connsiteX6" fmla="*/ 3179706 w 9095232"/>
              <a:gd name="connsiteY6" fmla="*/ 3060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95232" h="6857999">
                <a:moveTo>
                  <a:pt x="3227421" y="0"/>
                </a:moveTo>
                <a:lnTo>
                  <a:pt x="9095232" y="0"/>
                </a:lnTo>
                <a:lnTo>
                  <a:pt x="9095232" y="6857999"/>
                </a:lnTo>
                <a:lnTo>
                  <a:pt x="93574" y="6857999"/>
                </a:lnTo>
                <a:lnTo>
                  <a:pt x="80961" y="6802273"/>
                </a:lnTo>
                <a:cubicBezTo>
                  <a:pt x="28160" y="6522527"/>
                  <a:pt x="0" y="6256625"/>
                  <a:pt x="0" y="6007654"/>
                </a:cubicBezTo>
                <a:cubicBezTo>
                  <a:pt x="0" y="3521126"/>
                  <a:pt x="1261946" y="1326731"/>
                  <a:pt x="3179706" y="30604"/>
                </a:cubicBezTo>
                <a:close/>
              </a:path>
            </a:pathLst>
          </a:custGeom>
          <a:solidFill>
            <a:schemeClr val="bg2"/>
          </a:solidFill>
          <a:ln w="9525" cap="flat">
            <a:noFill/>
            <a:prstDash val="solid"/>
            <a:miter/>
          </a:ln>
        </p:spPr>
        <p:txBody>
          <a:bodyPr wrap="square" rtlCol="0" anchor="ctr">
            <a:noAutofit/>
          </a:bodyPr>
          <a:lstStyle/>
          <a:p>
            <a:endParaRPr lang="en-GB"/>
          </a:p>
        </p:txBody>
      </p:sp>
      <p:pic>
        <p:nvPicPr>
          <p:cNvPr id="11" name="Graphic 10">
            <a:extLst>
              <a:ext uri="{FF2B5EF4-FFF2-40B4-BE49-F238E27FC236}">
                <a16:creationId xmlns:a16="http://schemas.microsoft.com/office/drawing/2014/main" id="{A0E42C3C-8999-B442-BBAC-D0369ECBC5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9642" y="760718"/>
            <a:ext cx="2710249" cy="1022736"/>
          </a:xfrm>
          <a:prstGeom prst="rect">
            <a:avLst/>
          </a:prstGeom>
        </p:spPr>
      </p:pic>
      <p:sp>
        <p:nvSpPr>
          <p:cNvPr id="12" name="Tijdelijke aanduiding voor titel 1">
            <a:extLst>
              <a:ext uri="{FF2B5EF4-FFF2-40B4-BE49-F238E27FC236}">
                <a16:creationId xmlns:a16="http://schemas.microsoft.com/office/drawing/2014/main" id="{8B1E4862-8DF7-4C4F-AB26-C0F36D39311C}"/>
              </a:ext>
            </a:extLst>
          </p:cNvPr>
          <p:cNvSpPr>
            <a:spLocks noGrp="1"/>
          </p:cNvSpPr>
          <p:nvPr>
            <p:ph type="title" hasCustomPrompt="1"/>
          </p:nvPr>
        </p:nvSpPr>
        <p:spPr>
          <a:xfrm>
            <a:off x="4555525" y="3978876"/>
            <a:ext cx="6962706" cy="1855446"/>
          </a:xfrm>
          <a:prstGeom prst="rect">
            <a:avLst/>
          </a:prstGeom>
        </p:spPr>
        <p:txBody>
          <a:bodyPr vert="horz" lIns="91440" tIns="45720" rIns="91440" bIns="45720" rtlCol="0" anchor="b">
            <a:normAutofit/>
          </a:bodyPr>
          <a:lstStyle>
            <a:lvl1pPr algn="r">
              <a:defRPr sz="4000"/>
            </a:lvl1pPr>
          </a:lstStyle>
          <a:p>
            <a:r>
              <a:rPr lang="nl-NL" dirty="0"/>
              <a:t>Hier komt de titel</a:t>
            </a:r>
            <a:br>
              <a:rPr lang="nl-NL" dirty="0"/>
            </a:br>
            <a:r>
              <a:rPr lang="nl-NL" dirty="0"/>
              <a:t>van deze presentatie </a:t>
            </a:r>
            <a:br>
              <a:rPr lang="nl-NL" dirty="0"/>
            </a:br>
            <a:r>
              <a:rPr lang="nl-NL" dirty="0"/>
              <a:t>in max 3 lijnen</a:t>
            </a:r>
            <a:endParaRPr lang="en-GB" dirty="0"/>
          </a:p>
        </p:txBody>
      </p:sp>
    </p:spTree>
    <p:extLst>
      <p:ext uri="{BB962C8B-B14F-4D97-AF65-F5344CB8AC3E}">
        <p14:creationId xmlns:p14="http://schemas.microsoft.com/office/powerpoint/2010/main" val="3726238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Blauw">
    <p:spTree>
      <p:nvGrpSpPr>
        <p:cNvPr id="1" name=""/>
        <p:cNvGrpSpPr/>
        <p:nvPr/>
      </p:nvGrpSpPr>
      <p:grpSpPr>
        <a:xfrm>
          <a:off x="0" y="0"/>
          <a:ext cx="0" cy="0"/>
          <a:chOff x="0" y="0"/>
          <a:chExt cx="0" cy="0"/>
        </a:xfrm>
      </p:grpSpPr>
      <p:sp>
        <p:nvSpPr>
          <p:cNvPr id="8" name="Vrije vorm 7">
            <a:extLst>
              <a:ext uri="{FF2B5EF4-FFF2-40B4-BE49-F238E27FC236}">
                <a16:creationId xmlns:a16="http://schemas.microsoft.com/office/drawing/2014/main" id="{8401B003-EBE4-2C44-A8C7-C1C1B29244D8}"/>
              </a:ext>
            </a:extLst>
          </p:cNvPr>
          <p:cNvSpPr>
            <a:spLocks noChangeAspect="1"/>
          </p:cNvSpPr>
          <p:nvPr userDrawn="1"/>
        </p:nvSpPr>
        <p:spPr>
          <a:xfrm>
            <a:off x="1" y="2665264"/>
            <a:ext cx="8800827" cy="4192738"/>
          </a:xfrm>
          <a:custGeom>
            <a:avLst/>
            <a:gdLst>
              <a:gd name="connsiteX0" fmla="*/ 2947028 w 8800827"/>
              <a:gd name="connsiteY0" fmla="*/ 0 h 4192738"/>
              <a:gd name="connsiteX1" fmla="*/ 8754088 w 8800827"/>
              <a:gd name="connsiteY1" fmla="*/ 4054762 h 4192738"/>
              <a:gd name="connsiteX2" fmla="*/ 8800827 w 8800827"/>
              <a:gd name="connsiteY2" fmla="*/ 4192738 h 4192738"/>
              <a:gd name="connsiteX3" fmla="*/ 0 w 8800827"/>
              <a:gd name="connsiteY3" fmla="*/ 4192738 h 4192738"/>
              <a:gd name="connsiteX4" fmla="*/ 0 w 8800827"/>
              <a:gd name="connsiteY4" fmla="*/ 748115 h 4192738"/>
              <a:gd name="connsiteX5" fmla="*/ 3406 w 8800827"/>
              <a:gd name="connsiteY5" fmla="*/ 746156 h 4192738"/>
              <a:gd name="connsiteX6" fmla="*/ 2947028 w 8800827"/>
              <a:gd name="connsiteY6" fmla="*/ 0 h 419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0827" h="4192738">
                <a:moveTo>
                  <a:pt x="2947028" y="0"/>
                </a:moveTo>
                <a:cubicBezTo>
                  <a:pt x="5614028" y="0"/>
                  <a:pt x="7887197" y="1689762"/>
                  <a:pt x="8754088" y="4054762"/>
                </a:cubicBezTo>
                <a:lnTo>
                  <a:pt x="8800827" y="4192738"/>
                </a:lnTo>
                <a:lnTo>
                  <a:pt x="0" y="4192738"/>
                </a:lnTo>
                <a:lnTo>
                  <a:pt x="0" y="748115"/>
                </a:lnTo>
                <a:lnTo>
                  <a:pt x="3406" y="746156"/>
                </a:lnTo>
                <a:cubicBezTo>
                  <a:pt x="878740" y="270362"/>
                  <a:pt x="1881590" y="0"/>
                  <a:pt x="2947028" y="0"/>
                </a:cubicBezTo>
                <a:close/>
              </a:path>
            </a:pathLst>
          </a:custGeom>
          <a:solidFill>
            <a:schemeClr val="bg2"/>
          </a:solidFill>
          <a:ln w="9525" cap="flat">
            <a:noFill/>
            <a:prstDash val="solid"/>
            <a:miter/>
          </a:ln>
        </p:spPr>
        <p:txBody>
          <a:bodyPr wrap="square" rtlCol="0" anchor="ctr">
            <a:noAutofit/>
          </a:bodyPr>
          <a:lstStyle/>
          <a:p>
            <a:endParaRPr lang="en-GB"/>
          </a:p>
        </p:txBody>
      </p:sp>
      <p:sp>
        <p:nvSpPr>
          <p:cNvPr id="9" name="Tijdelijke aanduiding voor titel 1">
            <a:extLst>
              <a:ext uri="{FF2B5EF4-FFF2-40B4-BE49-F238E27FC236}">
                <a16:creationId xmlns:a16="http://schemas.microsoft.com/office/drawing/2014/main" id="{5528DFA1-35F5-EC4A-8187-5F787CD8F179}"/>
              </a:ext>
            </a:extLst>
          </p:cNvPr>
          <p:cNvSpPr>
            <a:spLocks noGrp="1"/>
          </p:cNvSpPr>
          <p:nvPr>
            <p:ph type="title" hasCustomPrompt="1"/>
          </p:nvPr>
        </p:nvSpPr>
        <p:spPr>
          <a:xfrm>
            <a:off x="648729" y="4508758"/>
            <a:ext cx="6246341" cy="1325563"/>
          </a:xfrm>
          <a:prstGeom prst="rect">
            <a:avLst/>
          </a:prstGeom>
        </p:spPr>
        <p:txBody>
          <a:bodyPr vert="horz" lIns="91440" tIns="45720" rIns="91440" bIns="45720" rtlCol="0" anchor="b">
            <a:normAutofit/>
          </a:bodyPr>
          <a:lstStyle>
            <a:lvl1pPr>
              <a:defRPr sz="4000"/>
            </a:lvl1pPr>
          </a:lstStyle>
          <a:p>
            <a:r>
              <a:rPr lang="nl-NL" dirty="0"/>
              <a:t>Hier komt de titel </a:t>
            </a:r>
            <a:br>
              <a:rPr lang="nl-NL" dirty="0"/>
            </a:br>
            <a:r>
              <a:rPr lang="nl-NL" dirty="0"/>
              <a:t>in max 2 lijnen</a:t>
            </a:r>
            <a:endParaRPr lang="en-GB" dirty="0"/>
          </a:p>
        </p:txBody>
      </p:sp>
      <p:pic>
        <p:nvPicPr>
          <p:cNvPr id="10" name="Graphic 9">
            <a:extLst>
              <a:ext uri="{FF2B5EF4-FFF2-40B4-BE49-F238E27FC236}">
                <a16:creationId xmlns:a16="http://schemas.microsoft.com/office/drawing/2014/main" id="{4BBE4CE3-59C2-7844-926F-BBA7D8FB3D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9642" y="760718"/>
            <a:ext cx="2710249" cy="1022736"/>
          </a:xfrm>
          <a:prstGeom prst="rect">
            <a:avLst/>
          </a:prstGeom>
        </p:spPr>
      </p:pic>
    </p:spTree>
    <p:extLst>
      <p:ext uri="{BB962C8B-B14F-4D97-AF65-F5344CB8AC3E}">
        <p14:creationId xmlns:p14="http://schemas.microsoft.com/office/powerpoint/2010/main" val="14599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t Afb Blauw">
    <p:spTree>
      <p:nvGrpSpPr>
        <p:cNvPr id="1" name=""/>
        <p:cNvGrpSpPr/>
        <p:nvPr/>
      </p:nvGrpSpPr>
      <p:grpSpPr>
        <a:xfrm>
          <a:off x="0" y="0"/>
          <a:ext cx="0" cy="0"/>
          <a:chOff x="0" y="0"/>
          <a:chExt cx="0" cy="0"/>
        </a:xfrm>
      </p:grpSpPr>
      <p:sp>
        <p:nvSpPr>
          <p:cNvPr id="8" name="Vrije vorm 7">
            <a:extLst>
              <a:ext uri="{FF2B5EF4-FFF2-40B4-BE49-F238E27FC236}">
                <a16:creationId xmlns:a16="http://schemas.microsoft.com/office/drawing/2014/main" id="{8401B003-EBE4-2C44-A8C7-C1C1B29244D8}"/>
              </a:ext>
            </a:extLst>
          </p:cNvPr>
          <p:cNvSpPr>
            <a:spLocks noChangeAspect="1"/>
          </p:cNvSpPr>
          <p:nvPr userDrawn="1"/>
        </p:nvSpPr>
        <p:spPr>
          <a:xfrm>
            <a:off x="1" y="2665264"/>
            <a:ext cx="8800827" cy="4192738"/>
          </a:xfrm>
          <a:custGeom>
            <a:avLst/>
            <a:gdLst>
              <a:gd name="connsiteX0" fmla="*/ 2947028 w 8800827"/>
              <a:gd name="connsiteY0" fmla="*/ 0 h 4192738"/>
              <a:gd name="connsiteX1" fmla="*/ 8754088 w 8800827"/>
              <a:gd name="connsiteY1" fmla="*/ 4054762 h 4192738"/>
              <a:gd name="connsiteX2" fmla="*/ 8800827 w 8800827"/>
              <a:gd name="connsiteY2" fmla="*/ 4192738 h 4192738"/>
              <a:gd name="connsiteX3" fmla="*/ 0 w 8800827"/>
              <a:gd name="connsiteY3" fmla="*/ 4192738 h 4192738"/>
              <a:gd name="connsiteX4" fmla="*/ 0 w 8800827"/>
              <a:gd name="connsiteY4" fmla="*/ 748115 h 4192738"/>
              <a:gd name="connsiteX5" fmla="*/ 3406 w 8800827"/>
              <a:gd name="connsiteY5" fmla="*/ 746156 h 4192738"/>
              <a:gd name="connsiteX6" fmla="*/ 2947028 w 8800827"/>
              <a:gd name="connsiteY6" fmla="*/ 0 h 419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0827" h="4192738">
                <a:moveTo>
                  <a:pt x="2947028" y="0"/>
                </a:moveTo>
                <a:cubicBezTo>
                  <a:pt x="5614028" y="0"/>
                  <a:pt x="7887197" y="1689762"/>
                  <a:pt x="8754088" y="4054762"/>
                </a:cubicBezTo>
                <a:lnTo>
                  <a:pt x="8800827" y="4192738"/>
                </a:lnTo>
                <a:lnTo>
                  <a:pt x="0" y="4192738"/>
                </a:lnTo>
                <a:lnTo>
                  <a:pt x="0" y="748115"/>
                </a:lnTo>
                <a:lnTo>
                  <a:pt x="3406" y="746156"/>
                </a:lnTo>
                <a:cubicBezTo>
                  <a:pt x="878740" y="270362"/>
                  <a:pt x="1881590" y="0"/>
                  <a:pt x="2947028" y="0"/>
                </a:cubicBezTo>
                <a:close/>
              </a:path>
            </a:pathLst>
          </a:custGeom>
          <a:solidFill>
            <a:schemeClr val="bg2"/>
          </a:solidFill>
          <a:ln w="9525" cap="flat">
            <a:noFill/>
            <a:prstDash val="solid"/>
            <a:miter/>
          </a:ln>
        </p:spPr>
        <p:txBody>
          <a:bodyPr wrap="square" rtlCol="0" anchor="ctr">
            <a:noAutofit/>
          </a:bodyPr>
          <a:lstStyle/>
          <a:p>
            <a:endParaRPr lang="en-GB"/>
          </a:p>
        </p:txBody>
      </p:sp>
      <p:pic>
        <p:nvPicPr>
          <p:cNvPr id="6" name="Graphic 5">
            <a:extLst>
              <a:ext uri="{FF2B5EF4-FFF2-40B4-BE49-F238E27FC236}">
                <a16:creationId xmlns:a16="http://schemas.microsoft.com/office/drawing/2014/main" id="{67304283-70A6-CA4B-9C82-996915E4FB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9642" y="760718"/>
            <a:ext cx="2710249" cy="1022736"/>
          </a:xfrm>
          <a:prstGeom prst="rect">
            <a:avLst/>
          </a:prstGeom>
        </p:spPr>
      </p:pic>
      <p:sp>
        <p:nvSpPr>
          <p:cNvPr id="9" name="Tijdelijke aanduiding voor titel 1">
            <a:extLst>
              <a:ext uri="{FF2B5EF4-FFF2-40B4-BE49-F238E27FC236}">
                <a16:creationId xmlns:a16="http://schemas.microsoft.com/office/drawing/2014/main" id="{5FB79E8C-5E45-7A41-AC8C-2DD7E1432842}"/>
              </a:ext>
            </a:extLst>
          </p:cNvPr>
          <p:cNvSpPr>
            <a:spLocks noGrp="1"/>
          </p:cNvSpPr>
          <p:nvPr>
            <p:ph type="title" hasCustomPrompt="1"/>
          </p:nvPr>
        </p:nvSpPr>
        <p:spPr>
          <a:xfrm>
            <a:off x="648729" y="4508758"/>
            <a:ext cx="6246341" cy="1325563"/>
          </a:xfrm>
          <a:prstGeom prst="rect">
            <a:avLst/>
          </a:prstGeom>
        </p:spPr>
        <p:txBody>
          <a:bodyPr vert="horz" lIns="91440" tIns="45720" rIns="91440" bIns="45720" rtlCol="0" anchor="b">
            <a:normAutofit/>
          </a:bodyPr>
          <a:lstStyle>
            <a:lvl1pPr>
              <a:defRPr sz="4000"/>
            </a:lvl1pPr>
          </a:lstStyle>
          <a:p>
            <a:r>
              <a:rPr lang="nl-NL" dirty="0"/>
              <a:t>Hier komt de titel </a:t>
            </a:r>
            <a:br>
              <a:rPr lang="nl-NL" dirty="0"/>
            </a:br>
            <a:r>
              <a:rPr lang="nl-NL" dirty="0"/>
              <a:t>in max 2 lijnen</a:t>
            </a:r>
            <a:endParaRPr lang="en-GB" dirty="0"/>
          </a:p>
        </p:txBody>
      </p:sp>
      <p:pic>
        <p:nvPicPr>
          <p:cNvPr id="2" name="Afbeelding 1">
            <a:extLst>
              <a:ext uri="{FF2B5EF4-FFF2-40B4-BE49-F238E27FC236}">
                <a16:creationId xmlns:a16="http://schemas.microsoft.com/office/drawing/2014/main" id="{F67677B0-5CAF-A247-8C15-354B476845F4}"/>
              </a:ext>
            </a:extLst>
          </p:cNvPr>
          <p:cNvPicPr>
            <a:picLocks noChangeAspect="1"/>
          </p:cNvPicPr>
          <p:nvPr userDrawn="1"/>
        </p:nvPicPr>
        <p:blipFill>
          <a:blip r:embed="rId4"/>
          <a:stretch>
            <a:fillRect/>
          </a:stretch>
        </p:blipFill>
        <p:spPr>
          <a:xfrm>
            <a:off x="12191999" y="0"/>
            <a:ext cx="3670300" cy="6858000"/>
          </a:xfrm>
          <a:prstGeom prst="rect">
            <a:avLst/>
          </a:prstGeom>
        </p:spPr>
      </p:pic>
      <p:sp>
        <p:nvSpPr>
          <p:cNvPr id="71" name="Tijdelijke aanduiding voor afbeelding 14">
            <a:extLst>
              <a:ext uri="{FF2B5EF4-FFF2-40B4-BE49-F238E27FC236}">
                <a16:creationId xmlns:a16="http://schemas.microsoft.com/office/drawing/2014/main" id="{D4E9D7DC-4EB2-124C-9599-2900EAF31075}"/>
              </a:ext>
            </a:extLst>
          </p:cNvPr>
          <p:cNvSpPr>
            <a:spLocks noGrp="1"/>
          </p:cNvSpPr>
          <p:nvPr>
            <p:ph type="pic" sz="quarter" idx="10" hasCustomPrompt="1"/>
          </p:nvPr>
        </p:nvSpPr>
        <p:spPr>
          <a:xfrm>
            <a:off x="8424748" y="-2"/>
            <a:ext cx="3767253" cy="6858003"/>
          </a:xfrm>
          <a:custGeom>
            <a:avLst/>
            <a:gdLst>
              <a:gd name="connsiteX0" fmla="*/ 569248 w 3767253"/>
              <a:gd name="connsiteY0" fmla="*/ 0 h 6858003"/>
              <a:gd name="connsiteX1" fmla="*/ 3767253 w 3767253"/>
              <a:gd name="connsiteY1" fmla="*/ 0 h 6858003"/>
              <a:gd name="connsiteX2" fmla="*/ 3767253 w 3767253"/>
              <a:gd name="connsiteY2" fmla="*/ 6858003 h 6858003"/>
              <a:gd name="connsiteX3" fmla="*/ 2432524 w 3767253"/>
              <a:gd name="connsiteY3" fmla="*/ 6858003 h 6858003"/>
              <a:gd name="connsiteX4" fmla="*/ 2335271 w 3767253"/>
              <a:gd name="connsiteY4" fmla="*/ 6726165 h 6858003"/>
              <a:gd name="connsiteX5" fmla="*/ 0 w 3767253"/>
              <a:gd name="connsiteY5" fmla="*/ 2038652 h 6858003"/>
              <a:gd name="connsiteX6" fmla="*/ 475422 w 3767253"/>
              <a:gd name="connsiteY6"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7253" h="6858003">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blipFill>
            <a:blip r:embed="rId5" cstate="screen">
              <a:extLst>
                <a:ext uri="{28A0092B-C50C-407E-A947-70E740481C1C}">
                  <a14:useLocalDpi xmlns:a14="http://schemas.microsoft.com/office/drawing/2010/main"/>
                </a:ext>
              </a:extLst>
            </a:blip>
            <a:srcRect/>
            <a:stretch>
              <a:fillRect/>
            </a:stretch>
          </a:blipFill>
        </p:spPr>
        <p:txBody>
          <a:bodyPr wrap="square" lIns="720000" rIns="720000" anchor="ctr">
            <a:noAutofit/>
          </a:bodyPr>
          <a:lstStyle>
            <a:lvl1pPr algn="ctr">
              <a:defRPr sz="1600" b="1"/>
            </a:lvl1pPr>
          </a:lstStyle>
          <a:p>
            <a:r>
              <a:rPr lang="en-GB" dirty="0" err="1"/>
              <a:t>Klik</a:t>
            </a:r>
            <a:r>
              <a:rPr lang="en-GB" dirty="0"/>
              <a:t> op het icon </a:t>
            </a:r>
            <a:r>
              <a:rPr lang="en-GB" dirty="0" err="1"/>
              <a:t>als</a:t>
            </a:r>
            <a:r>
              <a:rPr lang="en-GB" dirty="0"/>
              <a:t> je de </a:t>
            </a:r>
            <a:r>
              <a:rPr lang="en-GB" dirty="0" err="1"/>
              <a:t>foto</a:t>
            </a:r>
            <a:r>
              <a:rPr lang="en-GB" dirty="0"/>
              <a:t> </a:t>
            </a:r>
            <a:r>
              <a:rPr lang="en-GB" dirty="0" err="1"/>
              <a:t>wil</a:t>
            </a:r>
            <a:r>
              <a:rPr lang="en-GB" dirty="0"/>
              <a:t> </a:t>
            </a:r>
            <a:r>
              <a:rPr lang="en-GB" dirty="0" err="1"/>
              <a:t>wijzigen</a:t>
            </a:r>
            <a:endParaRPr lang="en-GB" dirty="0"/>
          </a:p>
        </p:txBody>
      </p:sp>
    </p:spTree>
    <p:extLst>
      <p:ext uri="{BB962C8B-B14F-4D97-AF65-F5344CB8AC3E}">
        <p14:creationId xmlns:p14="http://schemas.microsoft.com/office/powerpoint/2010/main" val="226672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rt Groot">
    <p:bg>
      <p:bgPr>
        <a:solidFill>
          <a:schemeClr val="tx1"/>
        </a:solidFill>
        <a:effectLst/>
      </p:bgPr>
    </p:bg>
    <p:spTree>
      <p:nvGrpSpPr>
        <p:cNvPr id="1" name=""/>
        <p:cNvGrpSpPr/>
        <p:nvPr/>
      </p:nvGrpSpPr>
      <p:grpSpPr>
        <a:xfrm>
          <a:off x="0" y="0"/>
          <a:ext cx="0" cy="0"/>
          <a:chOff x="0" y="0"/>
          <a:chExt cx="0" cy="0"/>
        </a:xfrm>
      </p:grpSpPr>
      <p:sp>
        <p:nvSpPr>
          <p:cNvPr id="10" name="Vrije vorm 9">
            <a:extLst>
              <a:ext uri="{FF2B5EF4-FFF2-40B4-BE49-F238E27FC236}">
                <a16:creationId xmlns:a16="http://schemas.microsoft.com/office/drawing/2014/main" id="{E27490DF-1AFF-4B4E-9D8B-83EB5E1AEA88}"/>
              </a:ext>
            </a:extLst>
          </p:cNvPr>
          <p:cNvSpPr>
            <a:spLocks noChangeAspect="1"/>
          </p:cNvSpPr>
          <p:nvPr userDrawn="1"/>
        </p:nvSpPr>
        <p:spPr>
          <a:xfrm>
            <a:off x="3096769" y="2"/>
            <a:ext cx="9095232" cy="6857999"/>
          </a:xfrm>
          <a:custGeom>
            <a:avLst/>
            <a:gdLst>
              <a:gd name="connsiteX0" fmla="*/ 3227421 w 9095232"/>
              <a:gd name="connsiteY0" fmla="*/ 0 h 6857999"/>
              <a:gd name="connsiteX1" fmla="*/ 9095232 w 9095232"/>
              <a:gd name="connsiteY1" fmla="*/ 0 h 6857999"/>
              <a:gd name="connsiteX2" fmla="*/ 9095232 w 9095232"/>
              <a:gd name="connsiteY2" fmla="*/ 6857999 h 6857999"/>
              <a:gd name="connsiteX3" fmla="*/ 93574 w 9095232"/>
              <a:gd name="connsiteY3" fmla="*/ 6857999 h 6857999"/>
              <a:gd name="connsiteX4" fmla="*/ 80961 w 9095232"/>
              <a:gd name="connsiteY4" fmla="*/ 6802273 h 6857999"/>
              <a:gd name="connsiteX5" fmla="*/ 0 w 9095232"/>
              <a:gd name="connsiteY5" fmla="*/ 6007654 h 6857999"/>
              <a:gd name="connsiteX6" fmla="*/ 3179706 w 9095232"/>
              <a:gd name="connsiteY6" fmla="*/ 3060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95232" h="6857999">
                <a:moveTo>
                  <a:pt x="3227421" y="0"/>
                </a:moveTo>
                <a:lnTo>
                  <a:pt x="9095232" y="0"/>
                </a:lnTo>
                <a:lnTo>
                  <a:pt x="9095232" y="6857999"/>
                </a:lnTo>
                <a:lnTo>
                  <a:pt x="93574" y="6857999"/>
                </a:lnTo>
                <a:lnTo>
                  <a:pt x="80961" y="6802273"/>
                </a:lnTo>
                <a:cubicBezTo>
                  <a:pt x="28160" y="6522527"/>
                  <a:pt x="0" y="6256625"/>
                  <a:pt x="0" y="6007654"/>
                </a:cubicBezTo>
                <a:cubicBezTo>
                  <a:pt x="0" y="3521126"/>
                  <a:pt x="1261946" y="1326731"/>
                  <a:pt x="3179706" y="30604"/>
                </a:cubicBezTo>
                <a:close/>
              </a:path>
            </a:pathLst>
          </a:custGeom>
          <a:solidFill>
            <a:schemeClr val="tx2"/>
          </a:solidFill>
          <a:ln w="9525" cap="flat">
            <a:noFill/>
            <a:prstDash val="solid"/>
            <a:miter/>
          </a:ln>
        </p:spPr>
        <p:txBody>
          <a:bodyPr wrap="square" rtlCol="0" anchor="ctr">
            <a:noAutofit/>
          </a:bodyPr>
          <a:lstStyle/>
          <a:p>
            <a:endParaRPr lang="en-GB"/>
          </a:p>
        </p:txBody>
      </p:sp>
      <p:sp>
        <p:nvSpPr>
          <p:cNvPr id="12" name="Tijdelijke aanduiding voor titel 1">
            <a:extLst>
              <a:ext uri="{FF2B5EF4-FFF2-40B4-BE49-F238E27FC236}">
                <a16:creationId xmlns:a16="http://schemas.microsoft.com/office/drawing/2014/main" id="{8B1E4862-8DF7-4C4F-AB26-C0F36D39311C}"/>
              </a:ext>
            </a:extLst>
          </p:cNvPr>
          <p:cNvSpPr>
            <a:spLocks noGrp="1"/>
          </p:cNvSpPr>
          <p:nvPr>
            <p:ph type="title" hasCustomPrompt="1"/>
          </p:nvPr>
        </p:nvSpPr>
        <p:spPr>
          <a:xfrm>
            <a:off x="4555525" y="3978876"/>
            <a:ext cx="6962706" cy="1855446"/>
          </a:xfrm>
          <a:prstGeom prst="rect">
            <a:avLst/>
          </a:prstGeom>
        </p:spPr>
        <p:txBody>
          <a:bodyPr vert="horz" lIns="91440" tIns="45720" rIns="91440" bIns="45720" rtlCol="0" anchor="b">
            <a:normAutofit/>
          </a:bodyPr>
          <a:lstStyle>
            <a:lvl1pPr algn="r">
              <a:defRPr sz="4000">
                <a:solidFill>
                  <a:schemeClr val="accent1"/>
                </a:solidFill>
              </a:defRPr>
            </a:lvl1pPr>
          </a:lstStyle>
          <a:p>
            <a:r>
              <a:rPr lang="nl-NL" dirty="0"/>
              <a:t>Hier komt de titel</a:t>
            </a:r>
            <a:br>
              <a:rPr lang="nl-NL" dirty="0"/>
            </a:br>
            <a:r>
              <a:rPr lang="nl-NL" dirty="0"/>
              <a:t>van deze presentatie </a:t>
            </a:r>
            <a:br>
              <a:rPr lang="nl-NL" dirty="0"/>
            </a:br>
            <a:r>
              <a:rPr lang="nl-NL" dirty="0"/>
              <a:t>in max 3 lijnen</a:t>
            </a:r>
            <a:endParaRPr lang="en-GB" dirty="0"/>
          </a:p>
        </p:txBody>
      </p:sp>
      <p:grpSp>
        <p:nvGrpSpPr>
          <p:cNvPr id="14" name="Groep 13">
            <a:extLst>
              <a:ext uri="{FF2B5EF4-FFF2-40B4-BE49-F238E27FC236}">
                <a16:creationId xmlns:a16="http://schemas.microsoft.com/office/drawing/2014/main" id="{DD7C48FA-2EEE-E34D-B257-D1F2D18B4698}"/>
              </a:ext>
            </a:extLst>
          </p:cNvPr>
          <p:cNvGrpSpPr/>
          <p:nvPr userDrawn="1"/>
        </p:nvGrpSpPr>
        <p:grpSpPr>
          <a:xfrm>
            <a:off x="749642" y="760718"/>
            <a:ext cx="2711524" cy="1024006"/>
            <a:chOff x="749642" y="760718"/>
            <a:chExt cx="2711524" cy="1024006"/>
          </a:xfrm>
        </p:grpSpPr>
        <p:sp>
          <p:nvSpPr>
            <p:cNvPr id="15" name="Vrije vorm 14">
              <a:extLst>
                <a:ext uri="{FF2B5EF4-FFF2-40B4-BE49-F238E27FC236}">
                  <a16:creationId xmlns:a16="http://schemas.microsoft.com/office/drawing/2014/main" id="{48BC2F45-153A-A544-AFAA-3D612E4F953F}"/>
                </a:ext>
              </a:extLst>
            </p:cNvPr>
            <p:cNvSpPr/>
            <p:nvPr/>
          </p:nvSpPr>
          <p:spPr>
            <a:xfrm>
              <a:off x="917358" y="760718"/>
              <a:ext cx="462974" cy="623805"/>
            </a:xfrm>
            <a:custGeom>
              <a:avLst/>
              <a:gdLst>
                <a:gd name="connsiteX0" fmla="*/ 462974 w 462974"/>
                <a:gd name="connsiteY0" fmla="*/ 230592 h 623805"/>
                <a:gd name="connsiteX1" fmla="*/ 231487 w 462974"/>
                <a:gd name="connsiteY1" fmla="*/ 623805 h 623805"/>
                <a:gd name="connsiteX2" fmla="*/ 0 w 462974"/>
                <a:gd name="connsiteY2" fmla="*/ 230592 h 623805"/>
                <a:gd name="connsiteX3" fmla="*/ 231487 w 462974"/>
                <a:gd name="connsiteY3" fmla="*/ 0 h 623805"/>
                <a:gd name="connsiteX4" fmla="*/ 462974 w 462974"/>
                <a:gd name="connsiteY4" fmla="*/ 230592 h 623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974" h="623805">
                  <a:moveTo>
                    <a:pt x="462974" y="230592"/>
                  </a:moveTo>
                  <a:cubicBezTo>
                    <a:pt x="462974" y="357640"/>
                    <a:pt x="231487" y="623805"/>
                    <a:pt x="231487" y="623805"/>
                  </a:cubicBezTo>
                  <a:cubicBezTo>
                    <a:pt x="231487" y="623805"/>
                    <a:pt x="0" y="357640"/>
                    <a:pt x="0" y="230592"/>
                  </a:cubicBezTo>
                  <a:cubicBezTo>
                    <a:pt x="0" y="103544"/>
                    <a:pt x="103946" y="0"/>
                    <a:pt x="231487" y="0"/>
                  </a:cubicBezTo>
                  <a:cubicBezTo>
                    <a:pt x="359666" y="0"/>
                    <a:pt x="462974" y="102909"/>
                    <a:pt x="462974" y="230592"/>
                  </a:cubicBezTo>
                </a:path>
              </a:pathLst>
            </a:custGeom>
            <a:solidFill>
              <a:schemeClr val="accent2"/>
            </a:solidFill>
            <a:ln w="6365" cap="flat">
              <a:noFill/>
              <a:prstDash val="solid"/>
              <a:miter/>
            </a:ln>
          </p:spPr>
          <p:txBody>
            <a:bodyPr rtlCol="0" anchor="ctr"/>
            <a:lstStyle/>
            <a:p>
              <a:endParaRPr lang="en-GB"/>
            </a:p>
          </p:txBody>
        </p:sp>
        <p:sp>
          <p:nvSpPr>
            <p:cNvPr id="16" name="Vrije vorm 15">
              <a:extLst>
                <a:ext uri="{FF2B5EF4-FFF2-40B4-BE49-F238E27FC236}">
                  <a16:creationId xmlns:a16="http://schemas.microsoft.com/office/drawing/2014/main" id="{22EBE4A7-9D04-BA4E-8FB3-0615466FBDC4}"/>
                </a:ext>
              </a:extLst>
            </p:cNvPr>
            <p:cNvSpPr/>
            <p:nvPr/>
          </p:nvSpPr>
          <p:spPr>
            <a:xfrm>
              <a:off x="1720867" y="915081"/>
              <a:ext cx="184296" cy="205817"/>
            </a:xfrm>
            <a:custGeom>
              <a:avLst/>
              <a:gdLst>
                <a:gd name="connsiteX0" fmla="*/ 184297 w 184296"/>
                <a:gd name="connsiteY0" fmla="*/ 0 h 205817"/>
                <a:gd name="connsiteX1" fmla="*/ 184297 w 184296"/>
                <a:gd name="connsiteY1" fmla="*/ 205818 h 205817"/>
                <a:gd name="connsiteX2" fmla="*/ 133918 w 184296"/>
                <a:gd name="connsiteY2" fmla="*/ 205818 h 205817"/>
                <a:gd name="connsiteX3" fmla="*/ 49741 w 184296"/>
                <a:gd name="connsiteY3" fmla="*/ 78770 h 205817"/>
                <a:gd name="connsiteX4" fmla="*/ 49741 w 184296"/>
                <a:gd name="connsiteY4" fmla="*/ 205818 h 205817"/>
                <a:gd name="connsiteX5" fmla="*/ 0 w 184296"/>
                <a:gd name="connsiteY5" fmla="*/ 205818 h 205817"/>
                <a:gd name="connsiteX6" fmla="*/ 0 w 184296"/>
                <a:gd name="connsiteY6" fmla="*/ 0 h 205817"/>
                <a:gd name="connsiteX7" fmla="*/ 49741 w 184296"/>
                <a:gd name="connsiteY7" fmla="*/ 0 h 205817"/>
                <a:gd name="connsiteX8" fmla="*/ 133918 w 184296"/>
                <a:gd name="connsiteY8" fmla="*/ 127683 h 205817"/>
                <a:gd name="connsiteX9" fmla="*/ 133918 w 184296"/>
                <a:gd name="connsiteY9" fmla="*/ 0 h 205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296" h="205817">
                  <a:moveTo>
                    <a:pt x="184297" y="0"/>
                  </a:moveTo>
                  <a:lnTo>
                    <a:pt x="184297" y="205818"/>
                  </a:lnTo>
                  <a:lnTo>
                    <a:pt x="133918" y="205818"/>
                  </a:lnTo>
                  <a:lnTo>
                    <a:pt x="49741" y="78770"/>
                  </a:lnTo>
                  <a:lnTo>
                    <a:pt x="49741" y="205818"/>
                  </a:lnTo>
                  <a:lnTo>
                    <a:pt x="0" y="205818"/>
                  </a:lnTo>
                  <a:lnTo>
                    <a:pt x="0" y="0"/>
                  </a:lnTo>
                  <a:lnTo>
                    <a:pt x="49741" y="0"/>
                  </a:lnTo>
                  <a:lnTo>
                    <a:pt x="133918" y="127683"/>
                  </a:lnTo>
                  <a:lnTo>
                    <a:pt x="133918" y="0"/>
                  </a:lnTo>
                  <a:close/>
                </a:path>
              </a:pathLst>
            </a:custGeom>
            <a:solidFill>
              <a:schemeClr val="accent1"/>
            </a:solidFill>
            <a:ln w="6365" cap="flat">
              <a:noFill/>
              <a:prstDash val="solid"/>
              <a:miter/>
            </a:ln>
          </p:spPr>
          <p:txBody>
            <a:bodyPr rtlCol="0" anchor="ctr"/>
            <a:lstStyle/>
            <a:p>
              <a:endParaRPr lang="en-GB"/>
            </a:p>
          </p:txBody>
        </p:sp>
        <p:grpSp>
          <p:nvGrpSpPr>
            <p:cNvPr id="17" name="Graphic 9">
              <a:extLst>
                <a:ext uri="{FF2B5EF4-FFF2-40B4-BE49-F238E27FC236}">
                  <a16:creationId xmlns:a16="http://schemas.microsoft.com/office/drawing/2014/main" id="{8621765D-9A5F-FE48-B988-954600813173}"/>
                </a:ext>
              </a:extLst>
            </p:cNvPr>
            <p:cNvGrpSpPr/>
            <p:nvPr/>
          </p:nvGrpSpPr>
          <p:grpSpPr>
            <a:xfrm>
              <a:off x="1934499" y="917622"/>
              <a:ext cx="285692" cy="205817"/>
              <a:chOff x="1934499" y="917622"/>
              <a:chExt cx="285692" cy="205817"/>
            </a:xfrm>
            <a:solidFill>
              <a:schemeClr val="accent1"/>
            </a:solidFill>
          </p:grpSpPr>
          <p:sp>
            <p:nvSpPr>
              <p:cNvPr id="45" name="Vrije vorm 44">
                <a:extLst>
                  <a:ext uri="{FF2B5EF4-FFF2-40B4-BE49-F238E27FC236}">
                    <a16:creationId xmlns:a16="http://schemas.microsoft.com/office/drawing/2014/main" id="{2B25DC45-7398-764C-8618-70AA1A7F40FC}"/>
                  </a:ext>
                </a:extLst>
              </p:cNvPr>
              <p:cNvSpPr/>
              <p:nvPr/>
            </p:nvSpPr>
            <p:spPr>
              <a:xfrm>
                <a:off x="1934499" y="955736"/>
                <a:ext cx="164528" cy="167703"/>
              </a:xfrm>
              <a:custGeom>
                <a:avLst/>
                <a:gdLst>
                  <a:gd name="connsiteX0" fmla="*/ 50379 w 164528"/>
                  <a:gd name="connsiteY0" fmla="*/ 67971 h 167703"/>
                  <a:gd name="connsiteX1" fmla="*/ 113512 w 164528"/>
                  <a:gd name="connsiteY1" fmla="*/ 67971 h 167703"/>
                  <a:gd name="connsiteX2" fmla="*/ 82902 w 164528"/>
                  <a:gd name="connsiteY2" fmla="*/ 40020 h 167703"/>
                  <a:gd name="connsiteX3" fmla="*/ 50379 w 164528"/>
                  <a:gd name="connsiteY3" fmla="*/ 67971 h 167703"/>
                  <a:gd name="connsiteX4" fmla="*/ 82902 w 164528"/>
                  <a:gd name="connsiteY4" fmla="*/ 167703 h 167703"/>
                  <a:gd name="connsiteX5" fmla="*/ 0 w 164528"/>
                  <a:gd name="connsiteY5" fmla="*/ 83852 h 167703"/>
                  <a:gd name="connsiteX6" fmla="*/ 82902 w 164528"/>
                  <a:gd name="connsiteY6" fmla="*/ 0 h 167703"/>
                  <a:gd name="connsiteX7" fmla="*/ 164528 w 164528"/>
                  <a:gd name="connsiteY7" fmla="*/ 81311 h 167703"/>
                  <a:gd name="connsiteX8" fmla="*/ 163890 w 164528"/>
                  <a:gd name="connsiteY8" fmla="*/ 95921 h 167703"/>
                  <a:gd name="connsiteX9" fmla="*/ 50379 w 164528"/>
                  <a:gd name="connsiteY9" fmla="*/ 95921 h 167703"/>
                  <a:gd name="connsiteX10" fmla="*/ 81626 w 164528"/>
                  <a:gd name="connsiteY10" fmla="*/ 127048 h 167703"/>
                  <a:gd name="connsiteX11" fmla="*/ 107772 w 164528"/>
                  <a:gd name="connsiteY11" fmla="*/ 111167 h 167703"/>
                  <a:gd name="connsiteX12" fmla="*/ 161340 w 164528"/>
                  <a:gd name="connsiteY12" fmla="*/ 111167 h 167703"/>
                  <a:gd name="connsiteX13" fmla="*/ 82902 w 164528"/>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8" h="167703">
                    <a:moveTo>
                      <a:pt x="50379" y="67971"/>
                    </a:moveTo>
                    <a:lnTo>
                      <a:pt x="113512" y="67971"/>
                    </a:lnTo>
                    <a:cubicBezTo>
                      <a:pt x="113512" y="50184"/>
                      <a:pt x="99482" y="40020"/>
                      <a:pt x="82902" y="40020"/>
                    </a:cubicBezTo>
                    <a:cubicBezTo>
                      <a:pt x="65684" y="39385"/>
                      <a:pt x="53567" y="49549"/>
                      <a:pt x="50379" y="67971"/>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50379" y="95921"/>
                    </a:lnTo>
                    <a:cubicBezTo>
                      <a:pt x="52292" y="117519"/>
                      <a:pt x="65684" y="127048"/>
                      <a:pt x="81626" y="127048"/>
                    </a:cubicBezTo>
                    <a:cubicBezTo>
                      <a:pt x="95656" y="127048"/>
                      <a:pt x="103946" y="120060"/>
                      <a:pt x="107772" y="111167"/>
                    </a:cubicBezTo>
                    <a:lnTo>
                      <a:pt x="161340"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sp>
            <p:nvSpPr>
              <p:cNvPr id="46" name="Vrije vorm 45">
                <a:extLst>
                  <a:ext uri="{FF2B5EF4-FFF2-40B4-BE49-F238E27FC236}">
                    <a16:creationId xmlns:a16="http://schemas.microsoft.com/office/drawing/2014/main" id="{7E0418AD-2905-CE44-A774-54F34AEC700D}"/>
                  </a:ext>
                </a:extLst>
              </p:cNvPr>
              <p:cNvSpPr/>
              <p:nvPr/>
            </p:nvSpPr>
            <p:spPr>
              <a:xfrm>
                <a:off x="2116882" y="917622"/>
                <a:ext cx="103308" cy="203276"/>
              </a:xfrm>
              <a:custGeom>
                <a:avLst/>
                <a:gdLst>
                  <a:gd name="connsiteX0" fmla="*/ 19769 w 103308"/>
                  <a:gd name="connsiteY0" fmla="*/ 81311 h 203276"/>
                  <a:gd name="connsiteX1" fmla="*/ 0 w 103308"/>
                  <a:gd name="connsiteY1" fmla="*/ 81311 h 203276"/>
                  <a:gd name="connsiteX2" fmla="*/ 0 w 103308"/>
                  <a:gd name="connsiteY2" fmla="*/ 40020 h 203276"/>
                  <a:gd name="connsiteX3" fmla="*/ 19769 w 103308"/>
                  <a:gd name="connsiteY3" fmla="*/ 40020 h 203276"/>
                  <a:gd name="connsiteX4" fmla="*/ 19769 w 103308"/>
                  <a:gd name="connsiteY4" fmla="*/ 0 h 203276"/>
                  <a:gd name="connsiteX5" fmla="*/ 70148 w 103308"/>
                  <a:gd name="connsiteY5" fmla="*/ 0 h 203276"/>
                  <a:gd name="connsiteX6" fmla="*/ 70148 w 103308"/>
                  <a:gd name="connsiteY6" fmla="*/ 40020 h 203276"/>
                  <a:gd name="connsiteX7" fmla="*/ 103308 w 103308"/>
                  <a:gd name="connsiteY7" fmla="*/ 40020 h 203276"/>
                  <a:gd name="connsiteX8" fmla="*/ 103308 w 103308"/>
                  <a:gd name="connsiteY8" fmla="*/ 81311 h 203276"/>
                  <a:gd name="connsiteX9" fmla="*/ 70148 w 103308"/>
                  <a:gd name="connsiteY9" fmla="*/ 81311 h 203276"/>
                  <a:gd name="connsiteX10" fmla="*/ 70148 w 103308"/>
                  <a:gd name="connsiteY10" fmla="*/ 146740 h 203276"/>
                  <a:gd name="connsiteX11" fmla="*/ 85453 w 103308"/>
                  <a:gd name="connsiteY11" fmla="*/ 160716 h 203276"/>
                  <a:gd name="connsiteX12" fmla="*/ 103308 w 103308"/>
                  <a:gd name="connsiteY12" fmla="*/ 160716 h 203276"/>
                  <a:gd name="connsiteX13" fmla="*/ 103308 w 103308"/>
                  <a:gd name="connsiteY13" fmla="*/ 203277 h 203276"/>
                  <a:gd name="connsiteX14" fmla="*/ 77800 w 103308"/>
                  <a:gd name="connsiteY14" fmla="*/ 203277 h 203276"/>
                  <a:gd name="connsiteX15" fmla="*/ 19769 w 103308"/>
                  <a:gd name="connsiteY15" fmla="*/ 146740 h 203276"/>
                  <a:gd name="connsiteX16" fmla="*/ 19769 w 103308"/>
                  <a:gd name="connsiteY16" fmla="*/ 81311 h 203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308" h="203276">
                    <a:moveTo>
                      <a:pt x="19769" y="81311"/>
                    </a:moveTo>
                    <a:lnTo>
                      <a:pt x="0" y="81311"/>
                    </a:lnTo>
                    <a:lnTo>
                      <a:pt x="0" y="40020"/>
                    </a:lnTo>
                    <a:lnTo>
                      <a:pt x="19769" y="40020"/>
                    </a:lnTo>
                    <a:lnTo>
                      <a:pt x="19769" y="0"/>
                    </a:lnTo>
                    <a:lnTo>
                      <a:pt x="70148" y="0"/>
                    </a:lnTo>
                    <a:lnTo>
                      <a:pt x="70148" y="40020"/>
                    </a:lnTo>
                    <a:lnTo>
                      <a:pt x="103308" y="40020"/>
                    </a:lnTo>
                    <a:lnTo>
                      <a:pt x="103308" y="81311"/>
                    </a:lnTo>
                    <a:lnTo>
                      <a:pt x="70148" y="81311"/>
                    </a:lnTo>
                    <a:lnTo>
                      <a:pt x="70148" y="146740"/>
                    </a:lnTo>
                    <a:cubicBezTo>
                      <a:pt x="70148" y="156269"/>
                      <a:pt x="73974" y="160716"/>
                      <a:pt x="85453" y="160716"/>
                    </a:cubicBezTo>
                    <a:lnTo>
                      <a:pt x="103308" y="160716"/>
                    </a:lnTo>
                    <a:lnTo>
                      <a:pt x="103308" y="203277"/>
                    </a:lnTo>
                    <a:lnTo>
                      <a:pt x="77800" y="203277"/>
                    </a:lnTo>
                    <a:cubicBezTo>
                      <a:pt x="44002" y="203277"/>
                      <a:pt x="19769" y="188666"/>
                      <a:pt x="19769" y="146740"/>
                    </a:cubicBezTo>
                    <a:lnTo>
                      <a:pt x="19769" y="81311"/>
                    </a:lnTo>
                    <a:close/>
                  </a:path>
                </a:pathLst>
              </a:custGeom>
              <a:solidFill>
                <a:schemeClr val="accent1"/>
              </a:solidFill>
              <a:ln w="6365" cap="flat">
                <a:noFill/>
                <a:prstDash val="solid"/>
                <a:miter/>
              </a:ln>
            </p:spPr>
            <p:txBody>
              <a:bodyPr rtlCol="0" anchor="ctr"/>
              <a:lstStyle/>
              <a:p>
                <a:endParaRPr lang="en-GB"/>
              </a:p>
            </p:txBody>
          </p:sp>
        </p:grpSp>
        <p:sp>
          <p:nvSpPr>
            <p:cNvPr id="18" name="Vrije vorm 17">
              <a:extLst>
                <a:ext uri="{FF2B5EF4-FFF2-40B4-BE49-F238E27FC236}">
                  <a16:creationId xmlns:a16="http://schemas.microsoft.com/office/drawing/2014/main" id="{745AEC43-2AD8-2749-A63C-6B05596155CE}"/>
                </a:ext>
              </a:extLst>
            </p:cNvPr>
            <p:cNvSpPr/>
            <p:nvPr/>
          </p:nvSpPr>
          <p:spPr>
            <a:xfrm>
              <a:off x="2233583" y="957642"/>
              <a:ext cx="252531" cy="163256"/>
            </a:xfrm>
            <a:custGeom>
              <a:avLst/>
              <a:gdLst>
                <a:gd name="connsiteX0" fmla="*/ 0 w 252531"/>
                <a:gd name="connsiteY0" fmla="*/ 0 h 163256"/>
                <a:gd name="connsiteX1" fmla="*/ 50379 w 252531"/>
                <a:gd name="connsiteY1" fmla="*/ 0 h 163256"/>
                <a:gd name="connsiteX2" fmla="*/ 73974 w 252531"/>
                <a:gd name="connsiteY2" fmla="*/ 116884 h 163256"/>
                <a:gd name="connsiteX3" fmla="*/ 101395 w 252531"/>
                <a:gd name="connsiteY3" fmla="*/ 0 h 163256"/>
                <a:gd name="connsiteX4" fmla="*/ 154325 w 252531"/>
                <a:gd name="connsiteY4" fmla="*/ 0 h 163256"/>
                <a:gd name="connsiteX5" fmla="*/ 182384 w 252531"/>
                <a:gd name="connsiteY5" fmla="*/ 116249 h 163256"/>
                <a:gd name="connsiteX6" fmla="*/ 205341 w 252531"/>
                <a:gd name="connsiteY6" fmla="*/ 0 h 163256"/>
                <a:gd name="connsiteX7" fmla="*/ 252531 w 252531"/>
                <a:gd name="connsiteY7" fmla="*/ 0 h 163256"/>
                <a:gd name="connsiteX8" fmla="*/ 208530 w 252531"/>
                <a:gd name="connsiteY8" fmla="*/ 163257 h 163256"/>
                <a:gd name="connsiteX9" fmla="*/ 153049 w 252531"/>
                <a:gd name="connsiteY9" fmla="*/ 163257 h 163256"/>
                <a:gd name="connsiteX10" fmla="*/ 126903 w 252531"/>
                <a:gd name="connsiteY10" fmla="*/ 57172 h 163256"/>
                <a:gd name="connsiteX11" fmla="*/ 100120 w 252531"/>
                <a:gd name="connsiteY11" fmla="*/ 163257 h 163256"/>
                <a:gd name="connsiteX12" fmla="*/ 44639 w 252531"/>
                <a:gd name="connsiteY12" fmla="*/ 163257 h 16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531" h="163256">
                  <a:moveTo>
                    <a:pt x="0" y="0"/>
                  </a:moveTo>
                  <a:lnTo>
                    <a:pt x="50379" y="0"/>
                  </a:lnTo>
                  <a:lnTo>
                    <a:pt x="73974" y="116884"/>
                  </a:lnTo>
                  <a:lnTo>
                    <a:pt x="101395" y="0"/>
                  </a:lnTo>
                  <a:lnTo>
                    <a:pt x="154325" y="0"/>
                  </a:lnTo>
                  <a:lnTo>
                    <a:pt x="182384" y="116249"/>
                  </a:lnTo>
                  <a:lnTo>
                    <a:pt x="205341" y="0"/>
                  </a:lnTo>
                  <a:lnTo>
                    <a:pt x="252531" y="0"/>
                  </a:lnTo>
                  <a:lnTo>
                    <a:pt x="208530" y="163257"/>
                  </a:lnTo>
                  <a:lnTo>
                    <a:pt x="153049" y="163257"/>
                  </a:lnTo>
                  <a:lnTo>
                    <a:pt x="126903" y="57172"/>
                  </a:lnTo>
                  <a:lnTo>
                    <a:pt x="100120" y="163257"/>
                  </a:lnTo>
                  <a:lnTo>
                    <a:pt x="44639" y="163257"/>
                  </a:lnTo>
                  <a:close/>
                </a:path>
              </a:pathLst>
            </a:custGeom>
            <a:solidFill>
              <a:schemeClr val="accent1"/>
            </a:solidFill>
            <a:ln w="6365" cap="flat">
              <a:noFill/>
              <a:prstDash val="solid"/>
              <a:miter/>
            </a:ln>
          </p:spPr>
          <p:txBody>
            <a:bodyPr rtlCol="0" anchor="ctr"/>
            <a:lstStyle/>
            <a:p>
              <a:endParaRPr lang="en-GB"/>
            </a:p>
          </p:txBody>
        </p:sp>
        <p:grpSp>
          <p:nvGrpSpPr>
            <p:cNvPr id="19" name="Graphic 9">
              <a:extLst>
                <a:ext uri="{FF2B5EF4-FFF2-40B4-BE49-F238E27FC236}">
                  <a16:creationId xmlns:a16="http://schemas.microsoft.com/office/drawing/2014/main" id="{BC3F7039-B165-4E43-83E1-B73365CEA5EB}"/>
                </a:ext>
              </a:extLst>
            </p:cNvPr>
            <p:cNvGrpSpPr/>
            <p:nvPr/>
          </p:nvGrpSpPr>
          <p:grpSpPr>
            <a:xfrm>
              <a:off x="2498230" y="955736"/>
              <a:ext cx="295895" cy="167703"/>
              <a:chOff x="2498230" y="955736"/>
              <a:chExt cx="295895" cy="167703"/>
            </a:xfrm>
            <a:solidFill>
              <a:schemeClr val="accent1"/>
            </a:solidFill>
          </p:grpSpPr>
          <p:sp>
            <p:nvSpPr>
              <p:cNvPr id="43" name="Vrije vorm 42">
                <a:extLst>
                  <a:ext uri="{FF2B5EF4-FFF2-40B4-BE49-F238E27FC236}">
                    <a16:creationId xmlns:a16="http://schemas.microsoft.com/office/drawing/2014/main" id="{D76ED524-F8DD-A24E-8AA4-02111CDCEB75}"/>
                  </a:ext>
                </a:extLst>
              </p:cNvPr>
              <p:cNvSpPr/>
              <p:nvPr/>
            </p:nvSpPr>
            <p:spPr>
              <a:xfrm>
                <a:off x="2498230" y="955736"/>
                <a:ext cx="164527" cy="167703"/>
              </a:xfrm>
              <a:custGeom>
                <a:avLst/>
                <a:gdLst>
                  <a:gd name="connsiteX0" fmla="*/ 50379 w 164527"/>
                  <a:gd name="connsiteY0" fmla="*/ 67971 h 167703"/>
                  <a:gd name="connsiteX1" fmla="*/ 113512 w 164527"/>
                  <a:gd name="connsiteY1" fmla="*/ 67971 h 167703"/>
                  <a:gd name="connsiteX2" fmla="*/ 82902 w 164527"/>
                  <a:gd name="connsiteY2" fmla="*/ 40020 h 167703"/>
                  <a:gd name="connsiteX3" fmla="*/ 50379 w 164527"/>
                  <a:gd name="connsiteY3" fmla="*/ 67971 h 167703"/>
                  <a:gd name="connsiteX4" fmla="*/ 82902 w 164527"/>
                  <a:gd name="connsiteY4" fmla="*/ 167703 h 167703"/>
                  <a:gd name="connsiteX5" fmla="*/ 0 w 164527"/>
                  <a:gd name="connsiteY5" fmla="*/ 83852 h 167703"/>
                  <a:gd name="connsiteX6" fmla="*/ 82902 w 164527"/>
                  <a:gd name="connsiteY6" fmla="*/ 0 h 167703"/>
                  <a:gd name="connsiteX7" fmla="*/ 164528 w 164527"/>
                  <a:gd name="connsiteY7" fmla="*/ 81311 h 167703"/>
                  <a:gd name="connsiteX8" fmla="*/ 163890 w 164527"/>
                  <a:gd name="connsiteY8" fmla="*/ 95921 h 167703"/>
                  <a:gd name="connsiteX9" fmla="*/ 50379 w 164527"/>
                  <a:gd name="connsiteY9" fmla="*/ 95921 h 167703"/>
                  <a:gd name="connsiteX10" fmla="*/ 81626 w 164527"/>
                  <a:gd name="connsiteY10" fmla="*/ 127048 h 167703"/>
                  <a:gd name="connsiteX11" fmla="*/ 107772 w 164527"/>
                  <a:gd name="connsiteY11" fmla="*/ 111167 h 167703"/>
                  <a:gd name="connsiteX12" fmla="*/ 161339 w 164527"/>
                  <a:gd name="connsiteY12" fmla="*/ 111167 h 167703"/>
                  <a:gd name="connsiteX13" fmla="*/ 82902 w 164527"/>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7" h="167703">
                    <a:moveTo>
                      <a:pt x="50379" y="67971"/>
                    </a:moveTo>
                    <a:lnTo>
                      <a:pt x="113512" y="67971"/>
                    </a:lnTo>
                    <a:cubicBezTo>
                      <a:pt x="113512" y="50184"/>
                      <a:pt x="99482" y="40020"/>
                      <a:pt x="82902" y="40020"/>
                    </a:cubicBezTo>
                    <a:cubicBezTo>
                      <a:pt x="66321" y="39385"/>
                      <a:pt x="53567" y="49549"/>
                      <a:pt x="50379" y="67971"/>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50379" y="95921"/>
                    </a:lnTo>
                    <a:cubicBezTo>
                      <a:pt x="52292" y="117519"/>
                      <a:pt x="65684" y="127048"/>
                      <a:pt x="81626" y="127048"/>
                    </a:cubicBezTo>
                    <a:cubicBezTo>
                      <a:pt x="95656" y="127048"/>
                      <a:pt x="103946" y="120060"/>
                      <a:pt x="107772" y="111167"/>
                    </a:cubicBezTo>
                    <a:lnTo>
                      <a:pt x="161339"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sp>
            <p:nvSpPr>
              <p:cNvPr id="44" name="Vrije vorm 43">
                <a:extLst>
                  <a:ext uri="{FF2B5EF4-FFF2-40B4-BE49-F238E27FC236}">
                    <a16:creationId xmlns:a16="http://schemas.microsoft.com/office/drawing/2014/main" id="{43E01C31-4FEC-C349-AB4B-6DC7DA4043B9}"/>
                  </a:ext>
                </a:extLst>
              </p:cNvPr>
              <p:cNvSpPr/>
              <p:nvPr/>
            </p:nvSpPr>
            <p:spPr>
              <a:xfrm>
                <a:off x="2692093" y="955736"/>
                <a:ext cx="102032" cy="165162"/>
              </a:xfrm>
              <a:custGeom>
                <a:avLst/>
                <a:gdLst>
                  <a:gd name="connsiteX0" fmla="*/ 50379 w 102032"/>
                  <a:gd name="connsiteY0" fmla="*/ 165162 h 165162"/>
                  <a:gd name="connsiteX1" fmla="*/ 0 w 102032"/>
                  <a:gd name="connsiteY1" fmla="*/ 165162 h 165162"/>
                  <a:gd name="connsiteX2" fmla="*/ 0 w 102032"/>
                  <a:gd name="connsiteY2" fmla="*/ 1906 h 165162"/>
                  <a:gd name="connsiteX3" fmla="*/ 50379 w 102032"/>
                  <a:gd name="connsiteY3" fmla="*/ 1906 h 165162"/>
                  <a:gd name="connsiteX4" fmla="*/ 50379 w 102032"/>
                  <a:gd name="connsiteY4" fmla="*/ 29221 h 165162"/>
                  <a:gd name="connsiteX5" fmla="*/ 102033 w 102032"/>
                  <a:gd name="connsiteY5" fmla="*/ 0 h 165162"/>
                  <a:gd name="connsiteX6" fmla="*/ 102033 w 102032"/>
                  <a:gd name="connsiteY6" fmla="*/ 52725 h 165162"/>
                  <a:gd name="connsiteX7" fmla="*/ 88003 w 102032"/>
                  <a:gd name="connsiteY7" fmla="*/ 52725 h 165162"/>
                  <a:gd name="connsiteX8" fmla="*/ 50379 w 102032"/>
                  <a:gd name="connsiteY8" fmla="*/ 88934 h 165162"/>
                  <a:gd name="connsiteX9" fmla="*/ 50379 w 102032"/>
                  <a:gd name="connsiteY9" fmla="*/ 165162 h 16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32" h="165162">
                    <a:moveTo>
                      <a:pt x="50379" y="165162"/>
                    </a:moveTo>
                    <a:lnTo>
                      <a:pt x="0" y="165162"/>
                    </a:lnTo>
                    <a:lnTo>
                      <a:pt x="0" y="1906"/>
                    </a:lnTo>
                    <a:lnTo>
                      <a:pt x="50379" y="1906"/>
                    </a:lnTo>
                    <a:lnTo>
                      <a:pt x="50379" y="29221"/>
                    </a:lnTo>
                    <a:cubicBezTo>
                      <a:pt x="61857" y="12070"/>
                      <a:pt x="79713" y="0"/>
                      <a:pt x="102033" y="0"/>
                    </a:cubicBezTo>
                    <a:lnTo>
                      <a:pt x="102033" y="52725"/>
                    </a:lnTo>
                    <a:lnTo>
                      <a:pt x="88003" y="52725"/>
                    </a:lnTo>
                    <a:cubicBezTo>
                      <a:pt x="64408" y="52725"/>
                      <a:pt x="50379" y="60983"/>
                      <a:pt x="50379" y="88934"/>
                    </a:cubicBezTo>
                    <a:lnTo>
                      <a:pt x="50379" y="165162"/>
                    </a:lnTo>
                    <a:close/>
                  </a:path>
                </a:pathLst>
              </a:custGeom>
              <a:solidFill>
                <a:schemeClr val="accent1"/>
              </a:solidFill>
              <a:ln w="6365" cap="flat">
                <a:noFill/>
                <a:prstDash val="solid"/>
                <a:miter/>
              </a:ln>
            </p:spPr>
            <p:txBody>
              <a:bodyPr rtlCol="0" anchor="ctr"/>
              <a:lstStyle/>
              <a:p>
                <a:endParaRPr lang="en-GB"/>
              </a:p>
            </p:txBody>
          </p:sp>
        </p:grpSp>
        <p:sp>
          <p:nvSpPr>
            <p:cNvPr id="20" name="Vrije vorm 19">
              <a:extLst>
                <a:ext uri="{FF2B5EF4-FFF2-40B4-BE49-F238E27FC236}">
                  <a16:creationId xmlns:a16="http://schemas.microsoft.com/office/drawing/2014/main" id="{9438E665-E270-6540-8EA2-2B96D552F8B9}"/>
                </a:ext>
              </a:extLst>
            </p:cNvPr>
            <p:cNvSpPr/>
            <p:nvPr/>
          </p:nvSpPr>
          <p:spPr>
            <a:xfrm>
              <a:off x="2820909" y="904282"/>
              <a:ext cx="162614" cy="216616"/>
            </a:xfrm>
            <a:custGeom>
              <a:avLst/>
              <a:gdLst>
                <a:gd name="connsiteX0" fmla="*/ 0 w 162614"/>
                <a:gd name="connsiteY0" fmla="*/ 0 h 216616"/>
                <a:gd name="connsiteX1" fmla="*/ 50379 w 162614"/>
                <a:gd name="connsiteY1" fmla="*/ 0 h 216616"/>
                <a:gd name="connsiteX2" fmla="*/ 50379 w 162614"/>
                <a:gd name="connsiteY2" fmla="*/ 119425 h 216616"/>
                <a:gd name="connsiteX3" fmla="*/ 100120 w 162614"/>
                <a:gd name="connsiteY3" fmla="*/ 53360 h 216616"/>
                <a:gd name="connsiteX4" fmla="*/ 161977 w 162614"/>
                <a:gd name="connsiteY4" fmla="*/ 53360 h 216616"/>
                <a:gd name="connsiteX5" fmla="*/ 93743 w 162614"/>
                <a:gd name="connsiteY5" fmla="*/ 135306 h 216616"/>
                <a:gd name="connsiteX6" fmla="*/ 162615 w 162614"/>
                <a:gd name="connsiteY6" fmla="*/ 216617 h 216616"/>
                <a:gd name="connsiteX7" fmla="*/ 100758 w 162614"/>
                <a:gd name="connsiteY7" fmla="*/ 216617 h 216616"/>
                <a:gd name="connsiteX8" fmla="*/ 50379 w 162614"/>
                <a:gd name="connsiteY8" fmla="*/ 148011 h 216616"/>
                <a:gd name="connsiteX9" fmla="*/ 50379 w 162614"/>
                <a:gd name="connsiteY9" fmla="*/ 216617 h 216616"/>
                <a:gd name="connsiteX10" fmla="*/ 0 w 162614"/>
                <a:gd name="connsiteY10" fmla="*/ 216617 h 216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614" h="216616">
                  <a:moveTo>
                    <a:pt x="0" y="0"/>
                  </a:moveTo>
                  <a:lnTo>
                    <a:pt x="50379" y="0"/>
                  </a:lnTo>
                  <a:lnTo>
                    <a:pt x="50379" y="119425"/>
                  </a:lnTo>
                  <a:lnTo>
                    <a:pt x="100120" y="53360"/>
                  </a:lnTo>
                  <a:lnTo>
                    <a:pt x="161977" y="53360"/>
                  </a:lnTo>
                  <a:lnTo>
                    <a:pt x="93743" y="135306"/>
                  </a:lnTo>
                  <a:lnTo>
                    <a:pt x="162615" y="216617"/>
                  </a:lnTo>
                  <a:lnTo>
                    <a:pt x="100758" y="216617"/>
                  </a:lnTo>
                  <a:lnTo>
                    <a:pt x="50379" y="148011"/>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sp>
          <p:nvSpPr>
            <p:cNvPr id="21" name="Vrije vorm 20">
              <a:extLst>
                <a:ext uri="{FF2B5EF4-FFF2-40B4-BE49-F238E27FC236}">
                  <a16:creationId xmlns:a16="http://schemas.microsoft.com/office/drawing/2014/main" id="{6F60FD23-E38B-CB49-BBCB-51F2AF03A2BF}"/>
                </a:ext>
              </a:extLst>
            </p:cNvPr>
            <p:cNvSpPr/>
            <p:nvPr/>
          </p:nvSpPr>
          <p:spPr>
            <a:xfrm>
              <a:off x="1720867" y="1207926"/>
              <a:ext cx="116062" cy="205817"/>
            </a:xfrm>
            <a:custGeom>
              <a:avLst/>
              <a:gdLst>
                <a:gd name="connsiteX0" fmla="*/ 49741 w 116062"/>
                <a:gd name="connsiteY0" fmla="*/ 0 h 205817"/>
                <a:gd name="connsiteX1" fmla="*/ 49741 w 116062"/>
                <a:gd name="connsiteY1" fmla="*/ 167068 h 205817"/>
                <a:gd name="connsiteX2" fmla="*/ 116062 w 116062"/>
                <a:gd name="connsiteY2" fmla="*/ 167068 h 205817"/>
                <a:gd name="connsiteX3" fmla="*/ 116062 w 116062"/>
                <a:gd name="connsiteY3" fmla="*/ 205818 h 205817"/>
                <a:gd name="connsiteX4" fmla="*/ 0 w 116062"/>
                <a:gd name="connsiteY4" fmla="*/ 205818 h 205817"/>
                <a:gd name="connsiteX5" fmla="*/ 0 w 116062"/>
                <a:gd name="connsiteY5" fmla="*/ 0 h 205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062" h="205817">
                  <a:moveTo>
                    <a:pt x="49741" y="0"/>
                  </a:moveTo>
                  <a:lnTo>
                    <a:pt x="49741" y="167068"/>
                  </a:lnTo>
                  <a:lnTo>
                    <a:pt x="116062" y="167068"/>
                  </a:lnTo>
                  <a:lnTo>
                    <a:pt x="116062" y="205818"/>
                  </a:lnTo>
                  <a:lnTo>
                    <a:pt x="0" y="205818"/>
                  </a:lnTo>
                  <a:lnTo>
                    <a:pt x="0" y="0"/>
                  </a:lnTo>
                  <a:close/>
                </a:path>
              </a:pathLst>
            </a:custGeom>
            <a:solidFill>
              <a:schemeClr val="accent1"/>
            </a:solidFill>
            <a:ln w="6365" cap="flat">
              <a:noFill/>
              <a:prstDash val="solid"/>
              <a:miter/>
            </a:ln>
          </p:spPr>
          <p:txBody>
            <a:bodyPr rtlCol="0" anchor="ctr"/>
            <a:lstStyle/>
            <a:p>
              <a:endParaRPr lang="en-GB"/>
            </a:p>
          </p:txBody>
        </p:sp>
        <p:sp>
          <p:nvSpPr>
            <p:cNvPr id="22" name="Vrije vorm 21">
              <a:extLst>
                <a:ext uri="{FF2B5EF4-FFF2-40B4-BE49-F238E27FC236}">
                  <a16:creationId xmlns:a16="http://schemas.microsoft.com/office/drawing/2014/main" id="{6F6DA4FD-57D1-DB40-8745-F86590F5EAF6}"/>
                </a:ext>
              </a:extLst>
            </p:cNvPr>
            <p:cNvSpPr/>
            <p:nvPr/>
          </p:nvSpPr>
          <p:spPr>
            <a:xfrm>
              <a:off x="1853510" y="1248582"/>
              <a:ext cx="170905" cy="167703"/>
            </a:xfrm>
            <a:custGeom>
              <a:avLst/>
              <a:gdLst>
                <a:gd name="connsiteX0" fmla="*/ 84815 w 170905"/>
                <a:gd name="connsiteY0" fmla="*/ 123872 h 167703"/>
                <a:gd name="connsiteX1" fmla="*/ 119251 w 170905"/>
                <a:gd name="connsiteY1" fmla="*/ 83216 h 167703"/>
                <a:gd name="connsiteX2" fmla="*/ 85453 w 170905"/>
                <a:gd name="connsiteY2" fmla="*/ 42561 h 167703"/>
                <a:gd name="connsiteX3" fmla="*/ 51654 w 170905"/>
                <a:gd name="connsiteY3" fmla="*/ 83216 h 167703"/>
                <a:gd name="connsiteX4" fmla="*/ 84815 w 170905"/>
                <a:gd name="connsiteY4" fmla="*/ 123872 h 167703"/>
                <a:gd name="connsiteX5" fmla="*/ 84815 w 170905"/>
                <a:gd name="connsiteY5" fmla="*/ 167703 h 167703"/>
                <a:gd name="connsiteX6" fmla="*/ 0 w 170905"/>
                <a:gd name="connsiteY6" fmla="*/ 83852 h 167703"/>
                <a:gd name="connsiteX7" fmla="*/ 85453 w 170905"/>
                <a:gd name="connsiteY7" fmla="*/ 0 h 167703"/>
                <a:gd name="connsiteX8" fmla="*/ 170905 w 170905"/>
                <a:gd name="connsiteY8" fmla="*/ 83852 h 167703"/>
                <a:gd name="connsiteX9" fmla="*/ 84815 w 170905"/>
                <a:gd name="connsiteY9"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905" h="167703">
                  <a:moveTo>
                    <a:pt x="84815" y="123872"/>
                  </a:moveTo>
                  <a:cubicBezTo>
                    <a:pt x="102671" y="123872"/>
                    <a:pt x="119251" y="110532"/>
                    <a:pt x="119251" y="83216"/>
                  </a:cubicBezTo>
                  <a:cubicBezTo>
                    <a:pt x="119251" y="55266"/>
                    <a:pt x="102671" y="42561"/>
                    <a:pt x="85453" y="42561"/>
                  </a:cubicBezTo>
                  <a:cubicBezTo>
                    <a:pt x="66959" y="42561"/>
                    <a:pt x="51654" y="55266"/>
                    <a:pt x="51654" y="83216"/>
                  </a:cubicBezTo>
                  <a:cubicBezTo>
                    <a:pt x="51654" y="111167"/>
                    <a:pt x="66959" y="123872"/>
                    <a:pt x="84815" y="123872"/>
                  </a:cubicBezTo>
                  <a:moveTo>
                    <a:pt x="84815" y="167703"/>
                  </a:moveTo>
                  <a:cubicBezTo>
                    <a:pt x="36349" y="167703"/>
                    <a:pt x="0" y="135306"/>
                    <a:pt x="0" y="83852"/>
                  </a:cubicBezTo>
                  <a:cubicBezTo>
                    <a:pt x="0" y="32397"/>
                    <a:pt x="37625" y="0"/>
                    <a:pt x="85453" y="0"/>
                  </a:cubicBezTo>
                  <a:cubicBezTo>
                    <a:pt x="133918" y="0"/>
                    <a:pt x="170905" y="32397"/>
                    <a:pt x="170905" y="83852"/>
                  </a:cubicBezTo>
                  <a:cubicBezTo>
                    <a:pt x="170905" y="135306"/>
                    <a:pt x="133280" y="167703"/>
                    <a:pt x="84815" y="167703"/>
                  </a:cubicBezTo>
                </a:path>
              </a:pathLst>
            </a:custGeom>
            <a:solidFill>
              <a:schemeClr val="accent1"/>
            </a:solidFill>
            <a:ln w="6365" cap="flat">
              <a:noFill/>
              <a:prstDash val="solid"/>
              <a:miter/>
            </a:ln>
          </p:spPr>
          <p:txBody>
            <a:bodyPr rtlCol="0" anchor="ctr"/>
            <a:lstStyle/>
            <a:p>
              <a:endParaRPr lang="en-GB"/>
            </a:p>
          </p:txBody>
        </p:sp>
        <p:sp>
          <p:nvSpPr>
            <p:cNvPr id="23" name="Vrije vorm 22">
              <a:extLst>
                <a:ext uri="{FF2B5EF4-FFF2-40B4-BE49-F238E27FC236}">
                  <a16:creationId xmlns:a16="http://schemas.microsoft.com/office/drawing/2014/main" id="{437EF01C-1218-0643-9637-58D1460BBA25}"/>
                </a:ext>
              </a:extLst>
            </p:cNvPr>
            <p:cNvSpPr/>
            <p:nvPr/>
          </p:nvSpPr>
          <p:spPr>
            <a:xfrm>
              <a:off x="2053750" y="1197127"/>
              <a:ext cx="162614" cy="216616"/>
            </a:xfrm>
            <a:custGeom>
              <a:avLst/>
              <a:gdLst>
                <a:gd name="connsiteX0" fmla="*/ 0 w 162614"/>
                <a:gd name="connsiteY0" fmla="*/ 0 h 216616"/>
                <a:gd name="connsiteX1" fmla="*/ 50379 w 162614"/>
                <a:gd name="connsiteY1" fmla="*/ 0 h 216616"/>
                <a:gd name="connsiteX2" fmla="*/ 50379 w 162614"/>
                <a:gd name="connsiteY2" fmla="*/ 119425 h 216616"/>
                <a:gd name="connsiteX3" fmla="*/ 100120 w 162614"/>
                <a:gd name="connsiteY3" fmla="*/ 53360 h 216616"/>
                <a:gd name="connsiteX4" fmla="*/ 161977 w 162614"/>
                <a:gd name="connsiteY4" fmla="*/ 53360 h 216616"/>
                <a:gd name="connsiteX5" fmla="*/ 93743 w 162614"/>
                <a:gd name="connsiteY5" fmla="*/ 135306 h 216616"/>
                <a:gd name="connsiteX6" fmla="*/ 162615 w 162614"/>
                <a:gd name="connsiteY6" fmla="*/ 216617 h 216616"/>
                <a:gd name="connsiteX7" fmla="*/ 100120 w 162614"/>
                <a:gd name="connsiteY7" fmla="*/ 216617 h 216616"/>
                <a:gd name="connsiteX8" fmla="*/ 50379 w 162614"/>
                <a:gd name="connsiteY8" fmla="*/ 148011 h 216616"/>
                <a:gd name="connsiteX9" fmla="*/ 50379 w 162614"/>
                <a:gd name="connsiteY9" fmla="*/ 216617 h 216616"/>
                <a:gd name="connsiteX10" fmla="*/ 0 w 162614"/>
                <a:gd name="connsiteY10" fmla="*/ 216617 h 216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614" h="216616">
                  <a:moveTo>
                    <a:pt x="0" y="0"/>
                  </a:moveTo>
                  <a:lnTo>
                    <a:pt x="50379" y="0"/>
                  </a:lnTo>
                  <a:lnTo>
                    <a:pt x="50379" y="119425"/>
                  </a:lnTo>
                  <a:lnTo>
                    <a:pt x="100120" y="53360"/>
                  </a:lnTo>
                  <a:lnTo>
                    <a:pt x="161977" y="53360"/>
                  </a:lnTo>
                  <a:lnTo>
                    <a:pt x="93743" y="135306"/>
                  </a:lnTo>
                  <a:lnTo>
                    <a:pt x="162615" y="216617"/>
                  </a:lnTo>
                  <a:lnTo>
                    <a:pt x="100120" y="216617"/>
                  </a:lnTo>
                  <a:lnTo>
                    <a:pt x="50379" y="148011"/>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grpSp>
          <p:nvGrpSpPr>
            <p:cNvPr id="24" name="Graphic 9">
              <a:extLst>
                <a:ext uri="{FF2B5EF4-FFF2-40B4-BE49-F238E27FC236}">
                  <a16:creationId xmlns:a16="http://schemas.microsoft.com/office/drawing/2014/main" id="{8FDF8DF6-C1AB-7944-894F-8DB8C51AE77C}"/>
                </a:ext>
              </a:extLst>
            </p:cNvPr>
            <p:cNvGrpSpPr/>
            <p:nvPr/>
          </p:nvGrpSpPr>
          <p:grpSpPr>
            <a:xfrm>
              <a:off x="2228481" y="1247946"/>
              <a:ext cx="375608" cy="168338"/>
              <a:chOff x="2228481" y="1247946"/>
              <a:chExt cx="375608" cy="168338"/>
            </a:xfrm>
            <a:solidFill>
              <a:schemeClr val="accent1"/>
            </a:solidFill>
          </p:grpSpPr>
          <p:sp>
            <p:nvSpPr>
              <p:cNvPr id="41" name="Vrije vorm 40">
                <a:extLst>
                  <a:ext uri="{FF2B5EF4-FFF2-40B4-BE49-F238E27FC236}">
                    <a16:creationId xmlns:a16="http://schemas.microsoft.com/office/drawing/2014/main" id="{A8EC7531-10DF-B444-A488-F20E2C92A7C5}"/>
                  </a:ext>
                </a:extLst>
              </p:cNvPr>
              <p:cNvSpPr/>
              <p:nvPr/>
            </p:nvSpPr>
            <p:spPr>
              <a:xfrm>
                <a:off x="2228481" y="1247946"/>
                <a:ext cx="173456" cy="168338"/>
              </a:xfrm>
              <a:custGeom>
                <a:avLst/>
                <a:gdLst>
                  <a:gd name="connsiteX0" fmla="*/ 87366 w 173456"/>
                  <a:gd name="connsiteY0" fmla="*/ 43832 h 168338"/>
                  <a:gd name="connsiteX1" fmla="*/ 51654 w 173456"/>
                  <a:gd name="connsiteY1" fmla="*/ 83852 h 168338"/>
                  <a:gd name="connsiteX2" fmla="*/ 87366 w 173456"/>
                  <a:gd name="connsiteY2" fmla="*/ 124507 h 168338"/>
                  <a:gd name="connsiteX3" fmla="*/ 123077 w 173456"/>
                  <a:gd name="connsiteY3" fmla="*/ 83852 h 168338"/>
                  <a:gd name="connsiteX4" fmla="*/ 87366 w 173456"/>
                  <a:gd name="connsiteY4" fmla="*/ 43832 h 168338"/>
                  <a:gd name="connsiteX5" fmla="*/ 72699 w 173456"/>
                  <a:gd name="connsiteY5" fmla="*/ 0 h 168338"/>
                  <a:gd name="connsiteX6" fmla="*/ 123077 w 173456"/>
                  <a:gd name="connsiteY6" fmla="*/ 25410 h 168338"/>
                  <a:gd name="connsiteX7" fmla="*/ 123077 w 173456"/>
                  <a:gd name="connsiteY7" fmla="*/ 2541 h 168338"/>
                  <a:gd name="connsiteX8" fmla="*/ 173456 w 173456"/>
                  <a:gd name="connsiteY8" fmla="*/ 2541 h 168338"/>
                  <a:gd name="connsiteX9" fmla="*/ 173456 w 173456"/>
                  <a:gd name="connsiteY9" fmla="*/ 165798 h 168338"/>
                  <a:gd name="connsiteX10" fmla="*/ 123077 w 173456"/>
                  <a:gd name="connsiteY10" fmla="*/ 165798 h 168338"/>
                  <a:gd name="connsiteX11" fmla="*/ 123077 w 173456"/>
                  <a:gd name="connsiteY11" fmla="*/ 142929 h 168338"/>
                  <a:gd name="connsiteX12" fmla="*/ 72061 w 173456"/>
                  <a:gd name="connsiteY12" fmla="*/ 168339 h 168338"/>
                  <a:gd name="connsiteX13" fmla="*/ 0 w 173456"/>
                  <a:gd name="connsiteY13" fmla="*/ 83852 h 168338"/>
                  <a:gd name="connsiteX14" fmla="*/ 72699 w 173456"/>
                  <a:gd name="connsiteY14" fmla="*/ 0 h 16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3456" h="168338">
                    <a:moveTo>
                      <a:pt x="87366" y="43832"/>
                    </a:moveTo>
                    <a:cubicBezTo>
                      <a:pt x="68235" y="43832"/>
                      <a:pt x="51654" y="57807"/>
                      <a:pt x="51654" y="83852"/>
                    </a:cubicBezTo>
                    <a:cubicBezTo>
                      <a:pt x="51654" y="109897"/>
                      <a:pt x="68872" y="124507"/>
                      <a:pt x="87366" y="124507"/>
                    </a:cubicBezTo>
                    <a:cubicBezTo>
                      <a:pt x="106497" y="124507"/>
                      <a:pt x="123077" y="109897"/>
                      <a:pt x="123077" y="83852"/>
                    </a:cubicBezTo>
                    <a:cubicBezTo>
                      <a:pt x="123077" y="57807"/>
                      <a:pt x="106497" y="43832"/>
                      <a:pt x="87366" y="43832"/>
                    </a:cubicBezTo>
                    <a:moveTo>
                      <a:pt x="72699" y="0"/>
                    </a:moveTo>
                    <a:cubicBezTo>
                      <a:pt x="96931" y="0"/>
                      <a:pt x="114149" y="11434"/>
                      <a:pt x="123077" y="25410"/>
                    </a:cubicBezTo>
                    <a:lnTo>
                      <a:pt x="123077" y="2541"/>
                    </a:lnTo>
                    <a:lnTo>
                      <a:pt x="173456" y="2541"/>
                    </a:lnTo>
                    <a:lnTo>
                      <a:pt x="173456" y="165798"/>
                    </a:lnTo>
                    <a:lnTo>
                      <a:pt x="123077" y="165798"/>
                    </a:lnTo>
                    <a:lnTo>
                      <a:pt x="123077" y="142929"/>
                    </a:lnTo>
                    <a:cubicBezTo>
                      <a:pt x="114149" y="157539"/>
                      <a:pt x="96931" y="168339"/>
                      <a:pt x="72061" y="168339"/>
                    </a:cubicBezTo>
                    <a:cubicBezTo>
                      <a:pt x="31885" y="168339"/>
                      <a:pt x="0" y="135306"/>
                      <a:pt x="0" y="83852"/>
                    </a:cubicBezTo>
                    <a:cubicBezTo>
                      <a:pt x="0" y="32397"/>
                      <a:pt x="31885" y="0"/>
                      <a:pt x="72699" y="0"/>
                    </a:cubicBezTo>
                  </a:path>
                </a:pathLst>
              </a:custGeom>
              <a:solidFill>
                <a:schemeClr val="accent1"/>
              </a:solidFill>
              <a:ln w="6365" cap="flat">
                <a:noFill/>
                <a:prstDash val="solid"/>
                <a:miter/>
              </a:ln>
            </p:spPr>
            <p:txBody>
              <a:bodyPr rtlCol="0" anchor="ctr"/>
              <a:lstStyle/>
              <a:p>
                <a:endParaRPr lang="en-GB"/>
              </a:p>
            </p:txBody>
          </p:sp>
          <p:sp>
            <p:nvSpPr>
              <p:cNvPr id="42" name="Vrije vorm 41">
                <a:extLst>
                  <a:ext uri="{FF2B5EF4-FFF2-40B4-BE49-F238E27FC236}">
                    <a16:creationId xmlns:a16="http://schemas.microsoft.com/office/drawing/2014/main" id="{8291716F-2AA0-4E40-BB6E-957B9C015749}"/>
                  </a:ext>
                </a:extLst>
              </p:cNvPr>
              <p:cNvSpPr/>
              <p:nvPr/>
            </p:nvSpPr>
            <p:spPr>
              <a:xfrm>
                <a:off x="2430634" y="1247946"/>
                <a:ext cx="173455" cy="168338"/>
              </a:xfrm>
              <a:custGeom>
                <a:avLst/>
                <a:gdLst>
                  <a:gd name="connsiteX0" fmla="*/ 87366 w 173455"/>
                  <a:gd name="connsiteY0" fmla="*/ 43832 h 168338"/>
                  <a:gd name="connsiteX1" fmla="*/ 51654 w 173455"/>
                  <a:gd name="connsiteY1" fmla="*/ 83852 h 168338"/>
                  <a:gd name="connsiteX2" fmla="*/ 87366 w 173455"/>
                  <a:gd name="connsiteY2" fmla="*/ 124507 h 168338"/>
                  <a:gd name="connsiteX3" fmla="*/ 123077 w 173455"/>
                  <a:gd name="connsiteY3" fmla="*/ 83852 h 168338"/>
                  <a:gd name="connsiteX4" fmla="*/ 87366 w 173455"/>
                  <a:gd name="connsiteY4" fmla="*/ 43832 h 168338"/>
                  <a:gd name="connsiteX5" fmla="*/ 72698 w 173455"/>
                  <a:gd name="connsiteY5" fmla="*/ 0 h 168338"/>
                  <a:gd name="connsiteX6" fmla="*/ 123077 w 173455"/>
                  <a:gd name="connsiteY6" fmla="*/ 25410 h 168338"/>
                  <a:gd name="connsiteX7" fmla="*/ 123077 w 173455"/>
                  <a:gd name="connsiteY7" fmla="*/ 2541 h 168338"/>
                  <a:gd name="connsiteX8" fmla="*/ 173456 w 173455"/>
                  <a:gd name="connsiteY8" fmla="*/ 2541 h 168338"/>
                  <a:gd name="connsiteX9" fmla="*/ 173456 w 173455"/>
                  <a:gd name="connsiteY9" fmla="*/ 165798 h 168338"/>
                  <a:gd name="connsiteX10" fmla="*/ 123077 w 173455"/>
                  <a:gd name="connsiteY10" fmla="*/ 165798 h 168338"/>
                  <a:gd name="connsiteX11" fmla="*/ 123077 w 173455"/>
                  <a:gd name="connsiteY11" fmla="*/ 142929 h 168338"/>
                  <a:gd name="connsiteX12" fmla="*/ 72061 w 173455"/>
                  <a:gd name="connsiteY12" fmla="*/ 168339 h 168338"/>
                  <a:gd name="connsiteX13" fmla="*/ 0 w 173455"/>
                  <a:gd name="connsiteY13" fmla="*/ 83852 h 168338"/>
                  <a:gd name="connsiteX14" fmla="*/ 72698 w 173455"/>
                  <a:gd name="connsiteY14" fmla="*/ 0 h 16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3455" h="168338">
                    <a:moveTo>
                      <a:pt x="87366" y="43832"/>
                    </a:moveTo>
                    <a:cubicBezTo>
                      <a:pt x="68234" y="43832"/>
                      <a:pt x="51654" y="57807"/>
                      <a:pt x="51654" y="83852"/>
                    </a:cubicBezTo>
                    <a:cubicBezTo>
                      <a:pt x="51654" y="109897"/>
                      <a:pt x="68872" y="124507"/>
                      <a:pt x="87366" y="124507"/>
                    </a:cubicBezTo>
                    <a:cubicBezTo>
                      <a:pt x="106497" y="124507"/>
                      <a:pt x="123077" y="109897"/>
                      <a:pt x="123077" y="83852"/>
                    </a:cubicBezTo>
                    <a:cubicBezTo>
                      <a:pt x="123077" y="57807"/>
                      <a:pt x="106497" y="43832"/>
                      <a:pt x="87366" y="43832"/>
                    </a:cubicBezTo>
                    <a:moveTo>
                      <a:pt x="72698" y="0"/>
                    </a:moveTo>
                    <a:cubicBezTo>
                      <a:pt x="96931" y="0"/>
                      <a:pt x="114149" y="11434"/>
                      <a:pt x="123077" y="25410"/>
                    </a:cubicBezTo>
                    <a:lnTo>
                      <a:pt x="123077" y="2541"/>
                    </a:lnTo>
                    <a:lnTo>
                      <a:pt x="173456" y="2541"/>
                    </a:lnTo>
                    <a:lnTo>
                      <a:pt x="173456" y="165798"/>
                    </a:lnTo>
                    <a:lnTo>
                      <a:pt x="123077" y="165798"/>
                    </a:lnTo>
                    <a:lnTo>
                      <a:pt x="123077" y="142929"/>
                    </a:lnTo>
                    <a:cubicBezTo>
                      <a:pt x="114149" y="157539"/>
                      <a:pt x="96931" y="168339"/>
                      <a:pt x="72061" y="168339"/>
                    </a:cubicBezTo>
                    <a:cubicBezTo>
                      <a:pt x="31885" y="168339"/>
                      <a:pt x="0" y="135306"/>
                      <a:pt x="0" y="83852"/>
                    </a:cubicBezTo>
                    <a:cubicBezTo>
                      <a:pt x="638" y="32397"/>
                      <a:pt x="32523" y="0"/>
                      <a:pt x="72698" y="0"/>
                    </a:cubicBezTo>
                  </a:path>
                </a:pathLst>
              </a:custGeom>
              <a:solidFill>
                <a:schemeClr val="accent1"/>
              </a:solidFill>
              <a:ln w="6365" cap="flat">
                <a:noFill/>
                <a:prstDash val="solid"/>
                <a:miter/>
              </a:ln>
            </p:spPr>
            <p:txBody>
              <a:bodyPr rtlCol="0" anchor="ctr"/>
              <a:lstStyle/>
              <a:p>
                <a:endParaRPr lang="en-GB"/>
              </a:p>
            </p:txBody>
          </p:sp>
        </p:grpSp>
        <p:sp>
          <p:nvSpPr>
            <p:cNvPr id="25" name="Vrije vorm 24">
              <a:extLst>
                <a:ext uri="{FF2B5EF4-FFF2-40B4-BE49-F238E27FC236}">
                  <a16:creationId xmlns:a16="http://schemas.microsoft.com/office/drawing/2014/main" id="{3D1E9201-2A3D-0946-ACF0-5F9389AB782B}"/>
                </a:ext>
              </a:extLst>
            </p:cNvPr>
            <p:cNvSpPr/>
            <p:nvPr/>
          </p:nvSpPr>
          <p:spPr>
            <a:xfrm>
              <a:off x="2643627" y="1197127"/>
              <a:ext cx="50378" cy="216616"/>
            </a:xfrm>
            <a:custGeom>
              <a:avLst/>
              <a:gdLst>
                <a:gd name="connsiteX0" fmla="*/ 0 w 50378"/>
                <a:gd name="connsiteY0" fmla="*/ 0 h 216616"/>
                <a:gd name="connsiteX1" fmla="*/ 50379 w 50378"/>
                <a:gd name="connsiteY1" fmla="*/ 0 h 216616"/>
                <a:gd name="connsiteX2" fmla="*/ 50379 w 50378"/>
                <a:gd name="connsiteY2" fmla="*/ 216617 h 216616"/>
                <a:gd name="connsiteX3" fmla="*/ 0 w 50378"/>
                <a:gd name="connsiteY3" fmla="*/ 216617 h 216616"/>
              </a:gdLst>
              <a:ahLst/>
              <a:cxnLst>
                <a:cxn ang="0">
                  <a:pos x="connsiteX0" y="connsiteY0"/>
                </a:cxn>
                <a:cxn ang="0">
                  <a:pos x="connsiteX1" y="connsiteY1"/>
                </a:cxn>
                <a:cxn ang="0">
                  <a:pos x="connsiteX2" y="connsiteY2"/>
                </a:cxn>
                <a:cxn ang="0">
                  <a:pos x="connsiteX3" y="connsiteY3"/>
                </a:cxn>
              </a:cxnLst>
              <a:rect l="l" t="t" r="r" b="b"/>
              <a:pathLst>
                <a:path w="50378" h="216616">
                  <a:moveTo>
                    <a:pt x="0" y="0"/>
                  </a:moveTo>
                  <a:lnTo>
                    <a:pt x="50379" y="0"/>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grpSp>
          <p:nvGrpSpPr>
            <p:cNvPr id="26" name="Graphic 9">
              <a:extLst>
                <a:ext uri="{FF2B5EF4-FFF2-40B4-BE49-F238E27FC236}">
                  <a16:creationId xmlns:a16="http://schemas.microsoft.com/office/drawing/2014/main" id="{3FD75E00-32FB-6840-B966-AA25656D359C}"/>
                </a:ext>
              </a:extLst>
            </p:cNvPr>
            <p:cNvGrpSpPr/>
            <p:nvPr/>
          </p:nvGrpSpPr>
          <p:grpSpPr>
            <a:xfrm>
              <a:off x="1715128" y="1489973"/>
              <a:ext cx="1189958" cy="294751"/>
              <a:chOff x="1715128" y="1489973"/>
              <a:chExt cx="1189958" cy="294751"/>
            </a:xfrm>
            <a:solidFill>
              <a:schemeClr val="accent1"/>
            </a:solidFill>
          </p:grpSpPr>
          <p:sp>
            <p:nvSpPr>
              <p:cNvPr id="34" name="Vrije vorm 33">
                <a:extLst>
                  <a:ext uri="{FF2B5EF4-FFF2-40B4-BE49-F238E27FC236}">
                    <a16:creationId xmlns:a16="http://schemas.microsoft.com/office/drawing/2014/main" id="{AD774715-18EC-B747-ADB5-461357F0CA2B}"/>
                  </a:ext>
                </a:extLst>
              </p:cNvPr>
              <p:cNvSpPr/>
              <p:nvPr/>
            </p:nvSpPr>
            <p:spPr>
              <a:xfrm>
                <a:off x="1715128" y="1498866"/>
                <a:ext cx="156237" cy="209629"/>
              </a:xfrm>
              <a:custGeom>
                <a:avLst/>
                <a:gdLst>
                  <a:gd name="connsiteX0" fmla="*/ 80351 w 156237"/>
                  <a:gd name="connsiteY0" fmla="*/ 209629 h 209629"/>
                  <a:gd name="connsiteX1" fmla="*/ 0 w 156237"/>
                  <a:gd name="connsiteY1" fmla="*/ 146105 h 209629"/>
                  <a:gd name="connsiteX2" fmla="*/ 53567 w 156237"/>
                  <a:gd name="connsiteY2" fmla="*/ 146105 h 209629"/>
                  <a:gd name="connsiteX3" fmla="*/ 79076 w 156237"/>
                  <a:gd name="connsiteY3" fmla="*/ 169609 h 209629"/>
                  <a:gd name="connsiteX4" fmla="*/ 103308 w 156237"/>
                  <a:gd name="connsiteY4" fmla="*/ 150552 h 209629"/>
                  <a:gd name="connsiteX5" fmla="*/ 638 w 156237"/>
                  <a:gd name="connsiteY5" fmla="*/ 60348 h 209629"/>
                  <a:gd name="connsiteX6" fmla="*/ 75887 w 156237"/>
                  <a:gd name="connsiteY6" fmla="*/ 0 h 209629"/>
                  <a:gd name="connsiteX7" fmla="*/ 153049 w 156237"/>
                  <a:gd name="connsiteY7" fmla="*/ 61618 h 209629"/>
                  <a:gd name="connsiteX8" fmla="*/ 98844 w 156237"/>
                  <a:gd name="connsiteY8" fmla="*/ 61618 h 209629"/>
                  <a:gd name="connsiteX9" fmla="*/ 75249 w 156237"/>
                  <a:gd name="connsiteY9" fmla="*/ 40020 h 209629"/>
                  <a:gd name="connsiteX10" fmla="*/ 54205 w 156237"/>
                  <a:gd name="connsiteY10" fmla="*/ 58442 h 209629"/>
                  <a:gd name="connsiteX11" fmla="*/ 156238 w 156237"/>
                  <a:gd name="connsiteY11" fmla="*/ 146740 h 209629"/>
                  <a:gd name="connsiteX12" fmla="*/ 80351 w 156237"/>
                  <a:gd name="connsiteY12" fmla="*/ 209629 h 20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237" h="209629">
                    <a:moveTo>
                      <a:pt x="80351" y="209629"/>
                    </a:moveTo>
                    <a:cubicBezTo>
                      <a:pt x="35712" y="209629"/>
                      <a:pt x="1275" y="187396"/>
                      <a:pt x="0" y="146105"/>
                    </a:cubicBezTo>
                    <a:lnTo>
                      <a:pt x="53567" y="146105"/>
                    </a:lnTo>
                    <a:cubicBezTo>
                      <a:pt x="54843" y="161986"/>
                      <a:pt x="65046" y="169609"/>
                      <a:pt x="79076" y="169609"/>
                    </a:cubicBezTo>
                    <a:cubicBezTo>
                      <a:pt x="93743" y="169609"/>
                      <a:pt x="103308" y="161986"/>
                      <a:pt x="103308" y="150552"/>
                    </a:cubicBezTo>
                    <a:cubicBezTo>
                      <a:pt x="103308" y="112437"/>
                      <a:pt x="0" y="132765"/>
                      <a:pt x="638" y="60348"/>
                    </a:cubicBezTo>
                    <a:cubicBezTo>
                      <a:pt x="638" y="21598"/>
                      <a:pt x="32523" y="0"/>
                      <a:pt x="75887" y="0"/>
                    </a:cubicBezTo>
                    <a:cubicBezTo>
                      <a:pt x="121164" y="0"/>
                      <a:pt x="151136" y="22233"/>
                      <a:pt x="153049" y="61618"/>
                    </a:cubicBezTo>
                    <a:lnTo>
                      <a:pt x="98844" y="61618"/>
                    </a:lnTo>
                    <a:cubicBezTo>
                      <a:pt x="98207" y="48278"/>
                      <a:pt x="88641" y="40655"/>
                      <a:pt x="75249" y="40020"/>
                    </a:cubicBezTo>
                    <a:cubicBezTo>
                      <a:pt x="63133" y="40020"/>
                      <a:pt x="54205" y="45737"/>
                      <a:pt x="54205" y="58442"/>
                    </a:cubicBezTo>
                    <a:cubicBezTo>
                      <a:pt x="54205" y="94016"/>
                      <a:pt x="156238" y="78135"/>
                      <a:pt x="156238" y="146740"/>
                    </a:cubicBezTo>
                    <a:cubicBezTo>
                      <a:pt x="155600" y="181043"/>
                      <a:pt x="128179" y="209629"/>
                      <a:pt x="80351" y="209629"/>
                    </a:cubicBezTo>
                  </a:path>
                </a:pathLst>
              </a:custGeom>
              <a:solidFill>
                <a:schemeClr val="accent1"/>
              </a:solidFill>
              <a:ln w="6365" cap="flat">
                <a:noFill/>
                <a:prstDash val="solid"/>
                <a:miter/>
              </a:ln>
            </p:spPr>
            <p:txBody>
              <a:bodyPr rtlCol="0" anchor="ctr"/>
              <a:lstStyle/>
              <a:p>
                <a:endParaRPr lang="en-GB"/>
              </a:p>
            </p:txBody>
          </p:sp>
          <p:sp>
            <p:nvSpPr>
              <p:cNvPr id="35" name="Vrije vorm 34">
                <a:extLst>
                  <a:ext uri="{FF2B5EF4-FFF2-40B4-BE49-F238E27FC236}">
                    <a16:creationId xmlns:a16="http://schemas.microsoft.com/office/drawing/2014/main" id="{5966CDCC-08BE-B146-84F0-1D45EF3944EB}"/>
                  </a:ext>
                </a:extLst>
              </p:cNvPr>
              <p:cNvSpPr/>
              <p:nvPr/>
            </p:nvSpPr>
            <p:spPr>
              <a:xfrm>
                <a:off x="1904526" y="1540792"/>
                <a:ext cx="172818" cy="243932"/>
              </a:xfrm>
              <a:custGeom>
                <a:avLst/>
                <a:gdLst>
                  <a:gd name="connsiteX0" fmla="*/ 85453 w 172818"/>
                  <a:gd name="connsiteY0" fmla="*/ 43832 h 243932"/>
                  <a:gd name="connsiteX1" fmla="*/ 49741 w 172818"/>
                  <a:gd name="connsiteY1" fmla="*/ 84487 h 243932"/>
                  <a:gd name="connsiteX2" fmla="*/ 85453 w 172818"/>
                  <a:gd name="connsiteY2" fmla="*/ 125142 h 243932"/>
                  <a:gd name="connsiteX3" fmla="*/ 121802 w 172818"/>
                  <a:gd name="connsiteY3" fmla="*/ 84487 h 243932"/>
                  <a:gd name="connsiteX4" fmla="*/ 85453 w 172818"/>
                  <a:gd name="connsiteY4" fmla="*/ 43832 h 243932"/>
                  <a:gd name="connsiteX5" fmla="*/ 100757 w 172818"/>
                  <a:gd name="connsiteY5" fmla="*/ 0 h 243932"/>
                  <a:gd name="connsiteX6" fmla="*/ 172818 w 172818"/>
                  <a:gd name="connsiteY6" fmla="*/ 83852 h 243932"/>
                  <a:gd name="connsiteX7" fmla="*/ 100757 w 172818"/>
                  <a:gd name="connsiteY7" fmla="*/ 168339 h 243932"/>
                  <a:gd name="connsiteX8" fmla="*/ 50379 w 172818"/>
                  <a:gd name="connsiteY8" fmla="*/ 142929 h 243932"/>
                  <a:gd name="connsiteX9" fmla="*/ 50379 w 172818"/>
                  <a:gd name="connsiteY9" fmla="*/ 243932 h 243932"/>
                  <a:gd name="connsiteX10" fmla="*/ 0 w 172818"/>
                  <a:gd name="connsiteY10" fmla="*/ 243932 h 243932"/>
                  <a:gd name="connsiteX11" fmla="*/ 0 w 172818"/>
                  <a:gd name="connsiteY11" fmla="*/ 2541 h 243932"/>
                  <a:gd name="connsiteX12" fmla="*/ 50379 w 172818"/>
                  <a:gd name="connsiteY12" fmla="*/ 2541 h 243932"/>
                  <a:gd name="connsiteX13" fmla="*/ 50379 w 172818"/>
                  <a:gd name="connsiteY13" fmla="*/ 25410 h 243932"/>
                  <a:gd name="connsiteX14" fmla="*/ 100757 w 172818"/>
                  <a:gd name="connsiteY14" fmla="*/ 0 h 24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818" h="243932">
                    <a:moveTo>
                      <a:pt x="85453" y="43832"/>
                    </a:moveTo>
                    <a:cubicBezTo>
                      <a:pt x="66321" y="43832"/>
                      <a:pt x="49741" y="58442"/>
                      <a:pt x="49741" y="84487"/>
                    </a:cubicBezTo>
                    <a:cubicBezTo>
                      <a:pt x="49741" y="110532"/>
                      <a:pt x="66959" y="125142"/>
                      <a:pt x="85453" y="125142"/>
                    </a:cubicBezTo>
                    <a:cubicBezTo>
                      <a:pt x="104584" y="125142"/>
                      <a:pt x="121802" y="110532"/>
                      <a:pt x="121802" y="84487"/>
                    </a:cubicBezTo>
                    <a:cubicBezTo>
                      <a:pt x="121802" y="57807"/>
                      <a:pt x="104584" y="43832"/>
                      <a:pt x="85453" y="43832"/>
                    </a:cubicBezTo>
                    <a:moveTo>
                      <a:pt x="100757" y="0"/>
                    </a:moveTo>
                    <a:cubicBezTo>
                      <a:pt x="140933" y="0"/>
                      <a:pt x="172818" y="32397"/>
                      <a:pt x="172818" y="83852"/>
                    </a:cubicBezTo>
                    <a:cubicBezTo>
                      <a:pt x="172818" y="135306"/>
                      <a:pt x="140933" y="168339"/>
                      <a:pt x="100757" y="168339"/>
                    </a:cubicBezTo>
                    <a:cubicBezTo>
                      <a:pt x="76525" y="168339"/>
                      <a:pt x="59307" y="156904"/>
                      <a:pt x="50379" y="142929"/>
                    </a:cubicBezTo>
                    <a:lnTo>
                      <a:pt x="50379" y="243932"/>
                    </a:lnTo>
                    <a:lnTo>
                      <a:pt x="0" y="243932"/>
                    </a:lnTo>
                    <a:lnTo>
                      <a:pt x="0" y="2541"/>
                    </a:lnTo>
                    <a:lnTo>
                      <a:pt x="50379" y="2541"/>
                    </a:lnTo>
                    <a:lnTo>
                      <a:pt x="50379" y="25410"/>
                    </a:lnTo>
                    <a:cubicBezTo>
                      <a:pt x="59307" y="11434"/>
                      <a:pt x="76525" y="0"/>
                      <a:pt x="100757" y="0"/>
                    </a:cubicBezTo>
                  </a:path>
                </a:pathLst>
              </a:custGeom>
              <a:solidFill>
                <a:schemeClr val="accent1"/>
              </a:solidFill>
              <a:ln w="6365" cap="flat">
                <a:noFill/>
                <a:prstDash val="solid"/>
                <a:miter/>
              </a:ln>
            </p:spPr>
            <p:txBody>
              <a:bodyPr rtlCol="0" anchor="ctr"/>
              <a:lstStyle/>
              <a:p>
                <a:endParaRPr lang="en-GB"/>
              </a:p>
            </p:txBody>
          </p:sp>
          <p:sp>
            <p:nvSpPr>
              <p:cNvPr id="36" name="Vrije vorm 35">
                <a:extLst>
                  <a:ext uri="{FF2B5EF4-FFF2-40B4-BE49-F238E27FC236}">
                    <a16:creationId xmlns:a16="http://schemas.microsoft.com/office/drawing/2014/main" id="{24446FF3-9F6C-EA42-BE26-5A30E3A6C312}"/>
                  </a:ext>
                </a:extLst>
              </p:cNvPr>
              <p:cNvSpPr/>
              <p:nvPr/>
            </p:nvSpPr>
            <p:spPr>
              <a:xfrm>
                <a:off x="2096476" y="1541427"/>
                <a:ext cx="170905" cy="167703"/>
              </a:xfrm>
              <a:custGeom>
                <a:avLst/>
                <a:gdLst>
                  <a:gd name="connsiteX0" fmla="*/ 84815 w 170905"/>
                  <a:gd name="connsiteY0" fmla="*/ 123872 h 167703"/>
                  <a:gd name="connsiteX1" fmla="*/ 119251 w 170905"/>
                  <a:gd name="connsiteY1" fmla="*/ 83216 h 167703"/>
                  <a:gd name="connsiteX2" fmla="*/ 85453 w 170905"/>
                  <a:gd name="connsiteY2" fmla="*/ 42561 h 167703"/>
                  <a:gd name="connsiteX3" fmla="*/ 51654 w 170905"/>
                  <a:gd name="connsiteY3" fmla="*/ 83216 h 167703"/>
                  <a:gd name="connsiteX4" fmla="*/ 84815 w 170905"/>
                  <a:gd name="connsiteY4" fmla="*/ 123872 h 167703"/>
                  <a:gd name="connsiteX5" fmla="*/ 84815 w 170905"/>
                  <a:gd name="connsiteY5" fmla="*/ 167703 h 167703"/>
                  <a:gd name="connsiteX6" fmla="*/ 0 w 170905"/>
                  <a:gd name="connsiteY6" fmla="*/ 83852 h 167703"/>
                  <a:gd name="connsiteX7" fmla="*/ 85453 w 170905"/>
                  <a:gd name="connsiteY7" fmla="*/ 0 h 167703"/>
                  <a:gd name="connsiteX8" fmla="*/ 170905 w 170905"/>
                  <a:gd name="connsiteY8" fmla="*/ 83852 h 167703"/>
                  <a:gd name="connsiteX9" fmla="*/ 84815 w 170905"/>
                  <a:gd name="connsiteY9"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905" h="167703">
                    <a:moveTo>
                      <a:pt x="84815" y="123872"/>
                    </a:moveTo>
                    <a:cubicBezTo>
                      <a:pt x="102671" y="123872"/>
                      <a:pt x="119251" y="110532"/>
                      <a:pt x="119251" y="83216"/>
                    </a:cubicBezTo>
                    <a:cubicBezTo>
                      <a:pt x="119251" y="55266"/>
                      <a:pt x="102671" y="42561"/>
                      <a:pt x="85453" y="42561"/>
                    </a:cubicBezTo>
                    <a:cubicBezTo>
                      <a:pt x="66959" y="42561"/>
                      <a:pt x="51654" y="55266"/>
                      <a:pt x="51654" y="83216"/>
                    </a:cubicBezTo>
                    <a:cubicBezTo>
                      <a:pt x="51654" y="111167"/>
                      <a:pt x="66959" y="123872"/>
                      <a:pt x="84815" y="123872"/>
                    </a:cubicBezTo>
                    <a:moveTo>
                      <a:pt x="84815" y="167703"/>
                    </a:moveTo>
                    <a:cubicBezTo>
                      <a:pt x="36349" y="167703"/>
                      <a:pt x="0" y="135306"/>
                      <a:pt x="0" y="83852"/>
                    </a:cubicBezTo>
                    <a:cubicBezTo>
                      <a:pt x="0" y="32397"/>
                      <a:pt x="37625" y="0"/>
                      <a:pt x="85453" y="0"/>
                    </a:cubicBezTo>
                    <a:cubicBezTo>
                      <a:pt x="133918" y="0"/>
                      <a:pt x="170905" y="32397"/>
                      <a:pt x="170905" y="83852"/>
                    </a:cubicBezTo>
                    <a:cubicBezTo>
                      <a:pt x="170905" y="135306"/>
                      <a:pt x="133281" y="167703"/>
                      <a:pt x="84815" y="167703"/>
                    </a:cubicBezTo>
                  </a:path>
                </a:pathLst>
              </a:custGeom>
              <a:solidFill>
                <a:schemeClr val="accent1"/>
              </a:solidFill>
              <a:ln w="6365" cap="flat">
                <a:noFill/>
                <a:prstDash val="solid"/>
                <a:miter/>
              </a:ln>
            </p:spPr>
            <p:txBody>
              <a:bodyPr rtlCol="0" anchor="ctr"/>
              <a:lstStyle/>
              <a:p>
                <a:endParaRPr lang="en-GB"/>
              </a:p>
            </p:txBody>
          </p:sp>
          <p:sp>
            <p:nvSpPr>
              <p:cNvPr id="37" name="Vrije vorm 36">
                <a:extLst>
                  <a:ext uri="{FF2B5EF4-FFF2-40B4-BE49-F238E27FC236}">
                    <a16:creationId xmlns:a16="http://schemas.microsoft.com/office/drawing/2014/main" id="{EF146443-F8E4-054E-BDA3-1EF8E9330652}"/>
                  </a:ext>
                </a:extLst>
              </p:cNvPr>
              <p:cNvSpPr/>
              <p:nvPr/>
            </p:nvSpPr>
            <p:spPr>
              <a:xfrm>
                <a:off x="2296715" y="1541427"/>
                <a:ext cx="102032" cy="165162"/>
              </a:xfrm>
              <a:custGeom>
                <a:avLst/>
                <a:gdLst>
                  <a:gd name="connsiteX0" fmla="*/ 50379 w 102032"/>
                  <a:gd name="connsiteY0" fmla="*/ 165162 h 165162"/>
                  <a:gd name="connsiteX1" fmla="*/ 0 w 102032"/>
                  <a:gd name="connsiteY1" fmla="*/ 165162 h 165162"/>
                  <a:gd name="connsiteX2" fmla="*/ 0 w 102032"/>
                  <a:gd name="connsiteY2" fmla="*/ 1906 h 165162"/>
                  <a:gd name="connsiteX3" fmla="*/ 50379 w 102032"/>
                  <a:gd name="connsiteY3" fmla="*/ 1906 h 165162"/>
                  <a:gd name="connsiteX4" fmla="*/ 50379 w 102032"/>
                  <a:gd name="connsiteY4" fmla="*/ 29221 h 165162"/>
                  <a:gd name="connsiteX5" fmla="*/ 102033 w 102032"/>
                  <a:gd name="connsiteY5" fmla="*/ 0 h 165162"/>
                  <a:gd name="connsiteX6" fmla="*/ 102033 w 102032"/>
                  <a:gd name="connsiteY6" fmla="*/ 52725 h 165162"/>
                  <a:gd name="connsiteX7" fmla="*/ 88003 w 102032"/>
                  <a:gd name="connsiteY7" fmla="*/ 52725 h 165162"/>
                  <a:gd name="connsiteX8" fmla="*/ 50379 w 102032"/>
                  <a:gd name="connsiteY8" fmla="*/ 88934 h 165162"/>
                  <a:gd name="connsiteX9" fmla="*/ 50379 w 102032"/>
                  <a:gd name="connsiteY9" fmla="*/ 165162 h 16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32" h="165162">
                    <a:moveTo>
                      <a:pt x="50379" y="165162"/>
                    </a:moveTo>
                    <a:lnTo>
                      <a:pt x="0" y="165162"/>
                    </a:lnTo>
                    <a:lnTo>
                      <a:pt x="0" y="1906"/>
                    </a:lnTo>
                    <a:lnTo>
                      <a:pt x="50379" y="1906"/>
                    </a:lnTo>
                    <a:lnTo>
                      <a:pt x="50379" y="29221"/>
                    </a:lnTo>
                    <a:cubicBezTo>
                      <a:pt x="61857" y="12070"/>
                      <a:pt x="79713" y="0"/>
                      <a:pt x="102033" y="0"/>
                    </a:cubicBezTo>
                    <a:lnTo>
                      <a:pt x="102033" y="52725"/>
                    </a:lnTo>
                    <a:lnTo>
                      <a:pt x="88003" y="52725"/>
                    </a:lnTo>
                    <a:cubicBezTo>
                      <a:pt x="64408" y="52725"/>
                      <a:pt x="50379" y="60983"/>
                      <a:pt x="50379" y="88934"/>
                    </a:cubicBezTo>
                    <a:lnTo>
                      <a:pt x="50379" y="165162"/>
                    </a:lnTo>
                    <a:close/>
                  </a:path>
                </a:pathLst>
              </a:custGeom>
              <a:solidFill>
                <a:schemeClr val="accent1"/>
              </a:solidFill>
              <a:ln w="6365" cap="flat">
                <a:noFill/>
                <a:prstDash val="solid"/>
                <a:miter/>
              </a:ln>
            </p:spPr>
            <p:txBody>
              <a:bodyPr rtlCol="0" anchor="ctr"/>
              <a:lstStyle/>
              <a:p>
                <a:endParaRPr lang="en-GB"/>
              </a:p>
            </p:txBody>
          </p:sp>
          <p:sp>
            <p:nvSpPr>
              <p:cNvPr id="38" name="Vrije vorm 37">
                <a:extLst>
                  <a:ext uri="{FF2B5EF4-FFF2-40B4-BE49-F238E27FC236}">
                    <a16:creationId xmlns:a16="http://schemas.microsoft.com/office/drawing/2014/main" id="{C461E407-E329-8642-9406-289DAE02F2E4}"/>
                  </a:ext>
                </a:extLst>
              </p:cNvPr>
              <p:cNvSpPr/>
              <p:nvPr/>
            </p:nvSpPr>
            <p:spPr>
              <a:xfrm>
                <a:off x="2414053" y="1503313"/>
                <a:ext cx="103308" cy="203276"/>
              </a:xfrm>
              <a:custGeom>
                <a:avLst/>
                <a:gdLst>
                  <a:gd name="connsiteX0" fmla="*/ 19769 w 103308"/>
                  <a:gd name="connsiteY0" fmla="*/ 81311 h 203276"/>
                  <a:gd name="connsiteX1" fmla="*/ 0 w 103308"/>
                  <a:gd name="connsiteY1" fmla="*/ 81311 h 203276"/>
                  <a:gd name="connsiteX2" fmla="*/ 0 w 103308"/>
                  <a:gd name="connsiteY2" fmla="*/ 40020 h 203276"/>
                  <a:gd name="connsiteX3" fmla="*/ 19769 w 103308"/>
                  <a:gd name="connsiteY3" fmla="*/ 40020 h 203276"/>
                  <a:gd name="connsiteX4" fmla="*/ 19769 w 103308"/>
                  <a:gd name="connsiteY4" fmla="*/ 0 h 203276"/>
                  <a:gd name="connsiteX5" fmla="*/ 70148 w 103308"/>
                  <a:gd name="connsiteY5" fmla="*/ 0 h 203276"/>
                  <a:gd name="connsiteX6" fmla="*/ 70148 w 103308"/>
                  <a:gd name="connsiteY6" fmla="*/ 40020 h 203276"/>
                  <a:gd name="connsiteX7" fmla="*/ 103308 w 103308"/>
                  <a:gd name="connsiteY7" fmla="*/ 40020 h 203276"/>
                  <a:gd name="connsiteX8" fmla="*/ 103308 w 103308"/>
                  <a:gd name="connsiteY8" fmla="*/ 81311 h 203276"/>
                  <a:gd name="connsiteX9" fmla="*/ 70148 w 103308"/>
                  <a:gd name="connsiteY9" fmla="*/ 81311 h 203276"/>
                  <a:gd name="connsiteX10" fmla="*/ 70148 w 103308"/>
                  <a:gd name="connsiteY10" fmla="*/ 146740 h 203276"/>
                  <a:gd name="connsiteX11" fmla="*/ 85453 w 103308"/>
                  <a:gd name="connsiteY11" fmla="*/ 160716 h 203276"/>
                  <a:gd name="connsiteX12" fmla="*/ 103308 w 103308"/>
                  <a:gd name="connsiteY12" fmla="*/ 160716 h 203276"/>
                  <a:gd name="connsiteX13" fmla="*/ 103308 w 103308"/>
                  <a:gd name="connsiteY13" fmla="*/ 203277 h 203276"/>
                  <a:gd name="connsiteX14" fmla="*/ 77800 w 103308"/>
                  <a:gd name="connsiteY14" fmla="*/ 203277 h 203276"/>
                  <a:gd name="connsiteX15" fmla="*/ 19769 w 103308"/>
                  <a:gd name="connsiteY15" fmla="*/ 146740 h 203276"/>
                  <a:gd name="connsiteX16" fmla="*/ 19769 w 103308"/>
                  <a:gd name="connsiteY16" fmla="*/ 81311 h 203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308" h="203276">
                    <a:moveTo>
                      <a:pt x="19769" y="81311"/>
                    </a:moveTo>
                    <a:lnTo>
                      <a:pt x="0" y="81311"/>
                    </a:lnTo>
                    <a:lnTo>
                      <a:pt x="0" y="40020"/>
                    </a:lnTo>
                    <a:lnTo>
                      <a:pt x="19769" y="40020"/>
                    </a:lnTo>
                    <a:lnTo>
                      <a:pt x="19769" y="0"/>
                    </a:lnTo>
                    <a:lnTo>
                      <a:pt x="70148" y="0"/>
                    </a:lnTo>
                    <a:lnTo>
                      <a:pt x="70148" y="40020"/>
                    </a:lnTo>
                    <a:lnTo>
                      <a:pt x="103308" y="40020"/>
                    </a:lnTo>
                    <a:lnTo>
                      <a:pt x="103308" y="81311"/>
                    </a:lnTo>
                    <a:lnTo>
                      <a:pt x="70148" y="81311"/>
                    </a:lnTo>
                    <a:lnTo>
                      <a:pt x="70148" y="146740"/>
                    </a:lnTo>
                    <a:cubicBezTo>
                      <a:pt x="70148" y="156269"/>
                      <a:pt x="73974" y="160716"/>
                      <a:pt x="85453" y="160716"/>
                    </a:cubicBezTo>
                    <a:lnTo>
                      <a:pt x="103308" y="160716"/>
                    </a:lnTo>
                    <a:lnTo>
                      <a:pt x="103308" y="203277"/>
                    </a:lnTo>
                    <a:lnTo>
                      <a:pt x="77800" y="203277"/>
                    </a:lnTo>
                    <a:cubicBezTo>
                      <a:pt x="44002" y="203277"/>
                      <a:pt x="19769" y="188666"/>
                      <a:pt x="19769" y="146740"/>
                    </a:cubicBezTo>
                    <a:lnTo>
                      <a:pt x="19769" y="81311"/>
                    </a:lnTo>
                    <a:close/>
                  </a:path>
                </a:pathLst>
              </a:custGeom>
              <a:solidFill>
                <a:schemeClr val="accent1"/>
              </a:solidFill>
              <a:ln w="6365" cap="flat">
                <a:noFill/>
                <a:prstDash val="solid"/>
                <a:miter/>
              </a:ln>
            </p:spPr>
            <p:txBody>
              <a:bodyPr rtlCol="0" anchor="ctr"/>
              <a:lstStyle/>
              <a:p>
                <a:endParaRPr lang="en-GB"/>
              </a:p>
            </p:txBody>
          </p:sp>
          <p:sp>
            <p:nvSpPr>
              <p:cNvPr id="39" name="Vrije vorm 38">
                <a:extLst>
                  <a:ext uri="{FF2B5EF4-FFF2-40B4-BE49-F238E27FC236}">
                    <a16:creationId xmlns:a16="http://schemas.microsoft.com/office/drawing/2014/main" id="{43F54D67-D13C-EB42-B653-9F5F17456E54}"/>
                  </a:ext>
                </a:extLst>
              </p:cNvPr>
              <p:cNvSpPr/>
              <p:nvPr/>
            </p:nvSpPr>
            <p:spPr>
              <a:xfrm>
                <a:off x="2547971" y="1489973"/>
                <a:ext cx="172818" cy="219157"/>
              </a:xfrm>
              <a:custGeom>
                <a:avLst/>
                <a:gdLst>
                  <a:gd name="connsiteX0" fmla="*/ 86090 w 172818"/>
                  <a:gd name="connsiteY0" fmla="*/ 94651 h 219157"/>
                  <a:gd name="connsiteX1" fmla="*/ 50379 w 172818"/>
                  <a:gd name="connsiteY1" fmla="*/ 135306 h 219157"/>
                  <a:gd name="connsiteX2" fmla="*/ 86090 w 172818"/>
                  <a:gd name="connsiteY2" fmla="*/ 175961 h 219157"/>
                  <a:gd name="connsiteX3" fmla="*/ 122440 w 172818"/>
                  <a:gd name="connsiteY3" fmla="*/ 135306 h 219157"/>
                  <a:gd name="connsiteX4" fmla="*/ 86090 w 172818"/>
                  <a:gd name="connsiteY4" fmla="*/ 94651 h 219157"/>
                  <a:gd name="connsiteX5" fmla="*/ 100757 w 172818"/>
                  <a:gd name="connsiteY5" fmla="*/ 50819 h 219157"/>
                  <a:gd name="connsiteX6" fmla="*/ 172818 w 172818"/>
                  <a:gd name="connsiteY6" fmla="*/ 134671 h 219157"/>
                  <a:gd name="connsiteX7" fmla="*/ 100757 w 172818"/>
                  <a:gd name="connsiteY7" fmla="*/ 219158 h 219157"/>
                  <a:gd name="connsiteX8" fmla="*/ 50379 w 172818"/>
                  <a:gd name="connsiteY8" fmla="*/ 193748 h 219157"/>
                  <a:gd name="connsiteX9" fmla="*/ 50379 w 172818"/>
                  <a:gd name="connsiteY9" fmla="*/ 216617 h 219157"/>
                  <a:gd name="connsiteX10" fmla="*/ 0 w 172818"/>
                  <a:gd name="connsiteY10" fmla="*/ 216617 h 219157"/>
                  <a:gd name="connsiteX11" fmla="*/ 0 w 172818"/>
                  <a:gd name="connsiteY11" fmla="*/ 0 h 219157"/>
                  <a:gd name="connsiteX12" fmla="*/ 50379 w 172818"/>
                  <a:gd name="connsiteY12" fmla="*/ 0 h 219157"/>
                  <a:gd name="connsiteX13" fmla="*/ 50379 w 172818"/>
                  <a:gd name="connsiteY13" fmla="*/ 76229 h 219157"/>
                  <a:gd name="connsiteX14" fmla="*/ 100757 w 172818"/>
                  <a:gd name="connsiteY14" fmla="*/ 50819 h 21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818" h="219157">
                    <a:moveTo>
                      <a:pt x="86090" y="94651"/>
                    </a:moveTo>
                    <a:cubicBezTo>
                      <a:pt x="66959" y="94651"/>
                      <a:pt x="50379" y="109261"/>
                      <a:pt x="50379" y="135306"/>
                    </a:cubicBezTo>
                    <a:cubicBezTo>
                      <a:pt x="50379" y="161351"/>
                      <a:pt x="67597" y="175961"/>
                      <a:pt x="86090" y="175961"/>
                    </a:cubicBezTo>
                    <a:cubicBezTo>
                      <a:pt x="105221" y="175961"/>
                      <a:pt x="122440" y="161351"/>
                      <a:pt x="122440" y="135306"/>
                    </a:cubicBezTo>
                    <a:cubicBezTo>
                      <a:pt x="121802" y="108626"/>
                      <a:pt x="105221" y="94651"/>
                      <a:pt x="86090" y="94651"/>
                    </a:cubicBezTo>
                    <a:moveTo>
                      <a:pt x="100757" y="50819"/>
                    </a:moveTo>
                    <a:cubicBezTo>
                      <a:pt x="141571" y="50819"/>
                      <a:pt x="172818" y="83216"/>
                      <a:pt x="172818" y="134671"/>
                    </a:cubicBezTo>
                    <a:cubicBezTo>
                      <a:pt x="172818" y="186125"/>
                      <a:pt x="140933" y="219158"/>
                      <a:pt x="100757" y="219158"/>
                    </a:cubicBezTo>
                    <a:cubicBezTo>
                      <a:pt x="76525" y="219158"/>
                      <a:pt x="59307" y="208359"/>
                      <a:pt x="50379" y="193748"/>
                    </a:cubicBezTo>
                    <a:lnTo>
                      <a:pt x="50379" y="216617"/>
                    </a:lnTo>
                    <a:lnTo>
                      <a:pt x="0" y="216617"/>
                    </a:lnTo>
                    <a:lnTo>
                      <a:pt x="0" y="0"/>
                    </a:lnTo>
                    <a:lnTo>
                      <a:pt x="50379" y="0"/>
                    </a:lnTo>
                    <a:lnTo>
                      <a:pt x="50379" y="76229"/>
                    </a:lnTo>
                    <a:cubicBezTo>
                      <a:pt x="59307" y="61618"/>
                      <a:pt x="77162" y="50819"/>
                      <a:pt x="100757" y="50819"/>
                    </a:cubicBezTo>
                  </a:path>
                </a:pathLst>
              </a:custGeom>
              <a:solidFill>
                <a:schemeClr val="accent1"/>
              </a:solidFill>
              <a:ln w="6365" cap="flat">
                <a:noFill/>
                <a:prstDash val="solid"/>
                <a:miter/>
              </a:ln>
            </p:spPr>
            <p:txBody>
              <a:bodyPr rtlCol="0" anchor="ctr"/>
              <a:lstStyle/>
              <a:p>
                <a:endParaRPr lang="en-GB"/>
              </a:p>
            </p:txBody>
          </p:sp>
          <p:sp>
            <p:nvSpPr>
              <p:cNvPr id="40" name="Vrije vorm 39">
                <a:extLst>
                  <a:ext uri="{FF2B5EF4-FFF2-40B4-BE49-F238E27FC236}">
                    <a16:creationId xmlns:a16="http://schemas.microsoft.com/office/drawing/2014/main" id="{A36CCEDA-5BC6-8145-B53A-3762D70264C4}"/>
                  </a:ext>
                </a:extLst>
              </p:cNvPr>
              <p:cNvSpPr/>
              <p:nvPr/>
            </p:nvSpPr>
            <p:spPr>
              <a:xfrm>
                <a:off x="2740559" y="1541427"/>
                <a:ext cx="164527" cy="167703"/>
              </a:xfrm>
              <a:custGeom>
                <a:avLst/>
                <a:gdLst>
                  <a:gd name="connsiteX0" fmla="*/ 50379 w 164527"/>
                  <a:gd name="connsiteY0" fmla="*/ 67335 h 167703"/>
                  <a:gd name="connsiteX1" fmla="*/ 113512 w 164527"/>
                  <a:gd name="connsiteY1" fmla="*/ 67335 h 167703"/>
                  <a:gd name="connsiteX2" fmla="*/ 82902 w 164527"/>
                  <a:gd name="connsiteY2" fmla="*/ 39385 h 167703"/>
                  <a:gd name="connsiteX3" fmla="*/ 50379 w 164527"/>
                  <a:gd name="connsiteY3" fmla="*/ 67335 h 167703"/>
                  <a:gd name="connsiteX4" fmla="*/ 82902 w 164527"/>
                  <a:gd name="connsiteY4" fmla="*/ 167703 h 167703"/>
                  <a:gd name="connsiteX5" fmla="*/ 0 w 164527"/>
                  <a:gd name="connsiteY5" fmla="*/ 83852 h 167703"/>
                  <a:gd name="connsiteX6" fmla="*/ 82902 w 164527"/>
                  <a:gd name="connsiteY6" fmla="*/ 0 h 167703"/>
                  <a:gd name="connsiteX7" fmla="*/ 164528 w 164527"/>
                  <a:gd name="connsiteY7" fmla="*/ 81311 h 167703"/>
                  <a:gd name="connsiteX8" fmla="*/ 163890 w 164527"/>
                  <a:gd name="connsiteY8" fmla="*/ 95921 h 167703"/>
                  <a:gd name="connsiteX9" fmla="*/ 49741 w 164527"/>
                  <a:gd name="connsiteY9" fmla="*/ 95921 h 167703"/>
                  <a:gd name="connsiteX10" fmla="*/ 80989 w 164527"/>
                  <a:gd name="connsiteY10" fmla="*/ 127048 h 167703"/>
                  <a:gd name="connsiteX11" fmla="*/ 107134 w 164527"/>
                  <a:gd name="connsiteY11" fmla="*/ 111167 h 167703"/>
                  <a:gd name="connsiteX12" fmla="*/ 160702 w 164527"/>
                  <a:gd name="connsiteY12" fmla="*/ 111167 h 167703"/>
                  <a:gd name="connsiteX13" fmla="*/ 82902 w 164527"/>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7" h="167703">
                    <a:moveTo>
                      <a:pt x="50379" y="67335"/>
                    </a:moveTo>
                    <a:lnTo>
                      <a:pt x="113512" y="67335"/>
                    </a:lnTo>
                    <a:cubicBezTo>
                      <a:pt x="113512" y="49549"/>
                      <a:pt x="99482" y="39385"/>
                      <a:pt x="82902" y="39385"/>
                    </a:cubicBezTo>
                    <a:cubicBezTo>
                      <a:pt x="65684" y="39385"/>
                      <a:pt x="53567" y="49549"/>
                      <a:pt x="50379" y="67335"/>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49741" y="95921"/>
                    </a:lnTo>
                    <a:cubicBezTo>
                      <a:pt x="51654" y="117519"/>
                      <a:pt x="65046" y="127048"/>
                      <a:pt x="80989" y="127048"/>
                    </a:cubicBezTo>
                    <a:cubicBezTo>
                      <a:pt x="95018" y="127048"/>
                      <a:pt x="103308" y="120060"/>
                      <a:pt x="107134" y="111167"/>
                    </a:cubicBezTo>
                    <a:lnTo>
                      <a:pt x="160702"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grpSp>
        <p:sp>
          <p:nvSpPr>
            <p:cNvPr id="27" name="Vrije vorm 26">
              <a:extLst>
                <a:ext uri="{FF2B5EF4-FFF2-40B4-BE49-F238E27FC236}">
                  <a16:creationId xmlns:a16="http://schemas.microsoft.com/office/drawing/2014/main" id="{D55A45BC-4734-D342-8624-9F5F5301DBFB}"/>
                </a:ext>
              </a:extLst>
            </p:cNvPr>
            <p:cNvSpPr/>
            <p:nvPr/>
          </p:nvSpPr>
          <p:spPr>
            <a:xfrm>
              <a:off x="2934421" y="1489973"/>
              <a:ext cx="50378" cy="216616"/>
            </a:xfrm>
            <a:custGeom>
              <a:avLst/>
              <a:gdLst>
                <a:gd name="connsiteX0" fmla="*/ 0 w 50378"/>
                <a:gd name="connsiteY0" fmla="*/ 0 h 216616"/>
                <a:gd name="connsiteX1" fmla="*/ 50379 w 50378"/>
                <a:gd name="connsiteY1" fmla="*/ 0 h 216616"/>
                <a:gd name="connsiteX2" fmla="*/ 50379 w 50378"/>
                <a:gd name="connsiteY2" fmla="*/ 216617 h 216616"/>
                <a:gd name="connsiteX3" fmla="*/ 0 w 50378"/>
                <a:gd name="connsiteY3" fmla="*/ 216617 h 216616"/>
              </a:gdLst>
              <a:ahLst/>
              <a:cxnLst>
                <a:cxn ang="0">
                  <a:pos x="connsiteX0" y="connsiteY0"/>
                </a:cxn>
                <a:cxn ang="0">
                  <a:pos x="connsiteX1" y="connsiteY1"/>
                </a:cxn>
                <a:cxn ang="0">
                  <a:pos x="connsiteX2" y="connsiteY2"/>
                </a:cxn>
                <a:cxn ang="0">
                  <a:pos x="connsiteX3" y="connsiteY3"/>
                </a:cxn>
              </a:cxnLst>
              <a:rect l="l" t="t" r="r" b="b"/>
              <a:pathLst>
                <a:path w="50378" h="216616">
                  <a:moveTo>
                    <a:pt x="0" y="0"/>
                  </a:moveTo>
                  <a:lnTo>
                    <a:pt x="50379" y="0"/>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grpSp>
          <p:nvGrpSpPr>
            <p:cNvPr id="28" name="Graphic 9">
              <a:extLst>
                <a:ext uri="{FF2B5EF4-FFF2-40B4-BE49-F238E27FC236}">
                  <a16:creationId xmlns:a16="http://schemas.microsoft.com/office/drawing/2014/main" id="{F7DC95CA-CDB5-2844-9219-045E99202B9A}"/>
                </a:ext>
              </a:extLst>
            </p:cNvPr>
            <p:cNvGrpSpPr/>
            <p:nvPr/>
          </p:nvGrpSpPr>
          <p:grpSpPr>
            <a:xfrm>
              <a:off x="749642" y="915716"/>
              <a:ext cx="2711524" cy="794049"/>
              <a:chOff x="749642" y="915716"/>
              <a:chExt cx="2711524" cy="794049"/>
            </a:xfrm>
            <a:solidFill>
              <a:schemeClr val="accent1"/>
            </a:solidFill>
          </p:grpSpPr>
          <p:sp>
            <p:nvSpPr>
              <p:cNvPr id="29" name="Vrije vorm 28">
                <a:extLst>
                  <a:ext uri="{FF2B5EF4-FFF2-40B4-BE49-F238E27FC236}">
                    <a16:creationId xmlns:a16="http://schemas.microsoft.com/office/drawing/2014/main" id="{E74766BF-292E-A44D-A516-CF21AD600B0E}"/>
                  </a:ext>
                </a:extLst>
              </p:cNvPr>
              <p:cNvSpPr/>
              <p:nvPr/>
            </p:nvSpPr>
            <p:spPr>
              <a:xfrm>
                <a:off x="3014134" y="1541427"/>
                <a:ext cx="164527" cy="167703"/>
              </a:xfrm>
              <a:custGeom>
                <a:avLst/>
                <a:gdLst>
                  <a:gd name="connsiteX0" fmla="*/ 50379 w 164527"/>
                  <a:gd name="connsiteY0" fmla="*/ 67335 h 167703"/>
                  <a:gd name="connsiteX1" fmla="*/ 113512 w 164527"/>
                  <a:gd name="connsiteY1" fmla="*/ 67335 h 167703"/>
                  <a:gd name="connsiteX2" fmla="*/ 82902 w 164527"/>
                  <a:gd name="connsiteY2" fmla="*/ 39385 h 167703"/>
                  <a:gd name="connsiteX3" fmla="*/ 50379 w 164527"/>
                  <a:gd name="connsiteY3" fmla="*/ 67335 h 167703"/>
                  <a:gd name="connsiteX4" fmla="*/ 82902 w 164527"/>
                  <a:gd name="connsiteY4" fmla="*/ 167703 h 167703"/>
                  <a:gd name="connsiteX5" fmla="*/ 0 w 164527"/>
                  <a:gd name="connsiteY5" fmla="*/ 83852 h 167703"/>
                  <a:gd name="connsiteX6" fmla="*/ 82902 w 164527"/>
                  <a:gd name="connsiteY6" fmla="*/ 0 h 167703"/>
                  <a:gd name="connsiteX7" fmla="*/ 164528 w 164527"/>
                  <a:gd name="connsiteY7" fmla="*/ 81311 h 167703"/>
                  <a:gd name="connsiteX8" fmla="*/ 163890 w 164527"/>
                  <a:gd name="connsiteY8" fmla="*/ 95921 h 167703"/>
                  <a:gd name="connsiteX9" fmla="*/ 50379 w 164527"/>
                  <a:gd name="connsiteY9" fmla="*/ 95921 h 167703"/>
                  <a:gd name="connsiteX10" fmla="*/ 81626 w 164527"/>
                  <a:gd name="connsiteY10" fmla="*/ 127048 h 167703"/>
                  <a:gd name="connsiteX11" fmla="*/ 107772 w 164527"/>
                  <a:gd name="connsiteY11" fmla="*/ 111167 h 167703"/>
                  <a:gd name="connsiteX12" fmla="*/ 161339 w 164527"/>
                  <a:gd name="connsiteY12" fmla="*/ 111167 h 167703"/>
                  <a:gd name="connsiteX13" fmla="*/ 82902 w 164527"/>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7" h="167703">
                    <a:moveTo>
                      <a:pt x="50379" y="67335"/>
                    </a:moveTo>
                    <a:lnTo>
                      <a:pt x="113512" y="67335"/>
                    </a:lnTo>
                    <a:cubicBezTo>
                      <a:pt x="113512" y="49549"/>
                      <a:pt x="99482" y="39385"/>
                      <a:pt x="82902" y="39385"/>
                    </a:cubicBezTo>
                    <a:cubicBezTo>
                      <a:pt x="66321" y="39385"/>
                      <a:pt x="53567" y="49549"/>
                      <a:pt x="50379" y="67335"/>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50379" y="95921"/>
                    </a:lnTo>
                    <a:cubicBezTo>
                      <a:pt x="52292" y="117519"/>
                      <a:pt x="65684" y="127048"/>
                      <a:pt x="81626" y="127048"/>
                    </a:cubicBezTo>
                    <a:cubicBezTo>
                      <a:pt x="95656" y="127048"/>
                      <a:pt x="103946" y="120060"/>
                      <a:pt x="107772" y="111167"/>
                    </a:cubicBezTo>
                    <a:lnTo>
                      <a:pt x="161339"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sp>
            <p:nvSpPr>
              <p:cNvPr id="30" name="Vrije vorm 29">
                <a:extLst>
                  <a:ext uri="{FF2B5EF4-FFF2-40B4-BE49-F238E27FC236}">
                    <a16:creationId xmlns:a16="http://schemas.microsoft.com/office/drawing/2014/main" id="{F009228F-652C-9B4B-A6A0-0A1B78D61E5C}"/>
                  </a:ext>
                </a:extLst>
              </p:cNvPr>
              <p:cNvSpPr/>
              <p:nvPr/>
            </p:nvSpPr>
            <p:spPr>
              <a:xfrm>
                <a:off x="3203533" y="1472186"/>
                <a:ext cx="59944" cy="234403"/>
              </a:xfrm>
              <a:custGeom>
                <a:avLst/>
                <a:gdLst>
                  <a:gd name="connsiteX0" fmla="*/ 5102 w 59944"/>
                  <a:gd name="connsiteY0" fmla="*/ 71147 h 234403"/>
                  <a:gd name="connsiteX1" fmla="*/ 55480 w 59944"/>
                  <a:gd name="connsiteY1" fmla="*/ 71147 h 234403"/>
                  <a:gd name="connsiteX2" fmla="*/ 55480 w 59944"/>
                  <a:gd name="connsiteY2" fmla="*/ 234403 h 234403"/>
                  <a:gd name="connsiteX3" fmla="*/ 5102 w 59944"/>
                  <a:gd name="connsiteY3" fmla="*/ 234403 h 234403"/>
                  <a:gd name="connsiteX4" fmla="*/ 5102 w 59944"/>
                  <a:gd name="connsiteY4" fmla="*/ 71147 h 234403"/>
                  <a:gd name="connsiteX5" fmla="*/ 0 w 59944"/>
                  <a:gd name="connsiteY5" fmla="*/ 27315 h 234403"/>
                  <a:gd name="connsiteX6" fmla="*/ 29972 w 59944"/>
                  <a:gd name="connsiteY6" fmla="*/ 0 h 234403"/>
                  <a:gd name="connsiteX7" fmla="*/ 59944 w 59944"/>
                  <a:gd name="connsiteY7" fmla="*/ 27315 h 234403"/>
                  <a:gd name="connsiteX8" fmla="*/ 29972 w 59944"/>
                  <a:gd name="connsiteY8" fmla="*/ 53995 h 234403"/>
                  <a:gd name="connsiteX9" fmla="*/ 0 w 59944"/>
                  <a:gd name="connsiteY9" fmla="*/ 27315 h 234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944" h="234403">
                    <a:moveTo>
                      <a:pt x="5102" y="71147"/>
                    </a:moveTo>
                    <a:lnTo>
                      <a:pt x="55480" y="71147"/>
                    </a:lnTo>
                    <a:lnTo>
                      <a:pt x="55480" y="234403"/>
                    </a:lnTo>
                    <a:lnTo>
                      <a:pt x="5102" y="234403"/>
                    </a:lnTo>
                    <a:lnTo>
                      <a:pt x="5102" y="71147"/>
                    </a:lnTo>
                    <a:close/>
                    <a:moveTo>
                      <a:pt x="0" y="27315"/>
                    </a:moveTo>
                    <a:cubicBezTo>
                      <a:pt x="0" y="12070"/>
                      <a:pt x="12117" y="0"/>
                      <a:pt x="29972" y="0"/>
                    </a:cubicBezTo>
                    <a:cubicBezTo>
                      <a:pt x="47828" y="0"/>
                      <a:pt x="59944" y="12070"/>
                      <a:pt x="59944" y="27315"/>
                    </a:cubicBezTo>
                    <a:cubicBezTo>
                      <a:pt x="59944" y="42561"/>
                      <a:pt x="47828" y="53995"/>
                      <a:pt x="29972" y="53995"/>
                    </a:cubicBezTo>
                    <a:cubicBezTo>
                      <a:pt x="12117" y="53995"/>
                      <a:pt x="0" y="41926"/>
                      <a:pt x="0" y="27315"/>
                    </a:cubicBezTo>
                  </a:path>
                </a:pathLst>
              </a:custGeom>
              <a:solidFill>
                <a:schemeClr val="accent1"/>
              </a:solidFill>
              <a:ln w="6365" cap="flat">
                <a:noFill/>
                <a:prstDash val="solid"/>
                <a:miter/>
              </a:ln>
            </p:spPr>
            <p:txBody>
              <a:bodyPr rtlCol="0" anchor="ctr"/>
              <a:lstStyle/>
              <a:p>
                <a:endParaRPr lang="en-GB"/>
              </a:p>
            </p:txBody>
          </p:sp>
          <p:sp>
            <p:nvSpPr>
              <p:cNvPr id="31" name="Vrije vorm 30">
                <a:extLst>
                  <a:ext uri="{FF2B5EF4-FFF2-40B4-BE49-F238E27FC236}">
                    <a16:creationId xmlns:a16="http://schemas.microsoft.com/office/drawing/2014/main" id="{6638F4BE-8489-8241-B1A1-DBC4250D18A4}"/>
                  </a:ext>
                </a:extLst>
              </p:cNvPr>
              <p:cNvSpPr/>
              <p:nvPr/>
            </p:nvSpPr>
            <p:spPr>
              <a:xfrm>
                <a:off x="3288338" y="1489973"/>
                <a:ext cx="172827" cy="219157"/>
              </a:xfrm>
              <a:custGeom>
                <a:avLst/>
                <a:gdLst>
                  <a:gd name="connsiteX0" fmla="*/ 86737 w 172827"/>
                  <a:gd name="connsiteY0" fmla="*/ 94651 h 219157"/>
                  <a:gd name="connsiteX1" fmla="*/ 51026 w 172827"/>
                  <a:gd name="connsiteY1" fmla="*/ 134671 h 219157"/>
                  <a:gd name="connsiteX2" fmla="*/ 86737 w 172827"/>
                  <a:gd name="connsiteY2" fmla="*/ 175326 h 219157"/>
                  <a:gd name="connsiteX3" fmla="*/ 122449 w 172827"/>
                  <a:gd name="connsiteY3" fmla="*/ 134671 h 219157"/>
                  <a:gd name="connsiteX4" fmla="*/ 86737 w 172827"/>
                  <a:gd name="connsiteY4" fmla="*/ 94651 h 219157"/>
                  <a:gd name="connsiteX5" fmla="*/ 72070 w 172827"/>
                  <a:gd name="connsiteY5" fmla="*/ 50819 h 219157"/>
                  <a:gd name="connsiteX6" fmla="*/ 122449 w 172827"/>
                  <a:gd name="connsiteY6" fmla="*/ 75593 h 219157"/>
                  <a:gd name="connsiteX7" fmla="*/ 122449 w 172827"/>
                  <a:gd name="connsiteY7" fmla="*/ 0 h 219157"/>
                  <a:gd name="connsiteX8" fmla="*/ 172827 w 172827"/>
                  <a:gd name="connsiteY8" fmla="*/ 0 h 219157"/>
                  <a:gd name="connsiteX9" fmla="*/ 172827 w 172827"/>
                  <a:gd name="connsiteY9" fmla="*/ 216617 h 219157"/>
                  <a:gd name="connsiteX10" fmla="*/ 122449 w 172827"/>
                  <a:gd name="connsiteY10" fmla="*/ 216617 h 219157"/>
                  <a:gd name="connsiteX11" fmla="*/ 122449 w 172827"/>
                  <a:gd name="connsiteY11" fmla="*/ 193113 h 219157"/>
                  <a:gd name="connsiteX12" fmla="*/ 72070 w 172827"/>
                  <a:gd name="connsiteY12" fmla="*/ 219158 h 219157"/>
                  <a:gd name="connsiteX13" fmla="*/ 9 w 172827"/>
                  <a:gd name="connsiteY13" fmla="*/ 134671 h 219157"/>
                  <a:gd name="connsiteX14" fmla="*/ 72070 w 172827"/>
                  <a:gd name="connsiteY14" fmla="*/ 50819 h 21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827" h="219157">
                    <a:moveTo>
                      <a:pt x="86737" y="94651"/>
                    </a:moveTo>
                    <a:cubicBezTo>
                      <a:pt x="67606" y="94651"/>
                      <a:pt x="51026" y="108626"/>
                      <a:pt x="51026" y="134671"/>
                    </a:cubicBezTo>
                    <a:cubicBezTo>
                      <a:pt x="51026" y="160716"/>
                      <a:pt x="68244" y="175326"/>
                      <a:pt x="86737" y="175326"/>
                    </a:cubicBezTo>
                    <a:cubicBezTo>
                      <a:pt x="105868" y="175326"/>
                      <a:pt x="122449" y="160716"/>
                      <a:pt x="122449" y="134671"/>
                    </a:cubicBezTo>
                    <a:cubicBezTo>
                      <a:pt x="122449" y="108626"/>
                      <a:pt x="105868" y="94651"/>
                      <a:pt x="86737" y="94651"/>
                    </a:cubicBezTo>
                    <a:moveTo>
                      <a:pt x="72070" y="50819"/>
                    </a:moveTo>
                    <a:cubicBezTo>
                      <a:pt x="93752" y="50819"/>
                      <a:pt x="112883" y="60983"/>
                      <a:pt x="122449" y="75593"/>
                    </a:cubicBezTo>
                    <a:lnTo>
                      <a:pt x="122449" y="0"/>
                    </a:lnTo>
                    <a:lnTo>
                      <a:pt x="172827" y="0"/>
                    </a:lnTo>
                    <a:lnTo>
                      <a:pt x="172827" y="216617"/>
                    </a:lnTo>
                    <a:lnTo>
                      <a:pt x="122449" y="216617"/>
                    </a:lnTo>
                    <a:lnTo>
                      <a:pt x="122449" y="193113"/>
                    </a:lnTo>
                    <a:cubicBezTo>
                      <a:pt x="113521" y="208359"/>
                      <a:pt x="96303" y="219158"/>
                      <a:pt x="72070" y="219158"/>
                    </a:cubicBezTo>
                    <a:cubicBezTo>
                      <a:pt x="31895" y="219158"/>
                      <a:pt x="9" y="186125"/>
                      <a:pt x="9" y="134671"/>
                    </a:cubicBezTo>
                    <a:cubicBezTo>
                      <a:pt x="-629" y="83216"/>
                      <a:pt x="31895" y="50819"/>
                      <a:pt x="72070" y="50819"/>
                    </a:cubicBezTo>
                  </a:path>
                </a:pathLst>
              </a:custGeom>
              <a:solidFill>
                <a:schemeClr val="accent1"/>
              </a:solidFill>
              <a:ln w="6365" cap="flat">
                <a:noFill/>
                <a:prstDash val="solid"/>
                <a:miter/>
              </a:ln>
            </p:spPr>
            <p:txBody>
              <a:bodyPr rtlCol="0" anchor="ctr"/>
              <a:lstStyle/>
              <a:p>
                <a:endParaRPr lang="en-GB"/>
              </a:p>
            </p:txBody>
          </p:sp>
          <p:sp>
            <p:nvSpPr>
              <p:cNvPr id="32" name="Vrije vorm 31">
                <a:extLst>
                  <a:ext uri="{FF2B5EF4-FFF2-40B4-BE49-F238E27FC236}">
                    <a16:creationId xmlns:a16="http://schemas.microsoft.com/office/drawing/2014/main" id="{377B3B9F-2937-8C4B-9D79-788C8521B702}"/>
                  </a:ext>
                </a:extLst>
              </p:cNvPr>
              <p:cNvSpPr/>
              <p:nvPr/>
            </p:nvSpPr>
            <p:spPr>
              <a:xfrm>
                <a:off x="893763" y="1061821"/>
                <a:ext cx="653650" cy="647944"/>
              </a:xfrm>
              <a:custGeom>
                <a:avLst/>
                <a:gdLst>
                  <a:gd name="connsiteX0" fmla="*/ 352014 w 653650"/>
                  <a:gd name="connsiteY0" fmla="*/ 0 h 647944"/>
                  <a:gd name="connsiteX1" fmla="*/ 330332 w 653650"/>
                  <a:gd name="connsiteY1" fmla="*/ 0 h 647944"/>
                  <a:gd name="connsiteX2" fmla="*/ 179833 w 653650"/>
                  <a:gd name="connsiteY2" fmla="*/ 0 h 647944"/>
                  <a:gd name="connsiteX3" fmla="*/ 170267 w 653650"/>
                  <a:gd name="connsiteY3" fmla="*/ 0 h 647944"/>
                  <a:gd name="connsiteX4" fmla="*/ 0 w 653650"/>
                  <a:gd name="connsiteY4" fmla="*/ 169609 h 647944"/>
                  <a:gd name="connsiteX5" fmla="*/ 0 w 653650"/>
                  <a:gd name="connsiteY5" fmla="*/ 184220 h 647944"/>
                  <a:gd name="connsiteX6" fmla="*/ 170267 w 653650"/>
                  <a:gd name="connsiteY6" fmla="*/ 353829 h 647944"/>
                  <a:gd name="connsiteX7" fmla="*/ 329694 w 653650"/>
                  <a:gd name="connsiteY7" fmla="*/ 353829 h 647944"/>
                  <a:gd name="connsiteX8" fmla="*/ 329694 w 653650"/>
                  <a:gd name="connsiteY8" fmla="*/ 294751 h 647944"/>
                  <a:gd name="connsiteX9" fmla="*/ 170267 w 653650"/>
                  <a:gd name="connsiteY9" fmla="*/ 294751 h 647944"/>
                  <a:gd name="connsiteX10" fmla="*/ 59307 w 653650"/>
                  <a:gd name="connsiteY10" fmla="*/ 184220 h 647944"/>
                  <a:gd name="connsiteX11" fmla="*/ 59307 w 653650"/>
                  <a:gd name="connsiteY11" fmla="*/ 169609 h 647944"/>
                  <a:gd name="connsiteX12" fmla="*/ 170267 w 653650"/>
                  <a:gd name="connsiteY12" fmla="*/ 59077 h 647944"/>
                  <a:gd name="connsiteX13" fmla="*/ 179833 w 653650"/>
                  <a:gd name="connsiteY13" fmla="*/ 59077 h 647944"/>
                  <a:gd name="connsiteX14" fmla="*/ 329694 w 653650"/>
                  <a:gd name="connsiteY14" fmla="*/ 59077 h 647944"/>
                  <a:gd name="connsiteX15" fmla="*/ 351376 w 653650"/>
                  <a:gd name="connsiteY15" fmla="*/ 59077 h 647944"/>
                  <a:gd name="connsiteX16" fmla="*/ 594342 w 653650"/>
                  <a:gd name="connsiteY16" fmla="*/ 309362 h 647944"/>
                  <a:gd name="connsiteX17" fmla="*/ 594342 w 653650"/>
                  <a:gd name="connsiteY17" fmla="*/ 338583 h 647944"/>
                  <a:gd name="connsiteX18" fmla="*/ 351376 w 653650"/>
                  <a:gd name="connsiteY18" fmla="*/ 588867 h 647944"/>
                  <a:gd name="connsiteX19" fmla="*/ 179195 w 653650"/>
                  <a:gd name="connsiteY19" fmla="*/ 588867 h 647944"/>
                  <a:gd name="connsiteX20" fmla="*/ 179195 w 653650"/>
                  <a:gd name="connsiteY20" fmla="*/ 647945 h 647944"/>
                  <a:gd name="connsiteX21" fmla="*/ 351376 w 653650"/>
                  <a:gd name="connsiteY21" fmla="*/ 647945 h 647944"/>
                  <a:gd name="connsiteX22" fmla="*/ 653648 w 653650"/>
                  <a:gd name="connsiteY22" fmla="*/ 338583 h 647944"/>
                  <a:gd name="connsiteX23" fmla="*/ 653648 w 653650"/>
                  <a:gd name="connsiteY23" fmla="*/ 309362 h 647944"/>
                  <a:gd name="connsiteX24" fmla="*/ 352014 w 653650"/>
                  <a:gd name="connsiteY24" fmla="*/ 0 h 64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53650" h="647944">
                    <a:moveTo>
                      <a:pt x="352014" y="0"/>
                    </a:moveTo>
                    <a:lnTo>
                      <a:pt x="330332" y="0"/>
                    </a:lnTo>
                    <a:lnTo>
                      <a:pt x="179833" y="0"/>
                    </a:lnTo>
                    <a:lnTo>
                      <a:pt x="170267" y="0"/>
                    </a:lnTo>
                    <a:cubicBezTo>
                      <a:pt x="76525" y="0"/>
                      <a:pt x="0" y="76229"/>
                      <a:pt x="0" y="169609"/>
                    </a:cubicBezTo>
                    <a:lnTo>
                      <a:pt x="0" y="184220"/>
                    </a:lnTo>
                    <a:cubicBezTo>
                      <a:pt x="0" y="277600"/>
                      <a:pt x="76525" y="353829"/>
                      <a:pt x="170267" y="353829"/>
                    </a:cubicBezTo>
                    <a:lnTo>
                      <a:pt x="329694" y="353829"/>
                    </a:lnTo>
                    <a:lnTo>
                      <a:pt x="329694" y="294751"/>
                    </a:lnTo>
                    <a:lnTo>
                      <a:pt x="170267" y="294751"/>
                    </a:lnTo>
                    <a:cubicBezTo>
                      <a:pt x="109048" y="294751"/>
                      <a:pt x="59307" y="245203"/>
                      <a:pt x="59307" y="184220"/>
                    </a:cubicBezTo>
                    <a:lnTo>
                      <a:pt x="59307" y="169609"/>
                    </a:lnTo>
                    <a:cubicBezTo>
                      <a:pt x="59307" y="108626"/>
                      <a:pt x="109048" y="59077"/>
                      <a:pt x="170267" y="59077"/>
                    </a:cubicBezTo>
                    <a:lnTo>
                      <a:pt x="179833" y="59077"/>
                    </a:lnTo>
                    <a:lnTo>
                      <a:pt x="329694" y="59077"/>
                    </a:lnTo>
                    <a:lnTo>
                      <a:pt x="351376" y="59077"/>
                    </a:lnTo>
                    <a:cubicBezTo>
                      <a:pt x="485294" y="59077"/>
                      <a:pt x="594342" y="171515"/>
                      <a:pt x="594342" y="309362"/>
                    </a:cubicBezTo>
                    <a:lnTo>
                      <a:pt x="594342" y="338583"/>
                    </a:lnTo>
                    <a:cubicBezTo>
                      <a:pt x="594342" y="476430"/>
                      <a:pt x="485294" y="588867"/>
                      <a:pt x="351376" y="588867"/>
                    </a:cubicBezTo>
                    <a:lnTo>
                      <a:pt x="179195" y="588867"/>
                    </a:lnTo>
                    <a:lnTo>
                      <a:pt x="179195" y="647945"/>
                    </a:lnTo>
                    <a:lnTo>
                      <a:pt x="351376" y="647945"/>
                    </a:lnTo>
                    <a:cubicBezTo>
                      <a:pt x="517817" y="647945"/>
                      <a:pt x="653648" y="508827"/>
                      <a:pt x="653648" y="338583"/>
                    </a:cubicBezTo>
                    <a:lnTo>
                      <a:pt x="653648" y="309362"/>
                    </a:lnTo>
                    <a:cubicBezTo>
                      <a:pt x="654286" y="138482"/>
                      <a:pt x="519092" y="0"/>
                      <a:pt x="352014" y="0"/>
                    </a:cubicBezTo>
                  </a:path>
                </a:pathLst>
              </a:custGeom>
              <a:solidFill>
                <a:schemeClr val="accent1"/>
              </a:solidFill>
              <a:ln w="6365"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AA52EBA3-4F3A-B545-8AF4-D64EC9D4CAD7}"/>
                  </a:ext>
                </a:extLst>
              </p:cNvPr>
              <p:cNvSpPr/>
              <p:nvPr/>
            </p:nvSpPr>
            <p:spPr>
              <a:xfrm>
                <a:off x="749642" y="915716"/>
                <a:ext cx="654285" cy="647944"/>
              </a:xfrm>
              <a:custGeom>
                <a:avLst/>
                <a:gdLst>
                  <a:gd name="connsiteX0" fmla="*/ 474453 w 654285"/>
                  <a:gd name="connsiteY0" fmla="*/ 647945 h 647944"/>
                  <a:gd name="connsiteX1" fmla="*/ 484019 w 654285"/>
                  <a:gd name="connsiteY1" fmla="*/ 647945 h 647944"/>
                  <a:gd name="connsiteX2" fmla="*/ 654286 w 654285"/>
                  <a:gd name="connsiteY2" fmla="*/ 478336 h 647944"/>
                  <a:gd name="connsiteX3" fmla="*/ 654286 w 654285"/>
                  <a:gd name="connsiteY3" fmla="*/ 463725 h 647944"/>
                  <a:gd name="connsiteX4" fmla="*/ 511440 w 654285"/>
                  <a:gd name="connsiteY4" fmla="*/ 294116 h 647944"/>
                  <a:gd name="connsiteX5" fmla="*/ 398566 w 654285"/>
                  <a:gd name="connsiteY5" fmla="*/ 294116 h 647944"/>
                  <a:gd name="connsiteX6" fmla="*/ 398566 w 654285"/>
                  <a:gd name="connsiteY6" fmla="*/ 353193 h 647944"/>
                  <a:gd name="connsiteX7" fmla="*/ 511440 w 654285"/>
                  <a:gd name="connsiteY7" fmla="*/ 353193 h 647944"/>
                  <a:gd name="connsiteX8" fmla="*/ 594979 w 654285"/>
                  <a:gd name="connsiteY8" fmla="*/ 463725 h 647944"/>
                  <a:gd name="connsiteX9" fmla="*/ 594979 w 654285"/>
                  <a:gd name="connsiteY9" fmla="*/ 478336 h 647944"/>
                  <a:gd name="connsiteX10" fmla="*/ 484019 w 654285"/>
                  <a:gd name="connsiteY10" fmla="*/ 588867 h 647944"/>
                  <a:gd name="connsiteX11" fmla="*/ 474453 w 654285"/>
                  <a:gd name="connsiteY11" fmla="*/ 588867 h 647944"/>
                  <a:gd name="connsiteX12" fmla="*/ 323954 w 654285"/>
                  <a:gd name="connsiteY12" fmla="*/ 588867 h 647944"/>
                  <a:gd name="connsiteX13" fmla="*/ 302273 w 654285"/>
                  <a:gd name="connsiteY13" fmla="*/ 588867 h 647944"/>
                  <a:gd name="connsiteX14" fmla="*/ 59307 w 654285"/>
                  <a:gd name="connsiteY14" fmla="*/ 338583 h 647944"/>
                  <a:gd name="connsiteX15" fmla="*/ 59307 w 654285"/>
                  <a:gd name="connsiteY15" fmla="*/ 309362 h 647944"/>
                  <a:gd name="connsiteX16" fmla="*/ 302273 w 654285"/>
                  <a:gd name="connsiteY16" fmla="*/ 59077 h 647944"/>
                  <a:gd name="connsiteX17" fmla="*/ 474453 w 654285"/>
                  <a:gd name="connsiteY17" fmla="*/ 59077 h 647944"/>
                  <a:gd name="connsiteX18" fmla="*/ 474453 w 654285"/>
                  <a:gd name="connsiteY18" fmla="*/ 0 h 647944"/>
                  <a:gd name="connsiteX19" fmla="*/ 302273 w 654285"/>
                  <a:gd name="connsiteY19" fmla="*/ 0 h 647944"/>
                  <a:gd name="connsiteX20" fmla="*/ 0 w 654285"/>
                  <a:gd name="connsiteY20" fmla="*/ 309362 h 647944"/>
                  <a:gd name="connsiteX21" fmla="*/ 0 w 654285"/>
                  <a:gd name="connsiteY21" fmla="*/ 338583 h 647944"/>
                  <a:gd name="connsiteX22" fmla="*/ 302273 w 654285"/>
                  <a:gd name="connsiteY22" fmla="*/ 647945 h 647944"/>
                  <a:gd name="connsiteX23" fmla="*/ 323954 w 654285"/>
                  <a:gd name="connsiteY23" fmla="*/ 647945 h 647944"/>
                  <a:gd name="connsiteX24" fmla="*/ 474453 w 654285"/>
                  <a:gd name="connsiteY24" fmla="*/ 647945 h 64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54285" h="647944">
                    <a:moveTo>
                      <a:pt x="474453" y="647945"/>
                    </a:moveTo>
                    <a:lnTo>
                      <a:pt x="484019" y="647945"/>
                    </a:lnTo>
                    <a:cubicBezTo>
                      <a:pt x="577761" y="647945"/>
                      <a:pt x="654286" y="571716"/>
                      <a:pt x="654286" y="478336"/>
                    </a:cubicBezTo>
                    <a:lnTo>
                      <a:pt x="654286" y="463725"/>
                    </a:lnTo>
                    <a:cubicBezTo>
                      <a:pt x="654286" y="370345"/>
                      <a:pt x="590515" y="294116"/>
                      <a:pt x="511440" y="294116"/>
                    </a:cubicBezTo>
                    <a:lnTo>
                      <a:pt x="398566" y="294116"/>
                    </a:lnTo>
                    <a:lnTo>
                      <a:pt x="398566" y="353193"/>
                    </a:lnTo>
                    <a:lnTo>
                      <a:pt x="511440" y="353193"/>
                    </a:lnTo>
                    <a:cubicBezTo>
                      <a:pt x="556717" y="353193"/>
                      <a:pt x="594979" y="404013"/>
                      <a:pt x="594979" y="463725"/>
                    </a:cubicBezTo>
                    <a:lnTo>
                      <a:pt x="594979" y="478336"/>
                    </a:lnTo>
                    <a:cubicBezTo>
                      <a:pt x="594979" y="539319"/>
                      <a:pt x="545238" y="588867"/>
                      <a:pt x="484019" y="588867"/>
                    </a:cubicBezTo>
                    <a:lnTo>
                      <a:pt x="474453" y="588867"/>
                    </a:lnTo>
                    <a:lnTo>
                      <a:pt x="323954" y="588867"/>
                    </a:lnTo>
                    <a:lnTo>
                      <a:pt x="302273" y="588867"/>
                    </a:lnTo>
                    <a:cubicBezTo>
                      <a:pt x="168354" y="588867"/>
                      <a:pt x="59307" y="476430"/>
                      <a:pt x="59307" y="338583"/>
                    </a:cubicBezTo>
                    <a:lnTo>
                      <a:pt x="59307" y="309362"/>
                    </a:lnTo>
                    <a:cubicBezTo>
                      <a:pt x="59307" y="171515"/>
                      <a:pt x="168354" y="59077"/>
                      <a:pt x="302273" y="59077"/>
                    </a:cubicBezTo>
                    <a:lnTo>
                      <a:pt x="474453" y="59077"/>
                    </a:lnTo>
                    <a:lnTo>
                      <a:pt x="474453" y="0"/>
                    </a:lnTo>
                    <a:lnTo>
                      <a:pt x="302273" y="0"/>
                    </a:lnTo>
                    <a:cubicBezTo>
                      <a:pt x="135831" y="0"/>
                      <a:pt x="0" y="138482"/>
                      <a:pt x="0" y="309362"/>
                    </a:cubicBezTo>
                    <a:lnTo>
                      <a:pt x="0" y="338583"/>
                    </a:lnTo>
                    <a:cubicBezTo>
                      <a:pt x="0" y="509462"/>
                      <a:pt x="135831" y="647945"/>
                      <a:pt x="302273" y="647945"/>
                    </a:cubicBezTo>
                    <a:lnTo>
                      <a:pt x="323954" y="647945"/>
                    </a:lnTo>
                    <a:lnTo>
                      <a:pt x="474453" y="647945"/>
                    </a:lnTo>
                    <a:close/>
                  </a:path>
                </a:pathLst>
              </a:custGeom>
              <a:solidFill>
                <a:schemeClr val="accent1"/>
              </a:solidFill>
              <a:ln w="636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71663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rt">
    <p:bg>
      <p:bgPr>
        <a:solidFill>
          <a:schemeClr val="tx1"/>
        </a:solidFill>
        <a:effectLst/>
      </p:bgPr>
    </p:bg>
    <p:spTree>
      <p:nvGrpSpPr>
        <p:cNvPr id="1" name=""/>
        <p:cNvGrpSpPr/>
        <p:nvPr/>
      </p:nvGrpSpPr>
      <p:grpSpPr>
        <a:xfrm>
          <a:off x="0" y="0"/>
          <a:ext cx="0" cy="0"/>
          <a:chOff x="0" y="0"/>
          <a:chExt cx="0" cy="0"/>
        </a:xfrm>
      </p:grpSpPr>
      <p:sp>
        <p:nvSpPr>
          <p:cNvPr id="8" name="Vrije vorm 7">
            <a:extLst>
              <a:ext uri="{FF2B5EF4-FFF2-40B4-BE49-F238E27FC236}">
                <a16:creationId xmlns:a16="http://schemas.microsoft.com/office/drawing/2014/main" id="{8401B003-EBE4-2C44-A8C7-C1C1B29244D8}"/>
              </a:ext>
            </a:extLst>
          </p:cNvPr>
          <p:cNvSpPr>
            <a:spLocks noChangeAspect="1"/>
          </p:cNvSpPr>
          <p:nvPr userDrawn="1"/>
        </p:nvSpPr>
        <p:spPr>
          <a:xfrm>
            <a:off x="1" y="2665264"/>
            <a:ext cx="8800827" cy="4192738"/>
          </a:xfrm>
          <a:custGeom>
            <a:avLst/>
            <a:gdLst>
              <a:gd name="connsiteX0" fmla="*/ 2947028 w 8800827"/>
              <a:gd name="connsiteY0" fmla="*/ 0 h 4192738"/>
              <a:gd name="connsiteX1" fmla="*/ 8754088 w 8800827"/>
              <a:gd name="connsiteY1" fmla="*/ 4054762 h 4192738"/>
              <a:gd name="connsiteX2" fmla="*/ 8800827 w 8800827"/>
              <a:gd name="connsiteY2" fmla="*/ 4192738 h 4192738"/>
              <a:gd name="connsiteX3" fmla="*/ 0 w 8800827"/>
              <a:gd name="connsiteY3" fmla="*/ 4192738 h 4192738"/>
              <a:gd name="connsiteX4" fmla="*/ 0 w 8800827"/>
              <a:gd name="connsiteY4" fmla="*/ 748115 h 4192738"/>
              <a:gd name="connsiteX5" fmla="*/ 3406 w 8800827"/>
              <a:gd name="connsiteY5" fmla="*/ 746156 h 4192738"/>
              <a:gd name="connsiteX6" fmla="*/ 2947028 w 8800827"/>
              <a:gd name="connsiteY6" fmla="*/ 0 h 419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0827" h="4192738">
                <a:moveTo>
                  <a:pt x="2947028" y="0"/>
                </a:moveTo>
                <a:cubicBezTo>
                  <a:pt x="5614028" y="0"/>
                  <a:pt x="7887197" y="1689762"/>
                  <a:pt x="8754088" y="4054762"/>
                </a:cubicBezTo>
                <a:lnTo>
                  <a:pt x="8800827" y="4192738"/>
                </a:lnTo>
                <a:lnTo>
                  <a:pt x="0" y="4192738"/>
                </a:lnTo>
                <a:lnTo>
                  <a:pt x="0" y="748115"/>
                </a:lnTo>
                <a:lnTo>
                  <a:pt x="3406" y="746156"/>
                </a:lnTo>
                <a:cubicBezTo>
                  <a:pt x="878740" y="270362"/>
                  <a:pt x="1881590" y="0"/>
                  <a:pt x="2947028" y="0"/>
                </a:cubicBezTo>
                <a:close/>
              </a:path>
            </a:pathLst>
          </a:custGeom>
          <a:solidFill>
            <a:schemeClr val="tx2"/>
          </a:solidFill>
          <a:ln w="9525" cap="flat">
            <a:noFill/>
            <a:prstDash val="solid"/>
            <a:miter/>
          </a:ln>
        </p:spPr>
        <p:txBody>
          <a:bodyPr wrap="square" rtlCol="0" anchor="ctr">
            <a:noAutofit/>
          </a:bodyPr>
          <a:lstStyle/>
          <a:p>
            <a:endParaRPr lang="en-GB"/>
          </a:p>
        </p:txBody>
      </p:sp>
      <p:sp>
        <p:nvSpPr>
          <p:cNvPr id="9" name="Tijdelijke aanduiding voor titel 1">
            <a:extLst>
              <a:ext uri="{FF2B5EF4-FFF2-40B4-BE49-F238E27FC236}">
                <a16:creationId xmlns:a16="http://schemas.microsoft.com/office/drawing/2014/main" id="{5528DFA1-35F5-EC4A-8187-5F787CD8F179}"/>
              </a:ext>
            </a:extLst>
          </p:cNvPr>
          <p:cNvSpPr>
            <a:spLocks noGrp="1"/>
          </p:cNvSpPr>
          <p:nvPr>
            <p:ph type="title" hasCustomPrompt="1"/>
          </p:nvPr>
        </p:nvSpPr>
        <p:spPr>
          <a:xfrm>
            <a:off x="648729" y="4508758"/>
            <a:ext cx="6246341" cy="1325563"/>
          </a:xfrm>
          <a:prstGeom prst="rect">
            <a:avLst/>
          </a:prstGeom>
        </p:spPr>
        <p:txBody>
          <a:bodyPr vert="horz" lIns="91440" tIns="45720" rIns="91440" bIns="45720" rtlCol="0" anchor="b">
            <a:normAutofit/>
          </a:bodyPr>
          <a:lstStyle>
            <a:lvl1pPr>
              <a:defRPr sz="4000">
                <a:solidFill>
                  <a:schemeClr val="accent1"/>
                </a:solidFill>
              </a:defRPr>
            </a:lvl1pPr>
          </a:lstStyle>
          <a:p>
            <a:r>
              <a:rPr lang="nl-NL" dirty="0"/>
              <a:t>Hier komt de titel </a:t>
            </a:r>
            <a:br>
              <a:rPr lang="nl-NL" dirty="0"/>
            </a:br>
            <a:r>
              <a:rPr lang="nl-NL" dirty="0"/>
              <a:t>in max 2 lijnen</a:t>
            </a:r>
            <a:endParaRPr lang="en-GB" dirty="0"/>
          </a:p>
        </p:txBody>
      </p:sp>
      <p:grpSp>
        <p:nvGrpSpPr>
          <p:cNvPr id="44" name="Groep 43">
            <a:extLst>
              <a:ext uri="{FF2B5EF4-FFF2-40B4-BE49-F238E27FC236}">
                <a16:creationId xmlns:a16="http://schemas.microsoft.com/office/drawing/2014/main" id="{6AA31B4A-D5DB-3442-8458-FBF47BD1380E}"/>
              </a:ext>
            </a:extLst>
          </p:cNvPr>
          <p:cNvGrpSpPr/>
          <p:nvPr userDrawn="1"/>
        </p:nvGrpSpPr>
        <p:grpSpPr>
          <a:xfrm>
            <a:off x="749642" y="760718"/>
            <a:ext cx="2711524" cy="1024006"/>
            <a:chOff x="749642" y="760718"/>
            <a:chExt cx="2711524" cy="1024006"/>
          </a:xfrm>
        </p:grpSpPr>
        <p:sp>
          <p:nvSpPr>
            <p:cNvPr id="12" name="Vrije vorm 11">
              <a:extLst>
                <a:ext uri="{FF2B5EF4-FFF2-40B4-BE49-F238E27FC236}">
                  <a16:creationId xmlns:a16="http://schemas.microsoft.com/office/drawing/2014/main" id="{ABF5C187-F3C0-3249-8C06-86D355F370F4}"/>
                </a:ext>
              </a:extLst>
            </p:cNvPr>
            <p:cNvSpPr/>
            <p:nvPr/>
          </p:nvSpPr>
          <p:spPr>
            <a:xfrm>
              <a:off x="917358" y="760718"/>
              <a:ext cx="462974" cy="623805"/>
            </a:xfrm>
            <a:custGeom>
              <a:avLst/>
              <a:gdLst>
                <a:gd name="connsiteX0" fmla="*/ 462974 w 462974"/>
                <a:gd name="connsiteY0" fmla="*/ 230592 h 623805"/>
                <a:gd name="connsiteX1" fmla="*/ 231487 w 462974"/>
                <a:gd name="connsiteY1" fmla="*/ 623805 h 623805"/>
                <a:gd name="connsiteX2" fmla="*/ 0 w 462974"/>
                <a:gd name="connsiteY2" fmla="*/ 230592 h 623805"/>
                <a:gd name="connsiteX3" fmla="*/ 231487 w 462974"/>
                <a:gd name="connsiteY3" fmla="*/ 0 h 623805"/>
                <a:gd name="connsiteX4" fmla="*/ 462974 w 462974"/>
                <a:gd name="connsiteY4" fmla="*/ 230592 h 623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974" h="623805">
                  <a:moveTo>
                    <a:pt x="462974" y="230592"/>
                  </a:moveTo>
                  <a:cubicBezTo>
                    <a:pt x="462974" y="357640"/>
                    <a:pt x="231487" y="623805"/>
                    <a:pt x="231487" y="623805"/>
                  </a:cubicBezTo>
                  <a:cubicBezTo>
                    <a:pt x="231487" y="623805"/>
                    <a:pt x="0" y="357640"/>
                    <a:pt x="0" y="230592"/>
                  </a:cubicBezTo>
                  <a:cubicBezTo>
                    <a:pt x="0" y="103544"/>
                    <a:pt x="103946" y="0"/>
                    <a:pt x="231487" y="0"/>
                  </a:cubicBezTo>
                  <a:cubicBezTo>
                    <a:pt x="359666" y="0"/>
                    <a:pt x="462974" y="102909"/>
                    <a:pt x="462974" y="230592"/>
                  </a:cubicBezTo>
                </a:path>
              </a:pathLst>
            </a:custGeom>
            <a:solidFill>
              <a:schemeClr val="accent2"/>
            </a:solidFill>
            <a:ln w="6365" cap="flat">
              <a:noFill/>
              <a:prstDash val="solid"/>
              <a:miter/>
            </a:ln>
          </p:spPr>
          <p:txBody>
            <a:bodyPr rtlCol="0" anchor="ctr"/>
            <a:lstStyle/>
            <a:p>
              <a:endParaRPr lang="en-GB"/>
            </a:p>
          </p:txBody>
        </p:sp>
        <p:sp>
          <p:nvSpPr>
            <p:cNvPr id="13" name="Vrije vorm 12">
              <a:extLst>
                <a:ext uri="{FF2B5EF4-FFF2-40B4-BE49-F238E27FC236}">
                  <a16:creationId xmlns:a16="http://schemas.microsoft.com/office/drawing/2014/main" id="{987055D4-7BD7-304C-B77B-793097E758D4}"/>
                </a:ext>
              </a:extLst>
            </p:cNvPr>
            <p:cNvSpPr/>
            <p:nvPr/>
          </p:nvSpPr>
          <p:spPr>
            <a:xfrm>
              <a:off x="1720867" y="915081"/>
              <a:ext cx="184296" cy="205817"/>
            </a:xfrm>
            <a:custGeom>
              <a:avLst/>
              <a:gdLst>
                <a:gd name="connsiteX0" fmla="*/ 184297 w 184296"/>
                <a:gd name="connsiteY0" fmla="*/ 0 h 205817"/>
                <a:gd name="connsiteX1" fmla="*/ 184297 w 184296"/>
                <a:gd name="connsiteY1" fmla="*/ 205818 h 205817"/>
                <a:gd name="connsiteX2" fmla="*/ 133918 w 184296"/>
                <a:gd name="connsiteY2" fmla="*/ 205818 h 205817"/>
                <a:gd name="connsiteX3" fmla="*/ 49741 w 184296"/>
                <a:gd name="connsiteY3" fmla="*/ 78770 h 205817"/>
                <a:gd name="connsiteX4" fmla="*/ 49741 w 184296"/>
                <a:gd name="connsiteY4" fmla="*/ 205818 h 205817"/>
                <a:gd name="connsiteX5" fmla="*/ 0 w 184296"/>
                <a:gd name="connsiteY5" fmla="*/ 205818 h 205817"/>
                <a:gd name="connsiteX6" fmla="*/ 0 w 184296"/>
                <a:gd name="connsiteY6" fmla="*/ 0 h 205817"/>
                <a:gd name="connsiteX7" fmla="*/ 49741 w 184296"/>
                <a:gd name="connsiteY7" fmla="*/ 0 h 205817"/>
                <a:gd name="connsiteX8" fmla="*/ 133918 w 184296"/>
                <a:gd name="connsiteY8" fmla="*/ 127683 h 205817"/>
                <a:gd name="connsiteX9" fmla="*/ 133918 w 184296"/>
                <a:gd name="connsiteY9" fmla="*/ 0 h 205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296" h="205817">
                  <a:moveTo>
                    <a:pt x="184297" y="0"/>
                  </a:moveTo>
                  <a:lnTo>
                    <a:pt x="184297" y="205818"/>
                  </a:lnTo>
                  <a:lnTo>
                    <a:pt x="133918" y="205818"/>
                  </a:lnTo>
                  <a:lnTo>
                    <a:pt x="49741" y="78770"/>
                  </a:lnTo>
                  <a:lnTo>
                    <a:pt x="49741" y="205818"/>
                  </a:lnTo>
                  <a:lnTo>
                    <a:pt x="0" y="205818"/>
                  </a:lnTo>
                  <a:lnTo>
                    <a:pt x="0" y="0"/>
                  </a:lnTo>
                  <a:lnTo>
                    <a:pt x="49741" y="0"/>
                  </a:lnTo>
                  <a:lnTo>
                    <a:pt x="133918" y="127683"/>
                  </a:lnTo>
                  <a:lnTo>
                    <a:pt x="133918" y="0"/>
                  </a:lnTo>
                  <a:close/>
                </a:path>
              </a:pathLst>
            </a:custGeom>
            <a:solidFill>
              <a:schemeClr val="accent1"/>
            </a:solidFill>
            <a:ln w="6365" cap="flat">
              <a:noFill/>
              <a:prstDash val="solid"/>
              <a:miter/>
            </a:ln>
          </p:spPr>
          <p:txBody>
            <a:bodyPr rtlCol="0" anchor="ctr"/>
            <a:lstStyle/>
            <a:p>
              <a:endParaRPr lang="en-GB"/>
            </a:p>
          </p:txBody>
        </p:sp>
        <p:grpSp>
          <p:nvGrpSpPr>
            <p:cNvPr id="14" name="Graphic 9">
              <a:extLst>
                <a:ext uri="{FF2B5EF4-FFF2-40B4-BE49-F238E27FC236}">
                  <a16:creationId xmlns:a16="http://schemas.microsoft.com/office/drawing/2014/main" id="{46B4E76A-9F4F-C946-A679-1258C3CDA488}"/>
                </a:ext>
              </a:extLst>
            </p:cNvPr>
            <p:cNvGrpSpPr/>
            <p:nvPr/>
          </p:nvGrpSpPr>
          <p:grpSpPr>
            <a:xfrm>
              <a:off x="1934499" y="917622"/>
              <a:ext cx="285692" cy="205817"/>
              <a:chOff x="1934499" y="917622"/>
              <a:chExt cx="285692" cy="205817"/>
            </a:xfrm>
            <a:solidFill>
              <a:schemeClr val="accent1"/>
            </a:solidFill>
          </p:grpSpPr>
          <p:sp>
            <p:nvSpPr>
              <p:cNvPr id="15" name="Vrije vorm 14">
                <a:extLst>
                  <a:ext uri="{FF2B5EF4-FFF2-40B4-BE49-F238E27FC236}">
                    <a16:creationId xmlns:a16="http://schemas.microsoft.com/office/drawing/2014/main" id="{66803320-1F41-6B46-A7DB-02ADC67295A0}"/>
                  </a:ext>
                </a:extLst>
              </p:cNvPr>
              <p:cNvSpPr/>
              <p:nvPr/>
            </p:nvSpPr>
            <p:spPr>
              <a:xfrm>
                <a:off x="1934499" y="955736"/>
                <a:ext cx="164528" cy="167703"/>
              </a:xfrm>
              <a:custGeom>
                <a:avLst/>
                <a:gdLst>
                  <a:gd name="connsiteX0" fmla="*/ 50379 w 164528"/>
                  <a:gd name="connsiteY0" fmla="*/ 67971 h 167703"/>
                  <a:gd name="connsiteX1" fmla="*/ 113512 w 164528"/>
                  <a:gd name="connsiteY1" fmla="*/ 67971 h 167703"/>
                  <a:gd name="connsiteX2" fmla="*/ 82902 w 164528"/>
                  <a:gd name="connsiteY2" fmla="*/ 40020 h 167703"/>
                  <a:gd name="connsiteX3" fmla="*/ 50379 w 164528"/>
                  <a:gd name="connsiteY3" fmla="*/ 67971 h 167703"/>
                  <a:gd name="connsiteX4" fmla="*/ 82902 w 164528"/>
                  <a:gd name="connsiteY4" fmla="*/ 167703 h 167703"/>
                  <a:gd name="connsiteX5" fmla="*/ 0 w 164528"/>
                  <a:gd name="connsiteY5" fmla="*/ 83852 h 167703"/>
                  <a:gd name="connsiteX6" fmla="*/ 82902 w 164528"/>
                  <a:gd name="connsiteY6" fmla="*/ 0 h 167703"/>
                  <a:gd name="connsiteX7" fmla="*/ 164528 w 164528"/>
                  <a:gd name="connsiteY7" fmla="*/ 81311 h 167703"/>
                  <a:gd name="connsiteX8" fmla="*/ 163890 w 164528"/>
                  <a:gd name="connsiteY8" fmla="*/ 95921 h 167703"/>
                  <a:gd name="connsiteX9" fmla="*/ 50379 w 164528"/>
                  <a:gd name="connsiteY9" fmla="*/ 95921 h 167703"/>
                  <a:gd name="connsiteX10" fmla="*/ 81626 w 164528"/>
                  <a:gd name="connsiteY10" fmla="*/ 127048 h 167703"/>
                  <a:gd name="connsiteX11" fmla="*/ 107772 w 164528"/>
                  <a:gd name="connsiteY11" fmla="*/ 111167 h 167703"/>
                  <a:gd name="connsiteX12" fmla="*/ 161340 w 164528"/>
                  <a:gd name="connsiteY12" fmla="*/ 111167 h 167703"/>
                  <a:gd name="connsiteX13" fmla="*/ 82902 w 164528"/>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8" h="167703">
                    <a:moveTo>
                      <a:pt x="50379" y="67971"/>
                    </a:moveTo>
                    <a:lnTo>
                      <a:pt x="113512" y="67971"/>
                    </a:lnTo>
                    <a:cubicBezTo>
                      <a:pt x="113512" y="50184"/>
                      <a:pt x="99482" y="40020"/>
                      <a:pt x="82902" y="40020"/>
                    </a:cubicBezTo>
                    <a:cubicBezTo>
                      <a:pt x="65684" y="39385"/>
                      <a:pt x="53567" y="49549"/>
                      <a:pt x="50379" y="67971"/>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50379" y="95921"/>
                    </a:lnTo>
                    <a:cubicBezTo>
                      <a:pt x="52292" y="117519"/>
                      <a:pt x="65684" y="127048"/>
                      <a:pt x="81626" y="127048"/>
                    </a:cubicBezTo>
                    <a:cubicBezTo>
                      <a:pt x="95656" y="127048"/>
                      <a:pt x="103946" y="120060"/>
                      <a:pt x="107772" y="111167"/>
                    </a:cubicBezTo>
                    <a:lnTo>
                      <a:pt x="161340"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sp>
            <p:nvSpPr>
              <p:cNvPr id="16" name="Vrije vorm 15">
                <a:extLst>
                  <a:ext uri="{FF2B5EF4-FFF2-40B4-BE49-F238E27FC236}">
                    <a16:creationId xmlns:a16="http://schemas.microsoft.com/office/drawing/2014/main" id="{E6F50EF2-E3CB-BB49-936D-ACB7371818DA}"/>
                  </a:ext>
                </a:extLst>
              </p:cNvPr>
              <p:cNvSpPr/>
              <p:nvPr/>
            </p:nvSpPr>
            <p:spPr>
              <a:xfrm>
                <a:off x="2116882" y="917622"/>
                <a:ext cx="103308" cy="203276"/>
              </a:xfrm>
              <a:custGeom>
                <a:avLst/>
                <a:gdLst>
                  <a:gd name="connsiteX0" fmla="*/ 19769 w 103308"/>
                  <a:gd name="connsiteY0" fmla="*/ 81311 h 203276"/>
                  <a:gd name="connsiteX1" fmla="*/ 0 w 103308"/>
                  <a:gd name="connsiteY1" fmla="*/ 81311 h 203276"/>
                  <a:gd name="connsiteX2" fmla="*/ 0 w 103308"/>
                  <a:gd name="connsiteY2" fmla="*/ 40020 h 203276"/>
                  <a:gd name="connsiteX3" fmla="*/ 19769 w 103308"/>
                  <a:gd name="connsiteY3" fmla="*/ 40020 h 203276"/>
                  <a:gd name="connsiteX4" fmla="*/ 19769 w 103308"/>
                  <a:gd name="connsiteY4" fmla="*/ 0 h 203276"/>
                  <a:gd name="connsiteX5" fmla="*/ 70148 w 103308"/>
                  <a:gd name="connsiteY5" fmla="*/ 0 h 203276"/>
                  <a:gd name="connsiteX6" fmla="*/ 70148 w 103308"/>
                  <a:gd name="connsiteY6" fmla="*/ 40020 h 203276"/>
                  <a:gd name="connsiteX7" fmla="*/ 103308 w 103308"/>
                  <a:gd name="connsiteY7" fmla="*/ 40020 h 203276"/>
                  <a:gd name="connsiteX8" fmla="*/ 103308 w 103308"/>
                  <a:gd name="connsiteY8" fmla="*/ 81311 h 203276"/>
                  <a:gd name="connsiteX9" fmla="*/ 70148 w 103308"/>
                  <a:gd name="connsiteY9" fmla="*/ 81311 h 203276"/>
                  <a:gd name="connsiteX10" fmla="*/ 70148 w 103308"/>
                  <a:gd name="connsiteY10" fmla="*/ 146740 h 203276"/>
                  <a:gd name="connsiteX11" fmla="*/ 85453 w 103308"/>
                  <a:gd name="connsiteY11" fmla="*/ 160716 h 203276"/>
                  <a:gd name="connsiteX12" fmla="*/ 103308 w 103308"/>
                  <a:gd name="connsiteY12" fmla="*/ 160716 h 203276"/>
                  <a:gd name="connsiteX13" fmla="*/ 103308 w 103308"/>
                  <a:gd name="connsiteY13" fmla="*/ 203277 h 203276"/>
                  <a:gd name="connsiteX14" fmla="*/ 77800 w 103308"/>
                  <a:gd name="connsiteY14" fmla="*/ 203277 h 203276"/>
                  <a:gd name="connsiteX15" fmla="*/ 19769 w 103308"/>
                  <a:gd name="connsiteY15" fmla="*/ 146740 h 203276"/>
                  <a:gd name="connsiteX16" fmla="*/ 19769 w 103308"/>
                  <a:gd name="connsiteY16" fmla="*/ 81311 h 203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308" h="203276">
                    <a:moveTo>
                      <a:pt x="19769" y="81311"/>
                    </a:moveTo>
                    <a:lnTo>
                      <a:pt x="0" y="81311"/>
                    </a:lnTo>
                    <a:lnTo>
                      <a:pt x="0" y="40020"/>
                    </a:lnTo>
                    <a:lnTo>
                      <a:pt x="19769" y="40020"/>
                    </a:lnTo>
                    <a:lnTo>
                      <a:pt x="19769" y="0"/>
                    </a:lnTo>
                    <a:lnTo>
                      <a:pt x="70148" y="0"/>
                    </a:lnTo>
                    <a:lnTo>
                      <a:pt x="70148" y="40020"/>
                    </a:lnTo>
                    <a:lnTo>
                      <a:pt x="103308" y="40020"/>
                    </a:lnTo>
                    <a:lnTo>
                      <a:pt x="103308" y="81311"/>
                    </a:lnTo>
                    <a:lnTo>
                      <a:pt x="70148" y="81311"/>
                    </a:lnTo>
                    <a:lnTo>
                      <a:pt x="70148" y="146740"/>
                    </a:lnTo>
                    <a:cubicBezTo>
                      <a:pt x="70148" y="156269"/>
                      <a:pt x="73974" y="160716"/>
                      <a:pt x="85453" y="160716"/>
                    </a:cubicBezTo>
                    <a:lnTo>
                      <a:pt x="103308" y="160716"/>
                    </a:lnTo>
                    <a:lnTo>
                      <a:pt x="103308" y="203277"/>
                    </a:lnTo>
                    <a:lnTo>
                      <a:pt x="77800" y="203277"/>
                    </a:lnTo>
                    <a:cubicBezTo>
                      <a:pt x="44002" y="203277"/>
                      <a:pt x="19769" y="188666"/>
                      <a:pt x="19769" y="146740"/>
                    </a:cubicBezTo>
                    <a:lnTo>
                      <a:pt x="19769" y="81311"/>
                    </a:lnTo>
                    <a:close/>
                  </a:path>
                </a:pathLst>
              </a:custGeom>
              <a:solidFill>
                <a:schemeClr val="accent1"/>
              </a:solidFill>
              <a:ln w="6365" cap="flat">
                <a:noFill/>
                <a:prstDash val="solid"/>
                <a:miter/>
              </a:ln>
            </p:spPr>
            <p:txBody>
              <a:bodyPr rtlCol="0" anchor="ctr"/>
              <a:lstStyle/>
              <a:p>
                <a:endParaRPr lang="en-GB"/>
              </a:p>
            </p:txBody>
          </p:sp>
        </p:grpSp>
        <p:sp>
          <p:nvSpPr>
            <p:cNvPr id="17" name="Vrije vorm 16">
              <a:extLst>
                <a:ext uri="{FF2B5EF4-FFF2-40B4-BE49-F238E27FC236}">
                  <a16:creationId xmlns:a16="http://schemas.microsoft.com/office/drawing/2014/main" id="{A9D41807-55C8-9E48-8CE8-3F55CA2E4D3B}"/>
                </a:ext>
              </a:extLst>
            </p:cNvPr>
            <p:cNvSpPr/>
            <p:nvPr/>
          </p:nvSpPr>
          <p:spPr>
            <a:xfrm>
              <a:off x="2233583" y="957642"/>
              <a:ext cx="252531" cy="163256"/>
            </a:xfrm>
            <a:custGeom>
              <a:avLst/>
              <a:gdLst>
                <a:gd name="connsiteX0" fmla="*/ 0 w 252531"/>
                <a:gd name="connsiteY0" fmla="*/ 0 h 163256"/>
                <a:gd name="connsiteX1" fmla="*/ 50379 w 252531"/>
                <a:gd name="connsiteY1" fmla="*/ 0 h 163256"/>
                <a:gd name="connsiteX2" fmla="*/ 73974 w 252531"/>
                <a:gd name="connsiteY2" fmla="*/ 116884 h 163256"/>
                <a:gd name="connsiteX3" fmla="*/ 101395 w 252531"/>
                <a:gd name="connsiteY3" fmla="*/ 0 h 163256"/>
                <a:gd name="connsiteX4" fmla="*/ 154325 w 252531"/>
                <a:gd name="connsiteY4" fmla="*/ 0 h 163256"/>
                <a:gd name="connsiteX5" fmla="*/ 182384 w 252531"/>
                <a:gd name="connsiteY5" fmla="*/ 116249 h 163256"/>
                <a:gd name="connsiteX6" fmla="*/ 205341 w 252531"/>
                <a:gd name="connsiteY6" fmla="*/ 0 h 163256"/>
                <a:gd name="connsiteX7" fmla="*/ 252531 w 252531"/>
                <a:gd name="connsiteY7" fmla="*/ 0 h 163256"/>
                <a:gd name="connsiteX8" fmla="*/ 208530 w 252531"/>
                <a:gd name="connsiteY8" fmla="*/ 163257 h 163256"/>
                <a:gd name="connsiteX9" fmla="*/ 153049 w 252531"/>
                <a:gd name="connsiteY9" fmla="*/ 163257 h 163256"/>
                <a:gd name="connsiteX10" fmla="*/ 126903 w 252531"/>
                <a:gd name="connsiteY10" fmla="*/ 57172 h 163256"/>
                <a:gd name="connsiteX11" fmla="*/ 100120 w 252531"/>
                <a:gd name="connsiteY11" fmla="*/ 163257 h 163256"/>
                <a:gd name="connsiteX12" fmla="*/ 44639 w 252531"/>
                <a:gd name="connsiteY12" fmla="*/ 163257 h 16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531" h="163256">
                  <a:moveTo>
                    <a:pt x="0" y="0"/>
                  </a:moveTo>
                  <a:lnTo>
                    <a:pt x="50379" y="0"/>
                  </a:lnTo>
                  <a:lnTo>
                    <a:pt x="73974" y="116884"/>
                  </a:lnTo>
                  <a:lnTo>
                    <a:pt x="101395" y="0"/>
                  </a:lnTo>
                  <a:lnTo>
                    <a:pt x="154325" y="0"/>
                  </a:lnTo>
                  <a:lnTo>
                    <a:pt x="182384" y="116249"/>
                  </a:lnTo>
                  <a:lnTo>
                    <a:pt x="205341" y="0"/>
                  </a:lnTo>
                  <a:lnTo>
                    <a:pt x="252531" y="0"/>
                  </a:lnTo>
                  <a:lnTo>
                    <a:pt x="208530" y="163257"/>
                  </a:lnTo>
                  <a:lnTo>
                    <a:pt x="153049" y="163257"/>
                  </a:lnTo>
                  <a:lnTo>
                    <a:pt x="126903" y="57172"/>
                  </a:lnTo>
                  <a:lnTo>
                    <a:pt x="100120" y="163257"/>
                  </a:lnTo>
                  <a:lnTo>
                    <a:pt x="44639" y="163257"/>
                  </a:lnTo>
                  <a:close/>
                </a:path>
              </a:pathLst>
            </a:custGeom>
            <a:solidFill>
              <a:schemeClr val="accent1"/>
            </a:solidFill>
            <a:ln w="6365" cap="flat">
              <a:noFill/>
              <a:prstDash val="solid"/>
              <a:miter/>
            </a:ln>
          </p:spPr>
          <p:txBody>
            <a:bodyPr rtlCol="0" anchor="ctr"/>
            <a:lstStyle/>
            <a:p>
              <a:endParaRPr lang="en-GB"/>
            </a:p>
          </p:txBody>
        </p:sp>
        <p:grpSp>
          <p:nvGrpSpPr>
            <p:cNvPr id="18" name="Graphic 9">
              <a:extLst>
                <a:ext uri="{FF2B5EF4-FFF2-40B4-BE49-F238E27FC236}">
                  <a16:creationId xmlns:a16="http://schemas.microsoft.com/office/drawing/2014/main" id="{B74D9E9D-59C4-034D-B899-1E4A0A42F143}"/>
                </a:ext>
              </a:extLst>
            </p:cNvPr>
            <p:cNvGrpSpPr/>
            <p:nvPr/>
          </p:nvGrpSpPr>
          <p:grpSpPr>
            <a:xfrm>
              <a:off x="2498230" y="955736"/>
              <a:ext cx="295895" cy="167703"/>
              <a:chOff x="2498230" y="955736"/>
              <a:chExt cx="295895" cy="167703"/>
            </a:xfrm>
            <a:solidFill>
              <a:schemeClr val="accent1"/>
            </a:solidFill>
          </p:grpSpPr>
          <p:sp>
            <p:nvSpPr>
              <p:cNvPr id="19" name="Vrije vorm 18">
                <a:extLst>
                  <a:ext uri="{FF2B5EF4-FFF2-40B4-BE49-F238E27FC236}">
                    <a16:creationId xmlns:a16="http://schemas.microsoft.com/office/drawing/2014/main" id="{1B838762-4630-5543-8DCB-104411CA74B3}"/>
                  </a:ext>
                </a:extLst>
              </p:cNvPr>
              <p:cNvSpPr/>
              <p:nvPr/>
            </p:nvSpPr>
            <p:spPr>
              <a:xfrm>
                <a:off x="2498230" y="955736"/>
                <a:ext cx="164527" cy="167703"/>
              </a:xfrm>
              <a:custGeom>
                <a:avLst/>
                <a:gdLst>
                  <a:gd name="connsiteX0" fmla="*/ 50379 w 164527"/>
                  <a:gd name="connsiteY0" fmla="*/ 67971 h 167703"/>
                  <a:gd name="connsiteX1" fmla="*/ 113512 w 164527"/>
                  <a:gd name="connsiteY1" fmla="*/ 67971 h 167703"/>
                  <a:gd name="connsiteX2" fmla="*/ 82902 w 164527"/>
                  <a:gd name="connsiteY2" fmla="*/ 40020 h 167703"/>
                  <a:gd name="connsiteX3" fmla="*/ 50379 w 164527"/>
                  <a:gd name="connsiteY3" fmla="*/ 67971 h 167703"/>
                  <a:gd name="connsiteX4" fmla="*/ 82902 w 164527"/>
                  <a:gd name="connsiteY4" fmla="*/ 167703 h 167703"/>
                  <a:gd name="connsiteX5" fmla="*/ 0 w 164527"/>
                  <a:gd name="connsiteY5" fmla="*/ 83852 h 167703"/>
                  <a:gd name="connsiteX6" fmla="*/ 82902 w 164527"/>
                  <a:gd name="connsiteY6" fmla="*/ 0 h 167703"/>
                  <a:gd name="connsiteX7" fmla="*/ 164528 w 164527"/>
                  <a:gd name="connsiteY7" fmla="*/ 81311 h 167703"/>
                  <a:gd name="connsiteX8" fmla="*/ 163890 w 164527"/>
                  <a:gd name="connsiteY8" fmla="*/ 95921 h 167703"/>
                  <a:gd name="connsiteX9" fmla="*/ 50379 w 164527"/>
                  <a:gd name="connsiteY9" fmla="*/ 95921 h 167703"/>
                  <a:gd name="connsiteX10" fmla="*/ 81626 w 164527"/>
                  <a:gd name="connsiteY10" fmla="*/ 127048 h 167703"/>
                  <a:gd name="connsiteX11" fmla="*/ 107772 w 164527"/>
                  <a:gd name="connsiteY11" fmla="*/ 111167 h 167703"/>
                  <a:gd name="connsiteX12" fmla="*/ 161339 w 164527"/>
                  <a:gd name="connsiteY12" fmla="*/ 111167 h 167703"/>
                  <a:gd name="connsiteX13" fmla="*/ 82902 w 164527"/>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7" h="167703">
                    <a:moveTo>
                      <a:pt x="50379" y="67971"/>
                    </a:moveTo>
                    <a:lnTo>
                      <a:pt x="113512" y="67971"/>
                    </a:lnTo>
                    <a:cubicBezTo>
                      <a:pt x="113512" y="50184"/>
                      <a:pt x="99482" y="40020"/>
                      <a:pt x="82902" y="40020"/>
                    </a:cubicBezTo>
                    <a:cubicBezTo>
                      <a:pt x="66321" y="39385"/>
                      <a:pt x="53567" y="49549"/>
                      <a:pt x="50379" y="67971"/>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50379" y="95921"/>
                    </a:lnTo>
                    <a:cubicBezTo>
                      <a:pt x="52292" y="117519"/>
                      <a:pt x="65684" y="127048"/>
                      <a:pt x="81626" y="127048"/>
                    </a:cubicBezTo>
                    <a:cubicBezTo>
                      <a:pt x="95656" y="127048"/>
                      <a:pt x="103946" y="120060"/>
                      <a:pt x="107772" y="111167"/>
                    </a:cubicBezTo>
                    <a:lnTo>
                      <a:pt x="161339"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sp>
            <p:nvSpPr>
              <p:cNvPr id="20" name="Vrije vorm 19">
                <a:extLst>
                  <a:ext uri="{FF2B5EF4-FFF2-40B4-BE49-F238E27FC236}">
                    <a16:creationId xmlns:a16="http://schemas.microsoft.com/office/drawing/2014/main" id="{8165AD9A-B61C-FC47-8127-A90A3189669C}"/>
                  </a:ext>
                </a:extLst>
              </p:cNvPr>
              <p:cNvSpPr/>
              <p:nvPr/>
            </p:nvSpPr>
            <p:spPr>
              <a:xfrm>
                <a:off x="2692093" y="955736"/>
                <a:ext cx="102032" cy="165162"/>
              </a:xfrm>
              <a:custGeom>
                <a:avLst/>
                <a:gdLst>
                  <a:gd name="connsiteX0" fmla="*/ 50379 w 102032"/>
                  <a:gd name="connsiteY0" fmla="*/ 165162 h 165162"/>
                  <a:gd name="connsiteX1" fmla="*/ 0 w 102032"/>
                  <a:gd name="connsiteY1" fmla="*/ 165162 h 165162"/>
                  <a:gd name="connsiteX2" fmla="*/ 0 w 102032"/>
                  <a:gd name="connsiteY2" fmla="*/ 1906 h 165162"/>
                  <a:gd name="connsiteX3" fmla="*/ 50379 w 102032"/>
                  <a:gd name="connsiteY3" fmla="*/ 1906 h 165162"/>
                  <a:gd name="connsiteX4" fmla="*/ 50379 w 102032"/>
                  <a:gd name="connsiteY4" fmla="*/ 29221 h 165162"/>
                  <a:gd name="connsiteX5" fmla="*/ 102033 w 102032"/>
                  <a:gd name="connsiteY5" fmla="*/ 0 h 165162"/>
                  <a:gd name="connsiteX6" fmla="*/ 102033 w 102032"/>
                  <a:gd name="connsiteY6" fmla="*/ 52725 h 165162"/>
                  <a:gd name="connsiteX7" fmla="*/ 88003 w 102032"/>
                  <a:gd name="connsiteY7" fmla="*/ 52725 h 165162"/>
                  <a:gd name="connsiteX8" fmla="*/ 50379 w 102032"/>
                  <a:gd name="connsiteY8" fmla="*/ 88934 h 165162"/>
                  <a:gd name="connsiteX9" fmla="*/ 50379 w 102032"/>
                  <a:gd name="connsiteY9" fmla="*/ 165162 h 16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32" h="165162">
                    <a:moveTo>
                      <a:pt x="50379" y="165162"/>
                    </a:moveTo>
                    <a:lnTo>
                      <a:pt x="0" y="165162"/>
                    </a:lnTo>
                    <a:lnTo>
                      <a:pt x="0" y="1906"/>
                    </a:lnTo>
                    <a:lnTo>
                      <a:pt x="50379" y="1906"/>
                    </a:lnTo>
                    <a:lnTo>
                      <a:pt x="50379" y="29221"/>
                    </a:lnTo>
                    <a:cubicBezTo>
                      <a:pt x="61857" y="12070"/>
                      <a:pt x="79713" y="0"/>
                      <a:pt x="102033" y="0"/>
                    </a:cubicBezTo>
                    <a:lnTo>
                      <a:pt x="102033" y="52725"/>
                    </a:lnTo>
                    <a:lnTo>
                      <a:pt x="88003" y="52725"/>
                    </a:lnTo>
                    <a:cubicBezTo>
                      <a:pt x="64408" y="52725"/>
                      <a:pt x="50379" y="60983"/>
                      <a:pt x="50379" y="88934"/>
                    </a:cubicBezTo>
                    <a:lnTo>
                      <a:pt x="50379" y="165162"/>
                    </a:lnTo>
                    <a:close/>
                  </a:path>
                </a:pathLst>
              </a:custGeom>
              <a:solidFill>
                <a:schemeClr val="accent1"/>
              </a:solidFill>
              <a:ln w="6365" cap="flat">
                <a:noFill/>
                <a:prstDash val="solid"/>
                <a:miter/>
              </a:ln>
            </p:spPr>
            <p:txBody>
              <a:bodyPr rtlCol="0" anchor="ctr"/>
              <a:lstStyle/>
              <a:p>
                <a:endParaRPr lang="en-GB"/>
              </a:p>
            </p:txBody>
          </p:sp>
        </p:grpSp>
        <p:sp>
          <p:nvSpPr>
            <p:cNvPr id="21" name="Vrije vorm 20">
              <a:extLst>
                <a:ext uri="{FF2B5EF4-FFF2-40B4-BE49-F238E27FC236}">
                  <a16:creationId xmlns:a16="http://schemas.microsoft.com/office/drawing/2014/main" id="{00F41F9B-C8C2-DB49-9150-879077E91ABE}"/>
                </a:ext>
              </a:extLst>
            </p:cNvPr>
            <p:cNvSpPr/>
            <p:nvPr/>
          </p:nvSpPr>
          <p:spPr>
            <a:xfrm>
              <a:off x="2820909" y="904282"/>
              <a:ext cx="162614" cy="216616"/>
            </a:xfrm>
            <a:custGeom>
              <a:avLst/>
              <a:gdLst>
                <a:gd name="connsiteX0" fmla="*/ 0 w 162614"/>
                <a:gd name="connsiteY0" fmla="*/ 0 h 216616"/>
                <a:gd name="connsiteX1" fmla="*/ 50379 w 162614"/>
                <a:gd name="connsiteY1" fmla="*/ 0 h 216616"/>
                <a:gd name="connsiteX2" fmla="*/ 50379 w 162614"/>
                <a:gd name="connsiteY2" fmla="*/ 119425 h 216616"/>
                <a:gd name="connsiteX3" fmla="*/ 100120 w 162614"/>
                <a:gd name="connsiteY3" fmla="*/ 53360 h 216616"/>
                <a:gd name="connsiteX4" fmla="*/ 161977 w 162614"/>
                <a:gd name="connsiteY4" fmla="*/ 53360 h 216616"/>
                <a:gd name="connsiteX5" fmla="*/ 93743 w 162614"/>
                <a:gd name="connsiteY5" fmla="*/ 135306 h 216616"/>
                <a:gd name="connsiteX6" fmla="*/ 162615 w 162614"/>
                <a:gd name="connsiteY6" fmla="*/ 216617 h 216616"/>
                <a:gd name="connsiteX7" fmla="*/ 100758 w 162614"/>
                <a:gd name="connsiteY7" fmla="*/ 216617 h 216616"/>
                <a:gd name="connsiteX8" fmla="*/ 50379 w 162614"/>
                <a:gd name="connsiteY8" fmla="*/ 148011 h 216616"/>
                <a:gd name="connsiteX9" fmla="*/ 50379 w 162614"/>
                <a:gd name="connsiteY9" fmla="*/ 216617 h 216616"/>
                <a:gd name="connsiteX10" fmla="*/ 0 w 162614"/>
                <a:gd name="connsiteY10" fmla="*/ 216617 h 216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614" h="216616">
                  <a:moveTo>
                    <a:pt x="0" y="0"/>
                  </a:moveTo>
                  <a:lnTo>
                    <a:pt x="50379" y="0"/>
                  </a:lnTo>
                  <a:lnTo>
                    <a:pt x="50379" y="119425"/>
                  </a:lnTo>
                  <a:lnTo>
                    <a:pt x="100120" y="53360"/>
                  </a:lnTo>
                  <a:lnTo>
                    <a:pt x="161977" y="53360"/>
                  </a:lnTo>
                  <a:lnTo>
                    <a:pt x="93743" y="135306"/>
                  </a:lnTo>
                  <a:lnTo>
                    <a:pt x="162615" y="216617"/>
                  </a:lnTo>
                  <a:lnTo>
                    <a:pt x="100758" y="216617"/>
                  </a:lnTo>
                  <a:lnTo>
                    <a:pt x="50379" y="148011"/>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sp>
          <p:nvSpPr>
            <p:cNvPr id="22" name="Vrije vorm 21">
              <a:extLst>
                <a:ext uri="{FF2B5EF4-FFF2-40B4-BE49-F238E27FC236}">
                  <a16:creationId xmlns:a16="http://schemas.microsoft.com/office/drawing/2014/main" id="{A49BD487-F477-A145-ACDE-36DB431D8AFF}"/>
                </a:ext>
              </a:extLst>
            </p:cNvPr>
            <p:cNvSpPr/>
            <p:nvPr/>
          </p:nvSpPr>
          <p:spPr>
            <a:xfrm>
              <a:off x="1720867" y="1207926"/>
              <a:ext cx="116062" cy="205817"/>
            </a:xfrm>
            <a:custGeom>
              <a:avLst/>
              <a:gdLst>
                <a:gd name="connsiteX0" fmla="*/ 49741 w 116062"/>
                <a:gd name="connsiteY0" fmla="*/ 0 h 205817"/>
                <a:gd name="connsiteX1" fmla="*/ 49741 w 116062"/>
                <a:gd name="connsiteY1" fmla="*/ 167068 h 205817"/>
                <a:gd name="connsiteX2" fmla="*/ 116062 w 116062"/>
                <a:gd name="connsiteY2" fmla="*/ 167068 h 205817"/>
                <a:gd name="connsiteX3" fmla="*/ 116062 w 116062"/>
                <a:gd name="connsiteY3" fmla="*/ 205818 h 205817"/>
                <a:gd name="connsiteX4" fmla="*/ 0 w 116062"/>
                <a:gd name="connsiteY4" fmla="*/ 205818 h 205817"/>
                <a:gd name="connsiteX5" fmla="*/ 0 w 116062"/>
                <a:gd name="connsiteY5" fmla="*/ 0 h 205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062" h="205817">
                  <a:moveTo>
                    <a:pt x="49741" y="0"/>
                  </a:moveTo>
                  <a:lnTo>
                    <a:pt x="49741" y="167068"/>
                  </a:lnTo>
                  <a:lnTo>
                    <a:pt x="116062" y="167068"/>
                  </a:lnTo>
                  <a:lnTo>
                    <a:pt x="116062" y="205818"/>
                  </a:lnTo>
                  <a:lnTo>
                    <a:pt x="0" y="205818"/>
                  </a:lnTo>
                  <a:lnTo>
                    <a:pt x="0" y="0"/>
                  </a:lnTo>
                  <a:close/>
                </a:path>
              </a:pathLst>
            </a:custGeom>
            <a:solidFill>
              <a:schemeClr val="accent1"/>
            </a:solidFill>
            <a:ln w="6365" cap="flat">
              <a:noFill/>
              <a:prstDash val="solid"/>
              <a:miter/>
            </a:ln>
          </p:spPr>
          <p:txBody>
            <a:bodyPr rtlCol="0" anchor="ctr"/>
            <a:lstStyle/>
            <a:p>
              <a:endParaRPr lang="en-GB"/>
            </a:p>
          </p:txBody>
        </p:sp>
        <p:sp>
          <p:nvSpPr>
            <p:cNvPr id="23" name="Vrije vorm 22">
              <a:extLst>
                <a:ext uri="{FF2B5EF4-FFF2-40B4-BE49-F238E27FC236}">
                  <a16:creationId xmlns:a16="http://schemas.microsoft.com/office/drawing/2014/main" id="{26DF50F5-66BE-7548-9917-9B97B06D65F0}"/>
                </a:ext>
              </a:extLst>
            </p:cNvPr>
            <p:cNvSpPr/>
            <p:nvPr/>
          </p:nvSpPr>
          <p:spPr>
            <a:xfrm>
              <a:off x="1853510" y="1248582"/>
              <a:ext cx="170905" cy="167703"/>
            </a:xfrm>
            <a:custGeom>
              <a:avLst/>
              <a:gdLst>
                <a:gd name="connsiteX0" fmla="*/ 84815 w 170905"/>
                <a:gd name="connsiteY0" fmla="*/ 123872 h 167703"/>
                <a:gd name="connsiteX1" fmla="*/ 119251 w 170905"/>
                <a:gd name="connsiteY1" fmla="*/ 83216 h 167703"/>
                <a:gd name="connsiteX2" fmla="*/ 85453 w 170905"/>
                <a:gd name="connsiteY2" fmla="*/ 42561 h 167703"/>
                <a:gd name="connsiteX3" fmla="*/ 51654 w 170905"/>
                <a:gd name="connsiteY3" fmla="*/ 83216 h 167703"/>
                <a:gd name="connsiteX4" fmla="*/ 84815 w 170905"/>
                <a:gd name="connsiteY4" fmla="*/ 123872 h 167703"/>
                <a:gd name="connsiteX5" fmla="*/ 84815 w 170905"/>
                <a:gd name="connsiteY5" fmla="*/ 167703 h 167703"/>
                <a:gd name="connsiteX6" fmla="*/ 0 w 170905"/>
                <a:gd name="connsiteY6" fmla="*/ 83852 h 167703"/>
                <a:gd name="connsiteX7" fmla="*/ 85453 w 170905"/>
                <a:gd name="connsiteY7" fmla="*/ 0 h 167703"/>
                <a:gd name="connsiteX8" fmla="*/ 170905 w 170905"/>
                <a:gd name="connsiteY8" fmla="*/ 83852 h 167703"/>
                <a:gd name="connsiteX9" fmla="*/ 84815 w 170905"/>
                <a:gd name="connsiteY9"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905" h="167703">
                  <a:moveTo>
                    <a:pt x="84815" y="123872"/>
                  </a:moveTo>
                  <a:cubicBezTo>
                    <a:pt x="102671" y="123872"/>
                    <a:pt x="119251" y="110532"/>
                    <a:pt x="119251" y="83216"/>
                  </a:cubicBezTo>
                  <a:cubicBezTo>
                    <a:pt x="119251" y="55266"/>
                    <a:pt x="102671" y="42561"/>
                    <a:pt x="85453" y="42561"/>
                  </a:cubicBezTo>
                  <a:cubicBezTo>
                    <a:pt x="66959" y="42561"/>
                    <a:pt x="51654" y="55266"/>
                    <a:pt x="51654" y="83216"/>
                  </a:cubicBezTo>
                  <a:cubicBezTo>
                    <a:pt x="51654" y="111167"/>
                    <a:pt x="66959" y="123872"/>
                    <a:pt x="84815" y="123872"/>
                  </a:cubicBezTo>
                  <a:moveTo>
                    <a:pt x="84815" y="167703"/>
                  </a:moveTo>
                  <a:cubicBezTo>
                    <a:pt x="36349" y="167703"/>
                    <a:pt x="0" y="135306"/>
                    <a:pt x="0" y="83852"/>
                  </a:cubicBezTo>
                  <a:cubicBezTo>
                    <a:pt x="0" y="32397"/>
                    <a:pt x="37625" y="0"/>
                    <a:pt x="85453" y="0"/>
                  </a:cubicBezTo>
                  <a:cubicBezTo>
                    <a:pt x="133918" y="0"/>
                    <a:pt x="170905" y="32397"/>
                    <a:pt x="170905" y="83852"/>
                  </a:cubicBezTo>
                  <a:cubicBezTo>
                    <a:pt x="170905" y="135306"/>
                    <a:pt x="133280" y="167703"/>
                    <a:pt x="84815" y="167703"/>
                  </a:cubicBezTo>
                </a:path>
              </a:pathLst>
            </a:custGeom>
            <a:solidFill>
              <a:schemeClr val="accent1"/>
            </a:solidFill>
            <a:ln w="6365" cap="flat">
              <a:noFill/>
              <a:prstDash val="solid"/>
              <a:miter/>
            </a:ln>
          </p:spPr>
          <p:txBody>
            <a:bodyPr rtlCol="0" anchor="ctr"/>
            <a:lstStyle/>
            <a:p>
              <a:endParaRPr lang="en-GB"/>
            </a:p>
          </p:txBody>
        </p:sp>
        <p:sp>
          <p:nvSpPr>
            <p:cNvPr id="24" name="Vrije vorm 23">
              <a:extLst>
                <a:ext uri="{FF2B5EF4-FFF2-40B4-BE49-F238E27FC236}">
                  <a16:creationId xmlns:a16="http://schemas.microsoft.com/office/drawing/2014/main" id="{747C4C45-1B7E-6346-A7A3-B81509C8232F}"/>
                </a:ext>
              </a:extLst>
            </p:cNvPr>
            <p:cNvSpPr/>
            <p:nvPr/>
          </p:nvSpPr>
          <p:spPr>
            <a:xfrm>
              <a:off x="2053750" y="1197127"/>
              <a:ext cx="162614" cy="216616"/>
            </a:xfrm>
            <a:custGeom>
              <a:avLst/>
              <a:gdLst>
                <a:gd name="connsiteX0" fmla="*/ 0 w 162614"/>
                <a:gd name="connsiteY0" fmla="*/ 0 h 216616"/>
                <a:gd name="connsiteX1" fmla="*/ 50379 w 162614"/>
                <a:gd name="connsiteY1" fmla="*/ 0 h 216616"/>
                <a:gd name="connsiteX2" fmla="*/ 50379 w 162614"/>
                <a:gd name="connsiteY2" fmla="*/ 119425 h 216616"/>
                <a:gd name="connsiteX3" fmla="*/ 100120 w 162614"/>
                <a:gd name="connsiteY3" fmla="*/ 53360 h 216616"/>
                <a:gd name="connsiteX4" fmla="*/ 161977 w 162614"/>
                <a:gd name="connsiteY4" fmla="*/ 53360 h 216616"/>
                <a:gd name="connsiteX5" fmla="*/ 93743 w 162614"/>
                <a:gd name="connsiteY5" fmla="*/ 135306 h 216616"/>
                <a:gd name="connsiteX6" fmla="*/ 162615 w 162614"/>
                <a:gd name="connsiteY6" fmla="*/ 216617 h 216616"/>
                <a:gd name="connsiteX7" fmla="*/ 100120 w 162614"/>
                <a:gd name="connsiteY7" fmla="*/ 216617 h 216616"/>
                <a:gd name="connsiteX8" fmla="*/ 50379 w 162614"/>
                <a:gd name="connsiteY8" fmla="*/ 148011 h 216616"/>
                <a:gd name="connsiteX9" fmla="*/ 50379 w 162614"/>
                <a:gd name="connsiteY9" fmla="*/ 216617 h 216616"/>
                <a:gd name="connsiteX10" fmla="*/ 0 w 162614"/>
                <a:gd name="connsiteY10" fmla="*/ 216617 h 216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614" h="216616">
                  <a:moveTo>
                    <a:pt x="0" y="0"/>
                  </a:moveTo>
                  <a:lnTo>
                    <a:pt x="50379" y="0"/>
                  </a:lnTo>
                  <a:lnTo>
                    <a:pt x="50379" y="119425"/>
                  </a:lnTo>
                  <a:lnTo>
                    <a:pt x="100120" y="53360"/>
                  </a:lnTo>
                  <a:lnTo>
                    <a:pt x="161977" y="53360"/>
                  </a:lnTo>
                  <a:lnTo>
                    <a:pt x="93743" y="135306"/>
                  </a:lnTo>
                  <a:lnTo>
                    <a:pt x="162615" y="216617"/>
                  </a:lnTo>
                  <a:lnTo>
                    <a:pt x="100120" y="216617"/>
                  </a:lnTo>
                  <a:lnTo>
                    <a:pt x="50379" y="148011"/>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grpSp>
          <p:nvGrpSpPr>
            <p:cNvPr id="25" name="Graphic 9">
              <a:extLst>
                <a:ext uri="{FF2B5EF4-FFF2-40B4-BE49-F238E27FC236}">
                  <a16:creationId xmlns:a16="http://schemas.microsoft.com/office/drawing/2014/main" id="{E1ED2127-4085-C544-A10E-5BA3AA5C0149}"/>
                </a:ext>
              </a:extLst>
            </p:cNvPr>
            <p:cNvGrpSpPr/>
            <p:nvPr/>
          </p:nvGrpSpPr>
          <p:grpSpPr>
            <a:xfrm>
              <a:off x="2228481" y="1247946"/>
              <a:ext cx="375608" cy="168338"/>
              <a:chOff x="2228481" y="1247946"/>
              <a:chExt cx="375608" cy="168338"/>
            </a:xfrm>
            <a:solidFill>
              <a:schemeClr val="accent1"/>
            </a:solidFill>
          </p:grpSpPr>
          <p:sp>
            <p:nvSpPr>
              <p:cNvPr id="26" name="Vrije vorm 25">
                <a:extLst>
                  <a:ext uri="{FF2B5EF4-FFF2-40B4-BE49-F238E27FC236}">
                    <a16:creationId xmlns:a16="http://schemas.microsoft.com/office/drawing/2014/main" id="{CE3CEABC-338B-444B-89DB-52FCE07A9A56}"/>
                  </a:ext>
                </a:extLst>
              </p:cNvPr>
              <p:cNvSpPr/>
              <p:nvPr/>
            </p:nvSpPr>
            <p:spPr>
              <a:xfrm>
                <a:off x="2228481" y="1247946"/>
                <a:ext cx="173456" cy="168338"/>
              </a:xfrm>
              <a:custGeom>
                <a:avLst/>
                <a:gdLst>
                  <a:gd name="connsiteX0" fmla="*/ 87366 w 173456"/>
                  <a:gd name="connsiteY0" fmla="*/ 43832 h 168338"/>
                  <a:gd name="connsiteX1" fmla="*/ 51654 w 173456"/>
                  <a:gd name="connsiteY1" fmla="*/ 83852 h 168338"/>
                  <a:gd name="connsiteX2" fmla="*/ 87366 w 173456"/>
                  <a:gd name="connsiteY2" fmla="*/ 124507 h 168338"/>
                  <a:gd name="connsiteX3" fmla="*/ 123077 w 173456"/>
                  <a:gd name="connsiteY3" fmla="*/ 83852 h 168338"/>
                  <a:gd name="connsiteX4" fmla="*/ 87366 w 173456"/>
                  <a:gd name="connsiteY4" fmla="*/ 43832 h 168338"/>
                  <a:gd name="connsiteX5" fmla="*/ 72699 w 173456"/>
                  <a:gd name="connsiteY5" fmla="*/ 0 h 168338"/>
                  <a:gd name="connsiteX6" fmla="*/ 123077 w 173456"/>
                  <a:gd name="connsiteY6" fmla="*/ 25410 h 168338"/>
                  <a:gd name="connsiteX7" fmla="*/ 123077 w 173456"/>
                  <a:gd name="connsiteY7" fmla="*/ 2541 h 168338"/>
                  <a:gd name="connsiteX8" fmla="*/ 173456 w 173456"/>
                  <a:gd name="connsiteY8" fmla="*/ 2541 h 168338"/>
                  <a:gd name="connsiteX9" fmla="*/ 173456 w 173456"/>
                  <a:gd name="connsiteY9" fmla="*/ 165798 h 168338"/>
                  <a:gd name="connsiteX10" fmla="*/ 123077 w 173456"/>
                  <a:gd name="connsiteY10" fmla="*/ 165798 h 168338"/>
                  <a:gd name="connsiteX11" fmla="*/ 123077 w 173456"/>
                  <a:gd name="connsiteY11" fmla="*/ 142929 h 168338"/>
                  <a:gd name="connsiteX12" fmla="*/ 72061 w 173456"/>
                  <a:gd name="connsiteY12" fmla="*/ 168339 h 168338"/>
                  <a:gd name="connsiteX13" fmla="*/ 0 w 173456"/>
                  <a:gd name="connsiteY13" fmla="*/ 83852 h 168338"/>
                  <a:gd name="connsiteX14" fmla="*/ 72699 w 173456"/>
                  <a:gd name="connsiteY14" fmla="*/ 0 h 16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3456" h="168338">
                    <a:moveTo>
                      <a:pt x="87366" y="43832"/>
                    </a:moveTo>
                    <a:cubicBezTo>
                      <a:pt x="68235" y="43832"/>
                      <a:pt x="51654" y="57807"/>
                      <a:pt x="51654" y="83852"/>
                    </a:cubicBezTo>
                    <a:cubicBezTo>
                      <a:pt x="51654" y="109897"/>
                      <a:pt x="68872" y="124507"/>
                      <a:pt x="87366" y="124507"/>
                    </a:cubicBezTo>
                    <a:cubicBezTo>
                      <a:pt x="106497" y="124507"/>
                      <a:pt x="123077" y="109897"/>
                      <a:pt x="123077" y="83852"/>
                    </a:cubicBezTo>
                    <a:cubicBezTo>
                      <a:pt x="123077" y="57807"/>
                      <a:pt x="106497" y="43832"/>
                      <a:pt x="87366" y="43832"/>
                    </a:cubicBezTo>
                    <a:moveTo>
                      <a:pt x="72699" y="0"/>
                    </a:moveTo>
                    <a:cubicBezTo>
                      <a:pt x="96931" y="0"/>
                      <a:pt x="114149" y="11434"/>
                      <a:pt x="123077" y="25410"/>
                    </a:cubicBezTo>
                    <a:lnTo>
                      <a:pt x="123077" y="2541"/>
                    </a:lnTo>
                    <a:lnTo>
                      <a:pt x="173456" y="2541"/>
                    </a:lnTo>
                    <a:lnTo>
                      <a:pt x="173456" y="165798"/>
                    </a:lnTo>
                    <a:lnTo>
                      <a:pt x="123077" y="165798"/>
                    </a:lnTo>
                    <a:lnTo>
                      <a:pt x="123077" y="142929"/>
                    </a:lnTo>
                    <a:cubicBezTo>
                      <a:pt x="114149" y="157539"/>
                      <a:pt x="96931" y="168339"/>
                      <a:pt x="72061" y="168339"/>
                    </a:cubicBezTo>
                    <a:cubicBezTo>
                      <a:pt x="31885" y="168339"/>
                      <a:pt x="0" y="135306"/>
                      <a:pt x="0" y="83852"/>
                    </a:cubicBezTo>
                    <a:cubicBezTo>
                      <a:pt x="0" y="32397"/>
                      <a:pt x="31885" y="0"/>
                      <a:pt x="72699" y="0"/>
                    </a:cubicBezTo>
                  </a:path>
                </a:pathLst>
              </a:custGeom>
              <a:solidFill>
                <a:schemeClr val="accent1"/>
              </a:solidFill>
              <a:ln w="6365" cap="flat">
                <a:noFill/>
                <a:prstDash val="solid"/>
                <a:miter/>
              </a:ln>
            </p:spPr>
            <p:txBody>
              <a:bodyPr rtlCol="0" anchor="ctr"/>
              <a:lstStyle/>
              <a:p>
                <a:endParaRPr lang="en-GB"/>
              </a:p>
            </p:txBody>
          </p:sp>
          <p:sp>
            <p:nvSpPr>
              <p:cNvPr id="27" name="Vrije vorm 26">
                <a:extLst>
                  <a:ext uri="{FF2B5EF4-FFF2-40B4-BE49-F238E27FC236}">
                    <a16:creationId xmlns:a16="http://schemas.microsoft.com/office/drawing/2014/main" id="{1E4058B2-F7ED-6345-B6CE-530397CA3F8E}"/>
                  </a:ext>
                </a:extLst>
              </p:cNvPr>
              <p:cNvSpPr/>
              <p:nvPr/>
            </p:nvSpPr>
            <p:spPr>
              <a:xfrm>
                <a:off x="2430634" y="1247946"/>
                <a:ext cx="173455" cy="168338"/>
              </a:xfrm>
              <a:custGeom>
                <a:avLst/>
                <a:gdLst>
                  <a:gd name="connsiteX0" fmla="*/ 87366 w 173455"/>
                  <a:gd name="connsiteY0" fmla="*/ 43832 h 168338"/>
                  <a:gd name="connsiteX1" fmla="*/ 51654 w 173455"/>
                  <a:gd name="connsiteY1" fmla="*/ 83852 h 168338"/>
                  <a:gd name="connsiteX2" fmla="*/ 87366 w 173455"/>
                  <a:gd name="connsiteY2" fmla="*/ 124507 h 168338"/>
                  <a:gd name="connsiteX3" fmla="*/ 123077 w 173455"/>
                  <a:gd name="connsiteY3" fmla="*/ 83852 h 168338"/>
                  <a:gd name="connsiteX4" fmla="*/ 87366 w 173455"/>
                  <a:gd name="connsiteY4" fmla="*/ 43832 h 168338"/>
                  <a:gd name="connsiteX5" fmla="*/ 72698 w 173455"/>
                  <a:gd name="connsiteY5" fmla="*/ 0 h 168338"/>
                  <a:gd name="connsiteX6" fmla="*/ 123077 w 173455"/>
                  <a:gd name="connsiteY6" fmla="*/ 25410 h 168338"/>
                  <a:gd name="connsiteX7" fmla="*/ 123077 w 173455"/>
                  <a:gd name="connsiteY7" fmla="*/ 2541 h 168338"/>
                  <a:gd name="connsiteX8" fmla="*/ 173456 w 173455"/>
                  <a:gd name="connsiteY8" fmla="*/ 2541 h 168338"/>
                  <a:gd name="connsiteX9" fmla="*/ 173456 w 173455"/>
                  <a:gd name="connsiteY9" fmla="*/ 165798 h 168338"/>
                  <a:gd name="connsiteX10" fmla="*/ 123077 w 173455"/>
                  <a:gd name="connsiteY10" fmla="*/ 165798 h 168338"/>
                  <a:gd name="connsiteX11" fmla="*/ 123077 w 173455"/>
                  <a:gd name="connsiteY11" fmla="*/ 142929 h 168338"/>
                  <a:gd name="connsiteX12" fmla="*/ 72061 w 173455"/>
                  <a:gd name="connsiteY12" fmla="*/ 168339 h 168338"/>
                  <a:gd name="connsiteX13" fmla="*/ 0 w 173455"/>
                  <a:gd name="connsiteY13" fmla="*/ 83852 h 168338"/>
                  <a:gd name="connsiteX14" fmla="*/ 72698 w 173455"/>
                  <a:gd name="connsiteY14" fmla="*/ 0 h 16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3455" h="168338">
                    <a:moveTo>
                      <a:pt x="87366" y="43832"/>
                    </a:moveTo>
                    <a:cubicBezTo>
                      <a:pt x="68234" y="43832"/>
                      <a:pt x="51654" y="57807"/>
                      <a:pt x="51654" y="83852"/>
                    </a:cubicBezTo>
                    <a:cubicBezTo>
                      <a:pt x="51654" y="109897"/>
                      <a:pt x="68872" y="124507"/>
                      <a:pt x="87366" y="124507"/>
                    </a:cubicBezTo>
                    <a:cubicBezTo>
                      <a:pt x="106497" y="124507"/>
                      <a:pt x="123077" y="109897"/>
                      <a:pt x="123077" y="83852"/>
                    </a:cubicBezTo>
                    <a:cubicBezTo>
                      <a:pt x="123077" y="57807"/>
                      <a:pt x="106497" y="43832"/>
                      <a:pt x="87366" y="43832"/>
                    </a:cubicBezTo>
                    <a:moveTo>
                      <a:pt x="72698" y="0"/>
                    </a:moveTo>
                    <a:cubicBezTo>
                      <a:pt x="96931" y="0"/>
                      <a:pt x="114149" y="11434"/>
                      <a:pt x="123077" y="25410"/>
                    </a:cubicBezTo>
                    <a:lnTo>
                      <a:pt x="123077" y="2541"/>
                    </a:lnTo>
                    <a:lnTo>
                      <a:pt x="173456" y="2541"/>
                    </a:lnTo>
                    <a:lnTo>
                      <a:pt x="173456" y="165798"/>
                    </a:lnTo>
                    <a:lnTo>
                      <a:pt x="123077" y="165798"/>
                    </a:lnTo>
                    <a:lnTo>
                      <a:pt x="123077" y="142929"/>
                    </a:lnTo>
                    <a:cubicBezTo>
                      <a:pt x="114149" y="157539"/>
                      <a:pt x="96931" y="168339"/>
                      <a:pt x="72061" y="168339"/>
                    </a:cubicBezTo>
                    <a:cubicBezTo>
                      <a:pt x="31885" y="168339"/>
                      <a:pt x="0" y="135306"/>
                      <a:pt x="0" y="83852"/>
                    </a:cubicBezTo>
                    <a:cubicBezTo>
                      <a:pt x="638" y="32397"/>
                      <a:pt x="32523" y="0"/>
                      <a:pt x="72698" y="0"/>
                    </a:cubicBezTo>
                  </a:path>
                </a:pathLst>
              </a:custGeom>
              <a:solidFill>
                <a:schemeClr val="accent1"/>
              </a:solidFill>
              <a:ln w="6365" cap="flat">
                <a:noFill/>
                <a:prstDash val="solid"/>
                <a:miter/>
              </a:ln>
            </p:spPr>
            <p:txBody>
              <a:bodyPr rtlCol="0" anchor="ctr"/>
              <a:lstStyle/>
              <a:p>
                <a:endParaRPr lang="en-GB"/>
              </a:p>
            </p:txBody>
          </p:sp>
        </p:grpSp>
        <p:sp>
          <p:nvSpPr>
            <p:cNvPr id="28" name="Vrije vorm 27">
              <a:extLst>
                <a:ext uri="{FF2B5EF4-FFF2-40B4-BE49-F238E27FC236}">
                  <a16:creationId xmlns:a16="http://schemas.microsoft.com/office/drawing/2014/main" id="{09388E45-4A90-414F-9467-33061929A31C}"/>
                </a:ext>
              </a:extLst>
            </p:cNvPr>
            <p:cNvSpPr/>
            <p:nvPr/>
          </p:nvSpPr>
          <p:spPr>
            <a:xfrm>
              <a:off x="2643627" y="1197127"/>
              <a:ext cx="50378" cy="216616"/>
            </a:xfrm>
            <a:custGeom>
              <a:avLst/>
              <a:gdLst>
                <a:gd name="connsiteX0" fmla="*/ 0 w 50378"/>
                <a:gd name="connsiteY0" fmla="*/ 0 h 216616"/>
                <a:gd name="connsiteX1" fmla="*/ 50379 w 50378"/>
                <a:gd name="connsiteY1" fmla="*/ 0 h 216616"/>
                <a:gd name="connsiteX2" fmla="*/ 50379 w 50378"/>
                <a:gd name="connsiteY2" fmla="*/ 216617 h 216616"/>
                <a:gd name="connsiteX3" fmla="*/ 0 w 50378"/>
                <a:gd name="connsiteY3" fmla="*/ 216617 h 216616"/>
              </a:gdLst>
              <a:ahLst/>
              <a:cxnLst>
                <a:cxn ang="0">
                  <a:pos x="connsiteX0" y="connsiteY0"/>
                </a:cxn>
                <a:cxn ang="0">
                  <a:pos x="connsiteX1" y="connsiteY1"/>
                </a:cxn>
                <a:cxn ang="0">
                  <a:pos x="connsiteX2" y="connsiteY2"/>
                </a:cxn>
                <a:cxn ang="0">
                  <a:pos x="connsiteX3" y="connsiteY3"/>
                </a:cxn>
              </a:cxnLst>
              <a:rect l="l" t="t" r="r" b="b"/>
              <a:pathLst>
                <a:path w="50378" h="216616">
                  <a:moveTo>
                    <a:pt x="0" y="0"/>
                  </a:moveTo>
                  <a:lnTo>
                    <a:pt x="50379" y="0"/>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grpSp>
          <p:nvGrpSpPr>
            <p:cNvPr id="29" name="Graphic 9">
              <a:extLst>
                <a:ext uri="{FF2B5EF4-FFF2-40B4-BE49-F238E27FC236}">
                  <a16:creationId xmlns:a16="http://schemas.microsoft.com/office/drawing/2014/main" id="{B5CEBECA-E3BE-4B45-95CC-AD4EEDFA5F23}"/>
                </a:ext>
              </a:extLst>
            </p:cNvPr>
            <p:cNvGrpSpPr/>
            <p:nvPr/>
          </p:nvGrpSpPr>
          <p:grpSpPr>
            <a:xfrm>
              <a:off x="1715128" y="1489973"/>
              <a:ext cx="1189958" cy="294751"/>
              <a:chOff x="1715128" y="1489973"/>
              <a:chExt cx="1189958" cy="294751"/>
            </a:xfrm>
            <a:solidFill>
              <a:schemeClr val="accent1"/>
            </a:solidFill>
          </p:grpSpPr>
          <p:sp>
            <p:nvSpPr>
              <p:cNvPr id="30" name="Vrije vorm 29">
                <a:extLst>
                  <a:ext uri="{FF2B5EF4-FFF2-40B4-BE49-F238E27FC236}">
                    <a16:creationId xmlns:a16="http://schemas.microsoft.com/office/drawing/2014/main" id="{4B2B4655-4F79-E14E-AAD7-0D1D2CF3F4FC}"/>
                  </a:ext>
                </a:extLst>
              </p:cNvPr>
              <p:cNvSpPr/>
              <p:nvPr/>
            </p:nvSpPr>
            <p:spPr>
              <a:xfrm>
                <a:off x="1715128" y="1498866"/>
                <a:ext cx="156237" cy="209629"/>
              </a:xfrm>
              <a:custGeom>
                <a:avLst/>
                <a:gdLst>
                  <a:gd name="connsiteX0" fmla="*/ 80351 w 156237"/>
                  <a:gd name="connsiteY0" fmla="*/ 209629 h 209629"/>
                  <a:gd name="connsiteX1" fmla="*/ 0 w 156237"/>
                  <a:gd name="connsiteY1" fmla="*/ 146105 h 209629"/>
                  <a:gd name="connsiteX2" fmla="*/ 53567 w 156237"/>
                  <a:gd name="connsiteY2" fmla="*/ 146105 h 209629"/>
                  <a:gd name="connsiteX3" fmla="*/ 79076 w 156237"/>
                  <a:gd name="connsiteY3" fmla="*/ 169609 h 209629"/>
                  <a:gd name="connsiteX4" fmla="*/ 103308 w 156237"/>
                  <a:gd name="connsiteY4" fmla="*/ 150552 h 209629"/>
                  <a:gd name="connsiteX5" fmla="*/ 638 w 156237"/>
                  <a:gd name="connsiteY5" fmla="*/ 60348 h 209629"/>
                  <a:gd name="connsiteX6" fmla="*/ 75887 w 156237"/>
                  <a:gd name="connsiteY6" fmla="*/ 0 h 209629"/>
                  <a:gd name="connsiteX7" fmla="*/ 153049 w 156237"/>
                  <a:gd name="connsiteY7" fmla="*/ 61618 h 209629"/>
                  <a:gd name="connsiteX8" fmla="*/ 98844 w 156237"/>
                  <a:gd name="connsiteY8" fmla="*/ 61618 h 209629"/>
                  <a:gd name="connsiteX9" fmla="*/ 75249 w 156237"/>
                  <a:gd name="connsiteY9" fmla="*/ 40020 h 209629"/>
                  <a:gd name="connsiteX10" fmla="*/ 54205 w 156237"/>
                  <a:gd name="connsiteY10" fmla="*/ 58442 h 209629"/>
                  <a:gd name="connsiteX11" fmla="*/ 156238 w 156237"/>
                  <a:gd name="connsiteY11" fmla="*/ 146740 h 209629"/>
                  <a:gd name="connsiteX12" fmla="*/ 80351 w 156237"/>
                  <a:gd name="connsiteY12" fmla="*/ 209629 h 20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237" h="209629">
                    <a:moveTo>
                      <a:pt x="80351" y="209629"/>
                    </a:moveTo>
                    <a:cubicBezTo>
                      <a:pt x="35712" y="209629"/>
                      <a:pt x="1275" y="187396"/>
                      <a:pt x="0" y="146105"/>
                    </a:cubicBezTo>
                    <a:lnTo>
                      <a:pt x="53567" y="146105"/>
                    </a:lnTo>
                    <a:cubicBezTo>
                      <a:pt x="54843" y="161986"/>
                      <a:pt x="65046" y="169609"/>
                      <a:pt x="79076" y="169609"/>
                    </a:cubicBezTo>
                    <a:cubicBezTo>
                      <a:pt x="93743" y="169609"/>
                      <a:pt x="103308" y="161986"/>
                      <a:pt x="103308" y="150552"/>
                    </a:cubicBezTo>
                    <a:cubicBezTo>
                      <a:pt x="103308" y="112437"/>
                      <a:pt x="0" y="132765"/>
                      <a:pt x="638" y="60348"/>
                    </a:cubicBezTo>
                    <a:cubicBezTo>
                      <a:pt x="638" y="21598"/>
                      <a:pt x="32523" y="0"/>
                      <a:pt x="75887" y="0"/>
                    </a:cubicBezTo>
                    <a:cubicBezTo>
                      <a:pt x="121164" y="0"/>
                      <a:pt x="151136" y="22233"/>
                      <a:pt x="153049" y="61618"/>
                    </a:cubicBezTo>
                    <a:lnTo>
                      <a:pt x="98844" y="61618"/>
                    </a:lnTo>
                    <a:cubicBezTo>
                      <a:pt x="98207" y="48278"/>
                      <a:pt x="88641" y="40655"/>
                      <a:pt x="75249" y="40020"/>
                    </a:cubicBezTo>
                    <a:cubicBezTo>
                      <a:pt x="63133" y="40020"/>
                      <a:pt x="54205" y="45737"/>
                      <a:pt x="54205" y="58442"/>
                    </a:cubicBezTo>
                    <a:cubicBezTo>
                      <a:pt x="54205" y="94016"/>
                      <a:pt x="156238" y="78135"/>
                      <a:pt x="156238" y="146740"/>
                    </a:cubicBezTo>
                    <a:cubicBezTo>
                      <a:pt x="155600" y="181043"/>
                      <a:pt x="128179" y="209629"/>
                      <a:pt x="80351" y="209629"/>
                    </a:cubicBezTo>
                  </a:path>
                </a:pathLst>
              </a:custGeom>
              <a:solidFill>
                <a:schemeClr val="accent1"/>
              </a:solidFill>
              <a:ln w="6365" cap="flat">
                <a:noFill/>
                <a:prstDash val="solid"/>
                <a:miter/>
              </a:ln>
            </p:spPr>
            <p:txBody>
              <a:bodyPr rtlCol="0" anchor="ctr"/>
              <a:lstStyle/>
              <a:p>
                <a:endParaRPr lang="en-GB"/>
              </a:p>
            </p:txBody>
          </p:sp>
          <p:sp>
            <p:nvSpPr>
              <p:cNvPr id="31" name="Vrije vorm 30">
                <a:extLst>
                  <a:ext uri="{FF2B5EF4-FFF2-40B4-BE49-F238E27FC236}">
                    <a16:creationId xmlns:a16="http://schemas.microsoft.com/office/drawing/2014/main" id="{4C774E20-1571-3A4A-9E37-56DB652B89B8}"/>
                  </a:ext>
                </a:extLst>
              </p:cNvPr>
              <p:cNvSpPr/>
              <p:nvPr/>
            </p:nvSpPr>
            <p:spPr>
              <a:xfrm>
                <a:off x="1904526" y="1540792"/>
                <a:ext cx="172818" cy="243932"/>
              </a:xfrm>
              <a:custGeom>
                <a:avLst/>
                <a:gdLst>
                  <a:gd name="connsiteX0" fmla="*/ 85453 w 172818"/>
                  <a:gd name="connsiteY0" fmla="*/ 43832 h 243932"/>
                  <a:gd name="connsiteX1" fmla="*/ 49741 w 172818"/>
                  <a:gd name="connsiteY1" fmla="*/ 84487 h 243932"/>
                  <a:gd name="connsiteX2" fmla="*/ 85453 w 172818"/>
                  <a:gd name="connsiteY2" fmla="*/ 125142 h 243932"/>
                  <a:gd name="connsiteX3" fmla="*/ 121802 w 172818"/>
                  <a:gd name="connsiteY3" fmla="*/ 84487 h 243932"/>
                  <a:gd name="connsiteX4" fmla="*/ 85453 w 172818"/>
                  <a:gd name="connsiteY4" fmla="*/ 43832 h 243932"/>
                  <a:gd name="connsiteX5" fmla="*/ 100757 w 172818"/>
                  <a:gd name="connsiteY5" fmla="*/ 0 h 243932"/>
                  <a:gd name="connsiteX6" fmla="*/ 172818 w 172818"/>
                  <a:gd name="connsiteY6" fmla="*/ 83852 h 243932"/>
                  <a:gd name="connsiteX7" fmla="*/ 100757 w 172818"/>
                  <a:gd name="connsiteY7" fmla="*/ 168339 h 243932"/>
                  <a:gd name="connsiteX8" fmla="*/ 50379 w 172818"/>
                  <a:gd name="connsiteY8" fmla="*/ 142929 h 243932"/>
                  <a:gd name="connsiteX9" fmla="*/ 50379 w 172818"/>
                  <a:gd name="connsiteY9" fmla="*/ 243932 h 243932"/>
                  <a:gd name="connsiteX10" fmla="*/ 0 w 172818"/>
                  <a:gd name="connsiteY10" fmla="*/ 243932 h 243932"/>
                  <a:gd name="connsiteX11" fmla="*/ 0 w 172818"/>
                  <a:gd name="connsiteY11" fmla="*/ 2541 h 243932"/>
                  <a:gd name="connsiteX12" fmla="*/ 50379 w 172818"/>
                  <a:gd name="connsiteY12" fmla="*/ 2541 h 243932"/>
                  <a:gd name="connsiteX13" fmla="*/ 50379 w 172818"/>
                  <a:gd name="connsiteY13" fmla="*/ 25410 h 243932"/>
                  <a:gd name="connsiteX14" fmla="*/ 100757 w 172818"/>
                  <a:gd name="connsiteY14" fmla="*/ 0 h 24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818" h="243932">
                    <a:moveTo>
                      <a:pt x="85453" y="43832"/>
                    </a:moveTo>
                    <a:cubicBezTo>
                      <a:pt x="66321" y="43832"/>
                      <a:pt x="49741" y="58442"/>
                      <a:pt x="49741" y="84487"/>
                    </a:cubicBezTo>
                    <a:cubicBezTo>
                      <a:pt x="49741" y="110532"/>
                      <a:pt x="66959" y="125142"/>
                      <a:pt x="85453" y="125142"/>
                    </a:cubicBezTo>
                    <a:cubicBezTo>
                      <a:pt x="104584" y="125142"/>
                      <a:pt x="121802" y="110532"/>
                      <a:pt x="121802" y="84487"/>
                    </a:cubicBezTo>
                    <a:cubicBezTo>
                      <a:pt x="121802" y="57807"/>
                      <a:pt x="104584" y="43832"/>
                      <a:pt x="85453" y="43832"/>
                    </a:cubicBezTo>
                    <a:moveTo>
                      <a:pt x="100757" y="0"/>
                    </a:moveTo>
                    <a:cubicBezTo>
                      <a:pt x="140933" y="0"/>
                      <a:pt x="172818" y="32397"/>
                      <a:pt x="172818" y="83852"/>
                    </a:cubicBezTo>
                    <a:cubicBezTo>
                      <a:pt x="172818" y="135306"/>
                      <a:pt x="140933" y="168339"/>
                      <a:pt x="100757" y="168339"/>
                    </a:cubicBezTo>
                    <a:cubicBezTo>
                      <a:pt x="76525" y="168339"/>
                      <a:pt x="59307" y="156904"/>
                      <a:pt x="50379" y="142929"/>
                    </a:cubicBezTo>
                    <a:lnTo>
                      <a:pt x="50379" y="243932"/>
                    </a:lnTo>
                    <a:lnTo>
                      <a:pt x="0" y="243932"/>
                    </a:lnTo>
                    <a:lnTo>
                      <a:pt x="0" y="2541"/>
                    </a:lnTo>
                    <a:lnTo>
                      <a:pt x="50379" y="2541"/>
                    </a:lnTo>
                    <a:lnTo>
                      <a:pt x="50379" y="25410"/>
                    </a:lnTo>
                    <a:cubicBezTo>
                      <a:pt x="59307" y="11434"/>
                      <a:pt x="76525" y="0"/>
                      <a:pt x="100757" y="0"/>
                    </a:cubicBezTo>
                  </a:path>
                </a:pathLst>
              </a:custGeom>
              <a:solidFill>
                <a:schemeClr val="accent1"/>
              </a:solidFill>
              <a:ln w="6365" cap="flat">
                <a:noFill/>
                <a:prstDash val="solid"/>
                <a:miter/>
              </a:ln>
            </p:spPr>
            <p:txBody>
              <a:bodyPr rtlCol="0" anchor="ctr"/>
              <a:lstStyle/>
              <a:p>
                <a:endParaRPr lang="en-GB"/>
              </a:p>
            </p:txBody>
          </p:sp>
          <p:sp>
            <p:nvSpPr>
              <p:cNvPr id="32" name="Vrije vorm 31">
                <a:extLst>
                  <a:ext uri="{FF2B5EF4-FFF2-40B4-BE49-F238E27FC236}">
                    <a16:creationId xmlns:a16="http://schemas.microsoft.com/office/drawing/2014/main" id="{815A00C9-AB39-BE44-A474-713A40ECCDF4}"/>
                  </a:ext>
                </a:extLst>
              </p:cNvPr>
              <p:cNvSpPr/>
              <p:nvPr/>
            </p:nvSpPr>
            <p:spPr>
              <a:xfrm>
                <a:off x="2096476" y="1541427"/>
                <a:ext cx="170905" cy="167703"/>
              </a:xfrm>
              <a:custGeom>
                <a:avLst/>
                <a:gdLst>
                  <a:gd name="connsiteX0" fmla="*/ 84815 w 170905"/>
                  <a:gd name="connsiteY0" fmla="*/ 123872 h 167703"/>
                  <a:gd name="connsiteX1" fmla="*/ 119251 w 170905"/>
                  <a:gd name="connsiteY1" fmla="*/ 83216 h 167703"/>
                  <a:gd name="connsiteX2" fmla="*/ 85453 w 170905"/>
                  <a:gd name="connsiteY2" fmla="*/ 42561 h 167703"/>
                  <a:gd name="connsiteX3" fmla="*/ 51654 w 170905"/>
                  <a:gd name="connsiteY3" fmla="*/ 83216 h 167703"/>
                  <a:gd name="connsiteX4" fmla="*/ 84815 w 170905"/>
                  <a:gd name="connsiteY4" fmla="*/ 123872 h 167703"/>
                  <a:gd name="connsiteX5" fmla="*/ 84815 w 170905"/>
                  <a:gd name="connsiteY5" fmla="*/ 167703 h 167703"/>
                  <a:gd name="connsiteX6" fmla="*/ 0 w 170905"/>
                  <a:gd name="connsiteY6" fmla="*/ 83852 h 167703"/>
                  <a:gd name="connsiteX7" fmla="*/ 85453 w 170905"/>
                  <a:gd name="connsiteY7" fmla="*/ 0 h 167703"/>
                  <a:gd name="connsiteX8" fmla="*/ 170905 w 170905"/>
                  <a:gd name="connsiteY8" fmla="*/ 83852 h 167703"/>
                  <a:gd name="connsiteX9" fmla="*/ 84815 w 170905"/>
                  <a:gd name="connsiteY9"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905" h="167703">
                    <a:moveTo>
                      <a:pt x="84815" y="123872"/>
                    </a:moveTo>
                    <a:cubicBezTo>
                      <a:pt x="102671" y="123872"/>
                      <a:pt x="119251" y="110532"/>
                      <a:pt x="119251" y="83216"/>
                    </a:cubicBezTo>
                    <a:cubicBezTo>
                      <a:pt x="119251" y="55266"/>
                      <a:pt x="102671" y="42561"/>
                      <a:pt x="85453" y="42561"/>
                    </a:cubicBezTo>
                    <a:cubicBezTo>
                      <a:pt x="66959" y="42561"/>
                      <a:pt x="51654" y="55266"/>
                      <a:pt x="51654" y="83216"/>
                    </a:cubicBezTo>
                    <a:cubicBezTo>
                      <a:pt x="51654" y="111167"/>
                      <a:pt x="66959" y="123872"/>
                      <a:pt x="84815" y="123872"/>
                    </a:cubicBezTo>
                    <a:moveTo>
                      <a:pt x="84815" y="167703"/>
                    </a:moveTo>
                    <a:cubicBezTo>
                      <a:pt x="36349" y="167703"/>
                      <a:pt x="0" y="135306"/>
                      <a:pt x="0" y="83852"/>
                    </a:cubicBezTo>
                    <a:cubicBezTo>
                      <a:pt x="0" y="32397"/>
                      <a:pt x="37625" y="0"/>
                      <a:pt x="85453" y="0"/>
                    </a:cubicBezTo>
                    <a:cubicBezTo>
                      <a:pt x="133918" y="0"/>
                      <a:pt x="170905" y="32397"/>
                      <a:pt x="170905" y="83852"/>
                    </a:cubicBezTo>
                    <a:cubicBezTo>
                      <a:pt x="170905" y="135306"/>
                      <a:pt x="133281" y="167703"/>
                      <a:pt x="84815" y="167703"/>
                    </a:cubicBezTo>
                  </a:path>
                </a:pathLst>
              </a:custGeom>
              <a:solidFill>
                <a:schemeClr val="accent1"/>
              </a:solidFill>
              <a:ln w="6365"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2CE6B0FB-4A3D-484A-98EB-FE8FF5DF4BEB}"/>
                  </a:ext>
                </a:extLst>
              </p:cNvPr>
              <p:cNvSpPr/>
              <p:nvPr/>
            </p:nvSpPr>
            <p:spPr>
              <a:xfrm>
                <a:off x="2296715" y="1541427"/>
                <a:ext cx="102032" cy="165162"/>
              </a:xfrm>
              <a:custGeom>
                <a:avLst/>
                <a:gdLst>
                  <a:gd name="connsiteX0" fmla="*/ 50379 w 102032"/>
                  <a:gd name="connsiteY0" fmla="*/ 165162 h 165162"/>
                  <a:gd name="connsiteX1" fmla="*/ 0 w 102032"/>
                  <a:gd name="connsiteY1" fmla="*/ 165162 h 165162"/>
                  <a:gd name="connsiteX2" fmla="*/ 0 w 102032"/>
                  <a:gd name="connsiteY2" fmla="*/ 1906 h 165162"/>
                  <a:gd name="connsiteX3" fmla="*/ 50379 w 102032"/>
                  <a:gd name="connsiteY3" fmla="*/ 1906 h 165162"/>
                  <a:gd name="connsiteX4" fmla="*/ 50379 w 102032"/>
                  <a:gd name="connsiteY4" fmla="*/ 29221 h 165162"/>
                  <a:gd name="connsiteX5" fmla="*/ 102033 w 102032"/>
                  <a:gd name="connsiteY5" fmla="*/ 0 h 165162"/>
                  <a:gd name="connsiteX6" fmla="*/ 102033 w 102032"/>
                  <a:gd name="connsiteY6" fmla="*/ 52725 h 165162"/>
                  <a:gd name="connsiteX7" fmla="*/ 88003 w 102032"/>
                  <a:gd name="connsiteY7" fmla="*/ 52725 h 165162"/>
                  <a:gd name="connsiteX8" fmla="*/ 50379 w 102032"/>
                  <a:gd name="connsiteY8" fmla="*/ 88934 h 165162"/>
                  <a:gd name="connsiteX9" fmla="*/ 50379 w 102032"/>
                  <a:gd name="connsiteY9" fmla="*/ 165162 h 16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32" h="165162">
                    <a:moveTo>
                      <a:pt x="50379" y="165162"/>
                    </a:moveTo>
                    <a:lnTo>
                      <a:pt x="0" y="165162"/>
                    </a:lnTo>
                    <a:lnTo>
                      <a:pt x="0" y="1906"/>
                    </a:lnTo>
                    <a:lnTo>
                      <a:pt x="50379" y="1906"/>
                    </a:lnTo>
                    <a:lnTo>
                      <a:pt x="50379" y="29221"/>
                    </a:lnTo>
                    <a:cubicBezTo>
                      <a:pt x="61857" y="12070"/>
                      <a:pt x="79713" y="0"/>
                      <a:pt x="102033" y="0"/>
                    </a:cubicBezTo>
                    <a:lnTo>
                      <a:pt x="102033" y="52725"/>
                    </a:lnTo>
                    <a:lnTo>
                      <a:pt x="88003" y="52725"/>
                    </a:lnTo>
                    <a:cubicBezTo>
                      <a:pt x="64408" y="52725"/>
                      <a:pt x="50379" y="60983"/>
                      <a:pt x="50379" y="88934"/>
                    </a:cubicBezTo>
                    <a:lnTo>
                      <a:pt x="50379" y="165162"/>
                    </a:lnTo>
                    <a:close/>
                  </a:path>
                </a:pathLst>
              </a:custGeom>
              <a:solidFill>
                <a:schemeClr val="accent1"/>
              </a:solidFill>
              <a:ln w="6365" cap="flat">
                <a:noFill/>
                <a:prstDash val="solid"/>
                <a:miter/>
              </a:ln>
            </p:spPr>
            <p:txBody>
              <a:bodyPr rtlCol="0" anchor="ctr"/>
              <a:lstStyle/>
              <a:p>
                <a:endParaRPr lang="en-GB"/>
              </a:p>
            </p:txBody>
          </p:sp>
          <p:sp>
            <p:nvSpPr>
              <p:cNvPr id="34" name="Vrije vorm 33">
                <a:extLst>
                  <a:ext uri="{FF2B5EF4-FFF2-40B4-BE49-F238E27FC236}">
                    <a16:creationId xmlns:a16="http://schemas.microsoft.com/office/drawing/2014/main" id="{22AA9188-E167-6042-92D6-A1068D9CA34B}"/>
                  </a:ext>
                </a:extLst>
              </p:cNvPr>
              <p:cNvSpPr/>
              <p:nvPr/>
            </p:nvSpPr>
            <p:spPr>
              <a:xfrm>
                <a:off x="2414053" y="1503313"/>
                <a:ext cx="103308" cy="203276"/>
              </a:xfrm>
              <a:custGeom>
                <a:avLst/>
                <a:gdLst>
                  <a:gd name="connsiteX0" fmla="*/ 19769 w 103308"/>
                  <a:gd name="connsiteY0" fmla="*/ 81311 h 203276"/>
                  <a:gd name="connsiteX1" fmla="*/ 0 w 103308"/>
                  <a:gd name="connsiteY1" fmla="*/ 81311 h 203276"/>
                  <a:gd name="connsiteX2" fmla="*/ 0 w 103308"/>
                  <a:gd name="connsiteY2" fmla="*/ 40020 h 203276"/>
                  <a:gd name="connsiteX3" fmla="*/ 19769 w 103308"/>
                  <a:gd name="connsiteY3" fmla="*/ 40020 h 203276"/>
                  <a:gd name="connsiteX4" fmla="*/ 19769 w 103308"/>
                  <a:gd name="connsiteY4" fmla="*/ 0 h 203276"/>
                  <a:gd name="connsiteX5" fmla="*/ 70148 w 103308"/>
                  <a:gd name="connsiteY5" fmla="*/ 0 h 203276"/>
                  <a:gd name="connsiteX6" fmla="*/ 70148 w 103308"/>
                  <a:gd name="connsiteY6" fmla="*/ 40020 h 203276"/>
                  <a:gd name="connsiteX7" fmla="*/ 103308 w 103308"/>
                  <a:gd name="connsiteY7" fmla="*/ 40020 h 203276"/>
                  <a:gd name="connsiteX8" fmla="*/ 103308 w 103308"/>
                  <a:gd name="connsiteY8" fmla="*/ 81311 h 203276"/>
                  <a:gd name="connsiteX9" fmla="*/ 70148 w 103308"/>
                  <a:gd name="connsiteY9" fmla="*/ 81311 h 203276"/>
                  <a:gd name="connsiteX10" fmla="*/ 70148 w 103308"/>
                  <a:gd name="connsiteY10" fmla="*/ 146740 h 203276"/>
                  <a:gd name="connsiteX11" fmla="*/ 85453 w 103308"/>
                  <a:gd name="connsiteY11" fmla="*/ 160716 h 203276"/>
                  <a:gd name="connsiteX12" fmla="*/ 103308 w 103308"/>
                  <a:gd name="connsiteY12" fmla="*/ 160716 h 203276"/>
                  <a:gd name="connsiteX13" fmla="*/ 103308 w 103308"/>
                  <a:gd name="connsiteY13" fmla="*/ 203277 h 203276"/>
                  <a:gd name="connsiteX14" fmla="*/ 77800 w 103308"/>
                  <a:gd name="connsiteY14" fmla="*/ 203277 h 203276"/>
                  <a:gd name="connsiteX15" fmla="*/ 19769 w 103308"/>
                  <a:gd name="connsiteY15" fmla="*/ 146740 h 203276"/>
                  <a:gd name="connsiteX16" fmla="*/ 19769 w 103308"/>
                  <a:gd name="connsiteY16" fmla="*/ 81311 h 203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308" h="203276">
                    <a:moveTo>
                      <a:pt x="19769" y="81311"/>
                    </a:moveTo>
                    <a:lnTo>
                      <a:pt x="0" y="81311"/>
                    </a:lnTo>
                    <a:lnTo>
                      <a:pt x="0" y="40020"/>
                    </a:lnTo>
                    <a:lnTo>
                      <a:pt x="19769" y="40020"/>
                    </a:lnTo>
                    <a:lnTo>
                      <a:pt x="19769" y="0"/>
                    </a:lnTo>
                    <a:lnTo>
                      <a:pt x="70148" y="0"/>
                    </a:lnTo>
                    <a:lnTo>
                      <a:pt x="70148" y="40020"/>
                    </a:lnTo>
                    <a:lnTo>
                      <a:pt x="103308" y="40020"/>
                    </a:lnTo>
                    <a:lnTo>
                      <a:pt x="103308" y="81311"/>
                    </a:lnTo>
                    <a:lnTo>
                      <a:pt x="70148" y="81311"/>
                    </a:lnTo>
                    <a:lnTo>
                      <a:pt x="70148" y="146740"/>
                    </a:lnTo>
                    <a:cubicBezTo>
                      <a:pt x="70148" y="156269"/>
                      <a:pt x="73974" y="160716"/>
                      <a:pt x="85453" y="160716"/>
                    </a:cubicBezTo>
                    <a:lnTo>
                      <a:pt x="103308" y="160716"/>
                    </a:lnTo>
                    <a:lnTo>
                      <a:pt x="103308" y="203277"/>
                    </a:lnTo>
                    <a:lnTo>
                      <a:pt x="77800" y="203277"/>
                    </a:lnTo>
                    <a:cubicBezTo>
                      <a:pt x="44002" y="203277"/>
                      <a:pt x="19769" y="188666"/>
                      <a:pt x="19769" y="146740"/>
                    </a:cubicBezTo>
                    <a:lnTo>
                      <a:pt x="19769" y="81311"/>
                    </a:lnTo>
                    <a:close/>
                  </a:path>
                </a:pathLst>
              </a:custGeom>
              <a:solidFill>
                <a:schemeClr val="accent1"/>
              </a:solidFill>
              <a:ln w="6365" cap="flat">
                <a:noFill/>
                <a:prstDash val="solid"/>
                <a:miter/>
              </a:ln>
            </p:spPr>
            <p:txBody>
              <a:bodyPr rtlCol="0" anchor="ctr"/>
              <a:lstStyle/>
              <a:p>
                <a:endParaRPr lang="en-GB"/>
              </a:p>
            </p:txBody>
          </p:sp>
          <p:sp>
            <p:nvSpPr>
              <p:cNvPr id="35" name="Vrije vorm 34">
                <a:extLst>
                  <a:ext uri="{FF2B5EF4-FFF2-40B4-BE49-F238E27FC236}">
                    <a16:creationId xmlns:a16="http://schemas.microsoft.com/office/drawing/2014/main" id="{5AA1B71A-B6C7-8548-B718-35DFB9A0E13C}"/>
                  </a:ext>
                </a:extLst>
              </p:cNvPr>
              <p:cNvSpPr/>
              <p:nvPr/>
            </p:nvSpPr>
            <p:spPr>
              <a:xfrm>
                <a:off x="2547971" y="1489973"/>
                <a:ext cx="172818" cy="219157"/>
              </a:xfrm>
              <a:custGeom>
                <a:avLst/>
                <a:gdLst>
                  <a:gd name="connsiteX0" fmla="*/ 86090 w 172818"/>
                  <a:gd name="connsiteY0" fmla="*/ 94651 h 219157"/>
                  <a:gd name="connsiteX1" fmla="*/ 50379 w 172818"/>
                  <a:gd name="connsiteY1" fmla="*/ 135306 h 219157"/>
                  <a:gd name="connsiteX2" fmla="*/ 86090 w 172818"/>
                  <a:gd name="connsiteY2" fmla="*/ 175961 h 219157"/>
                  <a:gd name="connsiteX3" fmla="*/ 122440 w 172818"/>
                  <a:gd name="connsiteY3" fmla="*/ 135306 h 219157"/>
                  <a:gd name="connsiteX4" fmla="*/ 86090 w 172818"/>
                  <a:gd name="connsiteY4" fmla="*/ 94651 h 219157"/>
                  <a:gd name="connsiteX5" fmla="*/ 100757 w 172818"/>
                  <a:gd name="connsiteY5" fmla="*/ 50819 h 219157"/>
                  <a:gd name="connsiteX6" fmla="*/ 172818 w 172818"/>
                  <a:gd name="connsiteY6" fmla="*/ 134671 h 219157"/>
                  <a:gd name="connsiteX7" fmla="*/ 100757 w 172818"/>
                  <a:gd name="connsiteY7" fmla="*/ 219158 h 219157"/>
                  <a:gd name="connsiteX8" fmla="*/ 50379 w 172818"/>
                  <a:gd name="connsiteY8" fmla="*/ 193748 h 219157"/>
                  <a:gd name="connsiteX9" fmla="*/ 50379 w 172818"/>
                  <a:gd name="connsiteY9" fmla="*/ 216617 h 219157"/>
                  <a:gd name="connsiteX10" fmla="*/ 0 w 172818"/>
                  <a:gd name="connsiteY10" fmla="*/ 216617 h 219157"/>
                  <a:gd name="connsiteX11" fmla="*/ 0 w 172818"/>
                  <a:gd name="connsiteY11" fmla="*/ 0 h 219157"/>
                  <a:gd name="connsiteX12" fmla="*/ 50379 w 172818"/>
                  <a:gd name="connsiteY12" fmla="*/ 0 h 219157"/>
                  <a:gd name="connsiteX13" fmla="*/ 50379 w 172818"/>
                  <a:gd name="connsiteY13" fmla="*/ 76229 h 219157"/>
                  <a:gd name="connsiteX14" fmla="*/ 100757 w 172818"/>
                  <a:gd name="connsiteY14" fmla="*/ 50819 h 21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818" h="219157">
                    <a:moveTo>
                      <a:pt x="86090" y="94651"/>
                    </a:moveTo>
                    <a:cubicBezTo>
                      <a:pt x="66959" y="94651"/>
                      <a:pt x="50379" y="109261"/>
                      <a:pt x="50379" y="135306"/>
                    </a:cubicBezTo>
                    <a:cubicBezTo>
                      <a:pt x="50379" y="161351"/>
                      <a:pt x="67597" y="175961"/>
                      <a:pt x="86090" y="175961"/>
                    </a:cubicBezTo>
                    <a:cubicBezTo>
                      <a:pt x="105221" y="175961"/>
                      <a:pt x="122440" y="161351"/>
                      <a:pt x="122440" y="135306"/>
                    </a:cubicBezTo>
                    <a:cubicBezTo>
                      <a:pt x="121802" y="108626"/>
                      <a:pt x="105221" y="94651"/>
                      <a:pt x="86090" y="94651"/>
                    </a:cubicBezTo>
                    <a:moveTo>
                      <a:pt x="100757" y="50819"/>
                    </a:moveTo>
                    <a:cubicBezTo>
                      <a:pt x="141571" y="50819"/>
                      <a:pt x="172818" y="83216"/>
                      <a:pt x="172818" y="134671"/>
                    </a:cubicBezTo>
                    <a:cubicBezTo>
                      <a:pt x="172818" y="186125"/>
                      <a:pt x="140933" y="219158"/>
                      <a:pt x="100757" y="219158"/>
                    </a:cubicBezTo>
                    <a:cubicBezTo>
                      <a:pt x="76525" y="219158"/>
                      <a:pt x="59307" y="208359"/>
                      <a:pt x="50379" y="193748"/>
                    </a:cubicBezTo>
                    <a:lnTo>
                      <a:pt x="50379" y="216617"/>
                    </a:lnTo>
                    <a:lnTo>
                      <a:pt x="0" y="216617"/>
                    </a:lnTo>
                    <a:lnTo>
                      <a:pt x="0" y="0"/>
                    </a:lnTo>
                    <a:lnTo>
                      <a:pt x="50379" y="0"/>
                    </a:lnTo>
                    <a:lnTo>
                      <a:pt x="50379" y="76229"/>
                    </a:lnTo>
                    <a:cubicBezTo>
                      <a:pt x="59307" y="61618"/>
                      <a:pt x="77162" y="50819"/>
                      <a:pt x="100757" y="50819"/>
                    </a:cubicBezTo>
                  </a:path>
                </a:pathLst>
              </a:custGeom>
              <a:solidFill>
                <a:schemeClr val="accent1"/>
              </a:solidFill>
              <a:ln w="6365" cap="flat">
                <a:noFill/>
                <a:prstDash val="solid"/>
                <a:miter/>
              </a:ln>
            </p:spPr>
            <p:txBody>
              <a:bodyPr rtlCol="0" anchor="ctr"/>
              <a:lstStyle/>
              <a:p>
                <a:endParaRPr lang="en-GB"/>
              </a:p>
            </p:txBody>
          </p:sp>
          <p:sp>
            <p:nvSpPr>
              <p:cNvPr id="36" name="Vrije vorm 35">
                <a:extLst>
                  <a:ext uri="{FF2B5EF4-FFF2-40B4-BE49-F238E27FC236}">
                    <a16:creationId xmlns:a16="http://schemas.microsoft.com/office/drawing/2014/main" id="{461A32EB-49FD-1D44-AD3A-7FC2F1CB0233}"/>
                  </a:ext>
                </a:extLst>
              </p:cNvPr>
              <p:cNvSpPr/>
              <p:nvPr/>
            </p:nvSpPr>
            <p:spPr>
              <a:xfrm>
                <a:off x="2740559" y="1541427"/>
                <a:ext cx="164527" cy="167703"/>
              </a:xfrm>
              <a:custGeom>
                <a:avLst/>
                <a:gdLst>
                  <a:gd name="connsiteX0" fmla="*/ 50379 w 164527"/>
                  <a:gd name="connsiteY0" fmla="*/ 67335 h 167703"/>
                  <a:gd name="connsiteX1" fmla="*/ 113512 w 164527"/>
                  <a:gd name="connsiteY1" fmla="*/ 67335 h 167703"/>
                  <a:gd name="connsiteX2" fmla="*/ 82902 w 164527"/>
                  <a:gd name="connsiteY2" fmla="*/ 39385 h 167703"/>
                  <a:gd name="connsiteX3" fmla="*/ 50379 w 164527"/>
                  <a:gd name="connsiteY3" fmla="*/ 67335 h 167703"/>
                  <a:gd name="connsiteX4" fmla="*/ 82902 w 164527"/>
                  <a:gd name="connsiteY4" fmla="*/ 167703 h 167703"/>
                  <a:gd name="connsiteX5" fmla="*/ 0 w 164527"/>
                  <a:gd name="connsiteY5" fmla="*/ 83852 h 167703"/>
                  <a:gd name="connsiteX6" fmla="*/ 82902 w 164527"/>
                  <a:gd name="connsiteY6" fmla="*/ 0 h 167703"/>
                  <a:gd name="connsiteX7" fmla="*/ 164528 w 164527"/>
                  <a:gd name="connsiteY7" fmla="*/ 81311 h 167703"/>
                  <a:gd name="connsiteX8" fmla="*/ 163890 w 164527"/>
                  <a:gd name="connsiteY8" fmla="*/ 95921 h 167703"/>
                  <a:gd name="connsiteX9" fmla="*/ 49741 w 164527"/>
                  <a:gd name="connsiteY9" fmla="*/ 95921 h 167703"/>
                  <a:gd name="connsiteX10" fmla="*/ 80989 w 164527"/>
                  <a:gd name="connsiteY10" fmla="*/ 127048 h 167703"/>
                  <a:gd name="connsiteX11" fmla="*/ 107134 w 164527"/>
                  <a:gd name="connsiteY11" fmla="*/ 111167 h 167703"/>
                  <a:gd name="connsiteX12" fmla="*/ 160702 w 164527"/>
                  <a:gd name="connsiteY12" fmla="*/ 111167 h 167703"/>
                  <a:gd name="connsiteX13" fmla="*/ 82902 w 164527"/>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7" h="167703">
                    <a:moveTo>
                      <a:pt x="50379" y="67335"/>
                    </a:moveTo>
                    <a:lnTo>
                      <a:pt x="113512" y="67335"/>
                    </a:lnTo>
                    <a:cubicBezTo>
                      <a:pt x="113512" y="49549"/>
                      <a:pt x="99482" y="39385"/>
                      <a:pt x="82902" y="39385"/>
                    </a:cubicBezTo>
                    <a:cubicBezTo>
                      <a:pt x="65684" y="39385"/>
                      <a:pt x="53567" y="49549"/>
                      <a:pt x="50379" y="67335"/>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49741" y="95921"/>
                    </a:lnTo>
                    <a:cubicBezTo>
                      <a:pt x="51654" y="117519"/>
                      <a:pt x="65046" y="127048"/>
                      <a:pt x="80989" y="127048"/>
                    </a:cubicBezTo>
                    <a:cubicBezTo>
                      <a:pt x="95018" y="127048"/>
                      <a:pt x="103308" y="120060"/>
                      <a:pt x="107134" y="111167"/>
                    </a:cubicBezTo>
                    <a:lnTo>
                      <a:pt x="160702"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grpSp>
        <p:sp>
          <p:nvSpPr>
            <p:cNvPr id="37" name="Vrije vorm 36">
              <a:extLst>
                <a:ext uri="{FF2B5EF4-FFF2-40B4-BE49-F238E27FC236}">
                  <a16:creationId xmlns:a16="http://schemas.microsoft.com/office/drawing/2014/main" id="{9D6974BB-04FD-D540-B5AF-D80219392AF6}"/>
                </a:ext>
              </a:extLst>
            </p:cNvPr>
            <p:cNvSpPr/>
            <p:nvPr/>
          </p:nvSpPr>
          <p:spPr>
            <a:xfrm>
              <a:off x="2934421" y="1489973"/>
              <a:ext cx="50378" cy="216616"/>
            </a:xfrm>
            <a:custGeom>
              <a:avLst/>
              <a:gdLst>
                <a:gd name="connsiteX0" fmla="*/ 0 w 50378"/>
                <a:gd name="connsiteY0" fmla="*/ 0 h 216616"/>
                <a:gd name="connsiteX1" fmla="*/ 50379 w 50378"/>
                <a:gd name="connsiteY1" fmla="*/ 0 h 216616"/>
                <a:gd name="connsiteX2" fmla="*/ 50379 w 50378"/>
                <a:gd name="connsiteY2" fmla="*/ 216617 h 216616"/>
                <a:gd name="connsiteX3" fmla="*/ 0 w 50378"/>
                <a:gd name="connsiteY3" fmla="*/ 216617 h 216616"/>
              </a:gdLst>
              <a:ahLst/>
              <a:cxnLst>
                <a:cxn ang="0">
                  <a:pos x="connsiteX0" y="connsiteY0"/>
                </a:cxn>
                <a:cxn ang="0">
                  <a:pos x="connsiteX1" y="connsiteY1"/>
                </a:cxn>
                <a:cxn ang="0">
                  <a:pos x="connsiteX2" y="connsiteY2"/>
                </a:cxn>
                <a:cxn ang="0">
                  <a:pos x="connsiteX3" y="connsiteY3"/>
                </a:cxn>
              </a:cxnLst>
              <a:rect l="l" t="t" r="r" b="b"/>
              <a:pathLst>
                <a:path w="50378" h="216616">
                  <a:moveTo>
                    <a:pt x="0" y="0"/>
                  </a:moveTo>
                  <a:lnTo>
                    <a:pt x="50379" y="0"/>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grpSp>
          <p:nvGrpSpPr>
            <p:cNvPr id="38" name="Graphic 9">
              <a:extLst>
                <a:ext uri="{FF2B5EF4-FFF2-40B4-BE49-F238E27FC236}">
                  <a16:creationId xmlns:a16="http://schemas.microsoft.com/office/drawing/2014/main" id="{F256CB1E-0002-6747-97F4-CD72DD44C1B3}"/>
                </a:ext>
              </a:extLst>
            </p:cNvPr>
            <p:cNvGrpSpPr/>
            <p:nvPr/>
          </p:nvGrpSpPr>
          <p:grpSpPr>
            <a:xfrm>
              <a:off x="749642" y="915716"/>
              <a:ext cx="2711524" cy="794049"/>
              <a:chOff x="749642" y="915716"/>
              <a:chExt cx="2711524" cy="794049"/>
            </a:xfrm>
            <a:solidFill>
              <a:schemeClr val="accent1"/>
            </a:solidFill>
          </p:grpSpPr>
          <p:sp>
            <p:nvSpPr>
              <p:cNvPr id="39" name="Vrije vorm 38">
                <a:extLst>
                  <a:ext uri="{FF2B5EF4-FFF2-40B4-BE49-F238E27FC236}">
                    <a16:creationId xmlns:a16="http://schemas.microsoft.com/office/drawing/2014/main" id="{12F6D10C-628F-DD44-B91E-58EF7C75FA83}"/>
                  </a:ext>
                </a:extLst>
              </p:cNvPr>
              <p:cNvSpPr/>
              <p:nvPr/>
            </p:nvSpPr>
            <p:spPr>
              <a:xfrm>
                <a:off x="3014134" y="1541427"/>
                <a:ext cx="164527" cy="167703"/>
              </a:xfrm>
              <a:custGeom>
                <a:avLst/>
                <a:gdLst>
                  <a:gd name="connsiteX0" fmla="*/ 50379 w 164527"/>
                  <a:gd name="connsiteY0" fmla="*/ 67335 h 167703"/>
                  <a:gd name="connsiteX1" fmla="*/ 113512 w 164527"/>
                  <a:gd name="connsiteY1" fmla="*/ 67335 h 167703"/>
                  <a:gd name="connsiteX2" fmla="*/ 82902 w 164527"/>
                  <a:gd name="connsiteY2" fmla="*/ 39385 h 167703"/>
                  <a:gd name="connsiteX3" fmla="*/ 50379 w 164527"/>
                  <a:gd name="connsiteY3" fmla="*/ 67335 h 167703"/>
                  <a:gd name="connsiteX4" fmla="*/ 82902 w 164527"/>
                  <a:gd name="connsiteY4" fmla="*/ 167703 h 167703"/>
                  <a:gd name="connsiteX5" fmla="*/ 0 w 164527"/>
                  <a:gd name="connsiteY5" fmla="*/ 83852 h 167703"/>
                  <a:gd name="connsiteX6" fmla="*/ 82902 w 164527"/>
                  <a:gd name="connsiteY6" fmla="*/ 0 h 167703"/>
                  <a:gd name="connsiteX7" fmla="*/ 164528 w 164527"/>
                  <a:gd name="connsiteY7" fmla="*/ 81311 h 167703"/>
                  <a:gd name="connsiteX8" fmla="*/ 163890 w 164527"/>
                  <a:gd name="connsiteY8" fmla="*/ 95921 h 167703"/>
                  <a:gd name="connsiteX9" fmla="*/ 50379 w 164527"/>
                  <a:gd name="connsiteY9" fmla="*/ 95921 h 167703"/>
                  <a:gd name="connsiteX10" fmla="*/ 81626 w 164527"/>
                  <a:gd name="connsiteY10" fmla="*/ 127048 h 167703"/>
                  <a:gd name="connsiteX11" fmla="*/ 107772 w 164527"/>
                  <a:gd name="connsiteY11" fmla="*/ 111167 h 167703"/>
                  <a:gd name="connsiteX12" fmla="*/ 161339 w 164527"/>
                  <a:gd name="connsiteY12" fmla="*/ 111167 h 167703"/>
                  <a:gd name="connsiteX13" fmla="*/ 82902 w 164527"/>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7" h="167703">
                    <a:moveTo>
                      <a:pt x="50379" y="67335"/>
                    </a:moveTo>
                    <a:lnTo>
                      <a:pt x="113512" y="67335"/>
                    </a:lnTo>
                    <a:cubicBezTo>
                      <a:pt x="113512" y="49549"/>
                      <a:pt x="99482" y="39385"/>
                      <a:pt x="82902" y="39385"/>
                    </a:cubicBezTo>
                    <a:cubicBezTo>
                      <a:pt x="66321" y="39385"/>
                      <a:pt x="53567" y="49549"/>
                      <a:pt x="50379" y="67335"/>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50379" y="95921"/>
                    </a:lnTo>
                    <a:cubicBezTo>
                      <a:pt x="52292" y="117519"/>
                      <a:pt x="65684" y="127048"/>
                      <a:pt x="81626" y="127048"/>
                    </a:cubicBezTo>
                    <a:cubicBezTo>
                      <a:pt x="95656" y="127048"/>
                      <a:pt x="103946" y="120060"/>
                      <a:pt x="107772" y="111167"/>
                    </a:cubicBezTo>
                    <a:lnTo>
                      <a:pt x="161339"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sp>
            <p:nvSpPr>
              <p:cNvPr id="40" name="Vrije vorm 39">
                <a:extLst>
                  <a:ext uri="{FF2B5EF4-FFF2-40B4-BE49-F238E27FC236}">
                    <a16:creationId xmlns:a16="http://schemas.microsoft.com/office/drawing/2014/main" id="{0206B11B-709E-4640-96BF-C8D8048F5D61}"/>
                  </a:ext>
                </a:extLst>
              </p:cNvPr>
              <p:cNvSpPr/>
              <p:nvPr/>
            </p:nvSpPr>
            <p:spPr>
              <a:xfrm>
                <a:off x="3203533" y="1472186"/>
                <a:ext cx="59944" cy="234403"/>
              </a:xfrm>
              <a:custGeom>
                <a:avLst/>
                <a:gdLst>
                  <a:gd name="connsiteX0" fmla="*/ 5102 w 59944"/>
                  <a:gd name="connsiteY0" fmla="*/ 71147 h 234403"/>
                  <a:gd name="connsiteX1" fmla="*/ 55480 w 59944"/>
                  <a:gd name="connsiteY1" fmla="*/ 71147 h 234403"/>
                  <a:gd name="connsiteX2" fmla="*/ 55480 w 59944"/>
                  <a:gd name="connsiteY2" fmla="*/ 234403 h 234403"/>
                  <a:gd name="connsiteX3" fmla="*/ 5102 w 59944"/>
                  <a:gd name="connsiteY3" fmla="*/ 234403 h 234403"/>
                  <a:gd name="connsiteX4" fmla="*/ 5102 w 59944"/>
                  <a:gd name="connsiteY4" fmla="*/ 71147 h 234403"/>
                  <a:gd name="connsiteX5" fmla="*/ 0 w 59944"/>
                  <a:gd name="connsiteY5" fmla="*/ 27315 h 234403"/>
                  <a:gd name="connsiteX6" fmla="*/ 29972 w 59944"/>
                  <a:gd name="connsiteY6" fmla="*/ 0 h 234403"/>
                  <a:gd name="connsiteX7" fmla="*/ 59944 w 59944"/>
                  <a:gd name="connsiteY7" fmla="*/ 27315 h 234403"/>
                  <a:gd name="connsiteX8" fmla="*/ 29972 w 59944"/>
                  <a:gd name="connsiteY8" fmla="*/ 53995 h 234403"/>
                  <a:gd name="connsiteX9" fmla="*/ 0 w 59944"/>
                  <a:gd name="connsiteY9" fmla="*/ 27315 h 234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944" h="234403">
                    <a:moveTo>
                      <a:pt x="5102" y="71147"/>
                    </a:moveTo>
                    <a:lnTo>
                      <a:pt x="55480" y="71147"/>
                    </a:lnTo>
                    <a:lnTo>
                      <a:pt x="55480" y="234403"/>
                    </a:lnTo>
                    <a:lnTo>
                      <a:pt x="5102" y="234403"/>
                    </a:lnTo>
                    <a:lnTo>
                      <a:pt x="5102" y="71147"/>
                    </a:lnTo>
                    <a:close/>
                    <a:moveTo>
                      <a:pt x="0" y="27315"/>
                    </a:moveTo>
                    <a:cubicBezTo>
                      <a:pt x="0" y="12070"/>
                      <a:pt x="12117" y="0"/>
                      <a:pt x="29972" y="0"/>
                    </a:cubicBezTo>
                    <a:cubicBezTo>
                      <a:pt x="47828" y="0"/>
                      <a:pt x="59944" y="12070"/>
                      <a:pt x="59944" y="27315"/>
                    </a:cubicBezTo>
                    <a:cubicBezTo>
                      <a:pt x="59944" y="42561"/>
                      <a:pt x="47828" y="53995"/>
                      <a:pt x="29972" y="53995"/>
                    </a:cubicBezTo>
                    <a:cubicBezTo>
                      <a:pt x="12117" y="53995"/>
                      <a:pt x="0" y="41926"/>
                      <a:pt x="0" y="27315"/>
                    </a:cubicBezTo>
                  </a:path>
                </a:pathLst>
              </a:custGeom>
              <a:solidFill>
                <a:schemeClr val="accent1"/>
              </a:solidFill>
              <a:ln w="6365" cap="flat">
                <a:noFill/>
                <a:prstDash val="solid"/>
                <a:miter/>
              </a:ln>
            </p:spPr>
            <p:txBody>
              <a:bodyPr rtlCol="0" anchor="ctr"/>
              <a:lstStyle/>
              <a:p>
                <a:endParaRPr lang="en-GB"/>
              </a:p>
            </p:txBody>
          </p:sp>
          <p:sp>
            <p:nvSpPr>
              <p:cNvPr id="41" name="Vrije vorm 40">
                <a:extLst>
                  <a:ext uri="{FF2B5EF4-FFF2-40B4-BE49-F238E27FC236}">
                    <a16:creationId xmlns:a16="http://schemas.microsoft.com/office/drawing/2014/main" id="{30CEB08B-FD3C-EE40-AAA3-DC0C9B870F91}"/>
                  </a:ext>
                </a:extLst>
              </p:cNvPr>
              <p:cNvSpPr/>
              <p:nvPr/>
            </p:nvSpPr>
            <p:spPr>
              <a:xfrm>
                <a:off x="3288338" y="1489973"/>
                <a:ext cx="172827" cy="219157"/>
              </a:xfrm>
              <a:custGeom>
                <a:avLst/>
                <a:gdLst>
                  <a:gd name="connsiteX0" fmla="*/ 86737 w 172827"/>
                  <a:gd name="connsiteY0" fmla="*/ 94651 h 219157"/>
                  <a:gd name="connsiteX1" fmla="*/ 51026 w 172827"/>
                  <a:gd name="connsiteY1" fmla="*/ 134671 h 219157"/>
                  <a:gd name="connsiteX2" fmla="*/ 86737 w 172827"/>
                  <a:gd name="connsiteY2" fmla="*/ 175326 h 219157"/>
                  <a:gd name="connsiteX3" fmla="*/ 122449 w 172827"/>
                  <a:gd name="connsiteY3" fmla="*/ 134671 h 219157"/>
                  <a:gd name="connsiteX4" fmla="*/ 86737 w 172827"/>
                  <a:gd name="connsiteY4" fmla="*/ 94651 h 219157"/>
                  <a:gd name="connsiteX5" fmla="*/ 72070 w 172827"/>
                  <a:gd name="connsiteY5" fmla="*/ 50819 h 219157"/>
                  <a:gd name="connsiteX6" fmla="*/ 122449 w 172827"/>
                  <a:gd name="connsiteY6" fmla="*/ 75593 h 219157"/>
                  <a:gd name="connsiteX7" fmla="*/ 122449 w 172827"/>
                  <a:gd name="connsiteY7" fmla="*/ 0 h 219157"/>
                  <a:gd name="connsiteX8" fmla="*/ 172827 w 172827"/>
                  <a:gd name="connsiteY8" fmla="*/ 0 h 219157"/>
                  <a:gd name="connsiteX9" fmla="*/ 172827 w 172827"/>
                  <a:gd name="connsiteY9" fmla="*/ 216617 h 219157"/>
                  <a:gd name="connsiteX10" fmla="*/ 122449 w 172827"/>
                  <a:gd name="connsiteY10" fmla="*/ 216617 h 219157"/>
                  <a:gd name="connsiteX11" fmla="*/ 122449 w 172827"/>
                  <a:gd name="connsiteY11" fmla="*/ 193113 h 219157"/>
                  <a:gd name="connsiteX12" fmla="*/ 72070 w 172827"/>
                  <a:gd name="connsiteY12" fmla="*/ 219158 h 219157"/>
                  <a:gd name="connsiteX13" fmla="*/ 9 w 172827"/>
                  <a:gd name="connsiteY13" fmla="*/ 134671 h 219157"/>
                  <a:gd name="connsiteX14" fmla="*/ 72070 w 172827"/>
                  <a:gd name="connsiteY14" fmla="*/ 50819 h 21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827" h="219157">
                    <a:moveTo>
                      <a:pt x="86737" y="94651"/>
                    </a:moveTo>
                    <a:cubicBezTo>
                      <a:pt x="67606" y="94651"/>
                      <a:pt x="51026" y="108626"/>
                      <a:pt x="51026" y="134671"/>
                    </a:cubicBezTo>
                    <a:cubicBezTo>
                      <a:pt x="51026" y="160716"/>
                      <a:pt x="68244" y="175326"/>
                      <a:pt x="86737" y="175326"/>
                    </a:cubicBezTo>
                    <a:cubicBezTo>
                      <a:pt x="105868" y="175326"/>
                      <a:pt x="122449" y="160716"/>
                      <a:pt x="122449" y="134671"/>
                    </a:cubicBezTo>
                    <a:cubicBezTo>
                      <a:pt x="122449" y="108626"/>
                      <a:pt x="105868" y="94651"/>
                      <a:pt x="86737" y="94651"/>
                    </a:cubicBezTo>
                    <a:moveTo>
                      <a:pt x="72070" y="50819"/>
                    </a:moveTo>
                    <a:cubicBezTo>
                      <a:pt x="93752" y="50819"/>
                      <a:pt x="112883" y="60983"/>
                      <a:pt x="122449" y="75593"/>
                    </a:cubicBezTo>
                    <a:lnTo>
                      <a:pt x="122449" y="0"/>
                    </a:lnTo>
                    <a:lnTo>
                      <a:pt x="172827" y="0"/>
                    </a:lnTo>
                    <a:lnTo>
                      <a:pt x="172827" y="216617"/>
                    </a:lnTo>
                    <a:lnTo>
                      <a:pt x="122449" y="216617"/>
                    </a:lnTo>
                    <a:lnTo>
                      <a:pt x="122449" y="193113"/>
                    </a:lnTo>
                    <a:cubicBezTo>
                      <a:pt x="113521" y="208359"/>
                      <a:pt x="96303" y="219158"/>
                      <a:pt x="72070" y="219158"/>
                    </a:cubicBezTo>
                    <a:cubicBezTo>
                      <a:pt x="31895" y="219158"/>
                      <a:pt x="9" y="186125"/>
                      <a:pt x="9" y="134671"/>
                    </a:cubicBezTo>
                    <a:cubicBezTo>
                      <a:pt x="-629" y="83216"/>
                      <a:pt x="31895" y="50819"/>
                      <a:pt x="72070" y="50819"/>
                    </a:cubicBezTo>
                  </a:path>
                </a:pathLst>
              </a:custGeom>
              <a:solidFill>
                <a:schemeClr val="accent1"/>
              </a:solidFill>
              <a:ln w="6365" cap="flat">
                <a:noFill/>
                <a:prstDash val="solid"/>
                <a:miter/>
              </a:ln>
            </p:spPr>
            <p:txBody>
              <a:bodyPr rtlCol="0" anchor="ctr"/>
              <a:lstStyle/>
              <a:p>
                <a:endParaRPr lang="en-GB"/>
              </a:p>
            </p:txBody>
          </p:sp>
          <p:sp>
            <p:nvSpPr>
              <p:cNvPr id="42" name="Vrije vorm 41">
                <a:extLst>
                  <a:ext uri="{FF2B5EF4-FFF2-40B4-BE49-F238E27FC236}">
                    <a16:creationId xmlns:a16="http://schemas.microsoft.com/office/drawing/2014/main" id="{C5F15D83-98A7-D94F-902E-9ACD70BAA830}"/>
                  </a:ext>
                </a:extLst>
              </p:cNvPr>
              <p:cNvSpPr/>
              <p:nvPr/>
            </p:nvSpPr>
            <p:spPr>
              <a:xfrm>
                <a:off x="893763" y="1061821"/>
                <a:ext cx="653650" cy="647944"/>
              </a:xfrm>
              <a:custGeom>
                <a:avLst/>
                <a:gdLst>
                  <a:gd name="connsiteX0" fmla="*/ 352014 w 653650"/>
                  <a:gd name="connsiteY0" fmla="*/ 0 h 647944"/>
                  <a:gd name="connsiteX1" fmla="*/ 330332 w 653650"/>
                  <a:gd name="connsiteY1" fmla="*/ 0 h 647944"/>
                  <a:gd name="connsiteX2" fmla="*/ 179833 w 653650"/>
                  <a:gd name="connsiteY2" fmla="*/ 0 h 647944"/>
                  <a:gd name="connsiteX3" fmla="*/ 170267 w 653650"/>
                  <a:gd name="connsiteY3" fmla="*/ 0 h 647944"/>
                  <a:gd name="connsiteX4" fmla="*/ 0 w 653650"/>
                  <a:gd name="connsiteY4" fmla="*/ 169609 h 647944"/>
                  <a:gd name="connsiteX5" fmla="*/ 0 w 653650"/>
                  <a:gd name="connsiteY5" fmla="*/ 184220 h 647944"/>
                  <a:gd name="connsiteX6" fmla="*/ 170267 w 653650"/>
                  <a:gd name="connsiteY6" fmla="*/ 353829 h 647944"/>
                  <a:gd name="connsiteX7" fmla="*/ 329694 w 653650"/>
                  <a:gd name="connsiteY7" fmla="*/ 353829 h 647944"/>
                  <a:gd name="connsiteX8" fmla="*/ 329694 w 653650"/>
                  <a:gd name="connsiteY8" fmla="*/ 294751 h 647944"/>
                  <a:gd name="connsiteX9" fmla="*/ 170267 w 653650"/>
                  <a:gd name="connsiteY9" fmla="*/ 294751 h 647944"/>
                  <a:gd name="connsiteX10" fmla="*/ 59307 w 653650"/>
                  <a:gd name="connsiteY10" fmla="*/ 184220 h 647944"/>
                  <a:gd name="connsiteX11" fmla="*/ 59307 w 653650"/>
                  <a:gd name="connsiteY11" fmla="*/ 169609 h 647944"/>
                  <a:gd name="connsiteX12" fmla="*/ 170267 w 653650"/>
                  <a:gd name="connsiteY12" fmla="*/ 59077 h 647944"/>
                  <a:gd name="connsiteX13" fmla="*/ 179833 w 653650"/>
                  <a:gd name="connsiteY13" fmla="*/ 59077 h 647944"/>
                  <a:gd name="connsiteX14" fmla="*/ 329694 w 653650"/>
                  <a:gd name="connsiteY14" fmla="*/ 59077 h 647944"/>
                  <a:gd name="connsiteX15" fmla="*/ 351376 w 653650"/>
                  <a:gd name="connsiteY15" fmla="*/ 59077 h 647944"/>
                  <a:gd name="connsiteX16" fmla="*/ 594342 w 653650"/>
                  <a:gd name="connsiteY16" fmla="*/ 309362 h 647944"/>
                  <a:gd name="connsiteX17" fmla="*/ 594342 w 653650"/>
                  <a:gd name="connsiteY17" fmla="*/ 338583 h 647944"/>
                  <a:gd name="connsiteX18" fmla="*/ 351376 w 653650"/>
                  <a:gd name="connsiteY18" fmla="*/ 588867 h 647944"/>
                  <a:gd name="connsiteX19" fmla="*/ 179195 w 653650"/>
                  <a:gd name="connsiteY19" fmla="*/ 588867 h 647944"/>
                  <a:gd name="connsiteX20" fmla="*/ 179195 w 653650"/>
                  <a:gd name="connsiteY20" fmla="*/ 647945 h 647944"/>
                  <a:gd name="connsiteX21" fmla="*/ 351376 w 653650"/>
                  <a:gd name="connsiteY21" fmla="*/ 647945 h 647944"/>
                  <a:gd name="connsiteX22" fmla="*/ 653648 w 653650"/>
                  <a:gd name="connsiteY22" fmla="*/ 338583 h 647944"/>
                  <a:gd name="connsiteX23" fmla="*/ 653648 w 653650"/>
                  <a:gd name="connsiteY23" fmla="*/ 309362 h 647944"/>
                  <a:gd name="connsiteX24" fmla="*/ 352014 w 653650"/>
                  <a:gd name="connsiteY24" fmla="*/ 0 h 64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53650" h="647944">
                    <a:moveTo>
                      <a:pt x="352014" y="0"/>
                    </a:moveTo>
                    <a:lnTo>
                      <a:pt x="330332" y="0"/>
                    </a:lnTo>
                    <a:lnTo>
                      <a:pt x="179833" y="0"/>
                    </a:lnTo>
                    <a:lnTo>
                      <a:pt x="170267" y="0"/>
                    </a:lnTo>
                    <a:cubicBezTo>
                      <a:pt x="76525" y="0"/>
                      <a:pt x="0" y="76229"/>
                      <a:pt x="0" y="169609"/>
                    </a:cubicBezTo>
                    <a:lnTo>
                      <a:pt x="0" y="184220"/>
                    </a:lnTo>
                    <a:cubicBezTo>
                      <a:pt x="0" y="277600"/>
                      <a:pt x="76525" y="353829"/>
                      <a:pt x="170267" y="353829"/>
                    </a:cubicBezTo>
                    <a:lnTo>
                      <a:pt x="329694" y="353829"/>
                    </a:lnTo>
                    <a:lnTo>
                      <a:pt x="329694" y="294751"/>
                    </a:lnTo>
                    <a:lnTo>
                      <a:pt x="170267" y="294751"/>
                    </a:lnTo>
                    <a:cubicBezTo>
                      <a:pt x="109048" y="294751"/>
                      <a:pt x="59307" y="245203"/>
                      <a:pt x="59307" y="184220"/>
                    </a:cubicBezTo>
                    <a:lnTo>
                      <a:pt x="59307" y="169609"/>
                    </a:lnTo>
                    <a:cubicBezTo>
                      <a:pt x="59307" y="108626"/>
                      <a:pt x="109048" y="59077"/>
                      <a:pt x="170267" y="59077"/>
                    </a:cubicBezTo>
                    <a:lnTo>
                      <a:pt x="179833" y="59077"/>
                    </a:lnTo>
                    <a:lnTo>
                      <a:pt x="329694" y="59077"/>
                    </a:lnTo>
                    <a:lnTo>
                      <a:pt x="351376" y="59077"/>
                    </a:lnTo>
                    <a:cubicBezTo>
                      <a:pt x="485294" y="59077"/>
                      <a:pt x="594342" y="171515"/>
                      <a:pt x="594342" y="309362"/>
                    </a:cubicBezTo>
                    <a:lnTo>
                      <a:pt x="594342" y="338583"/>
                    </a:lnTo>
                    <a:cubicBezTo>
                      <a:pt x="594342" y="476430"/>
                      <a:pt x="485294" y="588867"/>
                      <a:pt x="351376" y="588867"/>
                    </a:cubicBezTo>
                    <a:lnTo>
                      <a:pt x="179195" y="588867"/>
                    </a:lnTo>
                    <a:lnTo>
                      <a:pt x="179195" y="647945"/>
                    </a:lnTo>
                    <a:lnTo>
                      <a:pt x="351376" y="647945"/>
                    </a:lnTo>
                    <a:cubicBezTo>
                      <a:pt x="517817" y="647945"/>
                      <a:pt x="653648" y="508827"/>
                      <a:pt x="653648" y="338583"/>
                    </a:cubicBezTo>
                    <a:lnTo>
                      <a:pt x="653648" y="309362"/>
                    </a:lnTo>
                    <a:cubicBezTo>
                      <a:pt x="654286" y="138482"/>
                      <a:pt x="519092" y="0"/>
                      <a:pt x="352014" y="0"/>
                    </a:cubicBezTo>
                  </a:path>
                </a:pathLst>
              </a:custGeom>
              <a:solidFill>
                <a:schemeClr val="accent1"/>
              </a:solidFill>
              <a:ln w="6365" cap="flat">
                <a:noFill/>
                <a:prstDash val="solid"/>
                <a:miter/>
              </a:ln>
            </p:spPr>
            <p:txBody>
              <a:bodyPr rtlCol="0" anchor="ctr"/>
              <a:lstStyle/>
              <a:p>
                <a:endParaRPr lang="en-GB"/>
              </a:p>
            </p:txBody>
          </p:sp>
          <p:sp>
            <p:nvSpPr>
              <p:cNvPr id="43" name="Vrije vorm 42">
                <a:extLst>
                  <a:ext uri="{FF2B5EF4-FFF2-40B4-BE49-F238E27FC236}">
                    <a16:creationId xmlns:a16="http://schemas.microsoft.com/office/drawing/2014/main" id="{E2A98C60-8BE7-9549-A5EF-9B89562C7FF7}"/>
                  </a:ext>
                </a:extLst>
              </p:cNvPr>
              <p:cNvSpPr/>
              <p:nvPr/>
            </p:nvSpPr>
            <p:spPr>
              <a:xfrm>
                <a:off x="749642" y="915716"/>
                <a:ext cx="654285" cy="647944"/>
              </a:xfrm>
              <a:custGeom>
                <a:avLst/>
                <a:gdLst>
                  <a:gd name="connsiteX0" fmla="*/ 474453 w 654285"/>
                  <a:gd name="connsiteY0" fmla="*/ 647945 h 647944"/>
                  <a:gd name="connsiteX1" fmla="*/ 484019 w 654285"/>
                  <a:gd name="connsiteY1" fmla="*/ 647945 h 647944"/>
                  <a:gd name="connsiteX2" fmla="*/ 654286 w 654285"/>
                  <a:gd name="connsiteY2" fmla="*/ 478336 h 647944"/>
                  <a:gd name="connsiteX3" fmla="*/ 654286 w 654285"/>
                  <a:gd name="connsiteY3" fmla="*/ 463725 h 647944"/>
                  <a:gd name="connsiteX4" fmla="*/ 511440 w 654285"/>
                  <a:gd name="connsiteY4" fmla="*/ 294116 h 647944"/>
                  <a:gd name="connsiteX5" fmla="*/ 398566 w 654285"/>
                  <a:gd name="connsiteY5" fmla="*/ 294116 h 647944"/>
                  <a:gd name="connsiteX6" fmla="*/ 398566 w 654285"/>
                  <a:gd name="connsiteY6" fmla="*/ 353193 h 647944"/>
                  <a:gd name="connsiteX7" fmla="*/ 511440 w 654285"/>
                  <a:gd name="connsiteY7" fmla="*/ 353193 h 647944"/>
                  <a:gd name="connsiteX8" fmla="*/ 594979 w 654285"/>
                  <a:gd name="connsiteY8" fmla="*/ 463725 h 647944"/>
                  <a:gd name="connsiteX9" fmla="*/ 594979 w 654285"/>
                  <a:gd name="connsiteY9" fmla="*/ 478336 h 647944"/>
                  <a:gd name="connsiteX10" fmla="*/ 484019 w 654285"/>
                  <a:gd name="connsiteY10" fmla="*/ 588867 h 647944"/>
                  <a:gd name="connsiteX11" fmla="*/ 474453 w 654285"/>
                  <a:gd name="connsiteY11" fmla="*/ 588867 h 647944"/>
                  <a:gd name="connsiteX12" fmla="*/ 323954 w 654285"/>
                  <a:gd name="connsiteY12" fmla="*/ 588867 h 647944"/>
                  <a:gd name="connsiteX13" fmla="*/ 302273 w 654285"/>
                  <a:gd name="connsiteY13" fmla="*/ 588867 h 647944"/>
                  <a:gd name="connsiteX14" fmla="*/ 59307 w 654285"/>
                  <a:gd name="connsiteY14" fmla="*/ 338583 h 647944"/>
                  <a:gd name="connsiteX15" fmla="*/ 59307 w 654285"/>
                  <a:gd name="connsiteY15" fmla="*/ 309362 h 647944"/>
                  <a:gd name="connsiteX16" fmla="*/ 302273 w 654285"/>
                  <a:gd name="connsiteY16" fmla="*/ 59077 h 647944"/>
                  <a:gd name="connsiteX17" fmla="*/ 474453 w 654285"/>
                  <a:gd name="connsiteY17" fmla="*/ 59077 h 647944"/>
                  <a:gd name="connsiteX18" fmla="*/ 474453 w 654285"/>
                  <a:gd name="connsiteY18" fmla="*/ 0 h 647944"/>
                  <a:gd name="connsiteX19" fmla="*/ 302273 w 654285"/>
                  <a:gd name="connsiteY19" fmla="*/ 0 h 647944"/>
                  <a:gd name="connsiteX20" fmla="*/ 0 w 654285"/>
                  <a:gd name="connsiteY20" fmla="*/ 309362 h 647944"/>
                  <a:gd name="connsiteX21" fmla="*/ 0 w 654285"/>
                  <a:gd name="connsiteY21" fmla="*/ 338583 h 647944"/>
                  <a:gd name="connsiteX22" fmla="*/ 302273 w 654285"/>
                  <a:gd name="connsiteY22" fmla="*/ 647945 h 647944"/>
                  <a:gd name="connsiteX23" fmla="*/ 323954 w 654285"/>
                  <a:gd name="connsiteY23" fmla="*/ 647945 h 647944"/>
                  <a:gd name="connsiteX24" fmla="*/ 474453 w 654285"/>
                  <a:gd name="connsiteY24" fmla="*/ 647945 h 64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54285" h="647944">
                    <a:moveTo>
                      <a:pt x="474453" y="647945"/>
                    </a:moveTo>
                    <a:lnTo>
                      <a:pt x="484019" y="647945"/>
                    </a:lnTo>
                    <a:cubicBezTo>
                      <a:pt x="577761" y="647945"/>
                      <a:pt x="654286" y="571716"/>
                      <a:pt x="654286" y="478336"/>
                    </a:cubicBezTo>
                    <a:lnTo>
                      <a:pt x="654286" y="463725"/>
                    </a:lnTo>
                    <a:cubicBezTo>
                      <a:pt x="654286" y="370345"/>
                      <a:pt x="590515" y="294116"/>
                      <a:pt x="511440" y="294116"/>
                    </a:cubicBezTo>
                    <a:lnTo>
                      <a:pt x="398566" y="294116"/>
                    </a:lnTo>
                    <a:lnTo>
                      <a:pt x="398566" y="353193"/>
                    </a:lnTo>
                    <a:lnTo>
                      <a:pt x="511440" y="353193"/>
                    </a:lnTo>
                    <a:cubicBezTo>
                      <a:pt x="556717" y="353193"/>
                      <a:pt x="594979" y="404013"/>
                      <a:pt x="594979" y="463725"/>
                    </a:cubicBezTo>
                    <a:lnTo>
                      <a:pt x="594979" y="478336"/>
                    </a:lnTo>
                    <a:cubicBezTo>
                      <a:pt x="594979" y="539319"/>
                      <a:pt x="545238" y="588867"/>
                      <a:pt x="484019" y="588867"/>
                    </a:cubicBezTo>
                    <a:lnTo>
                      <a:pt x="474453" y="588867"/>
                    </a:lnTo>
                    <a:lnTo>
                      <a:pt x="323954" y="588867"/>
                    </a:lnTo>
                    <a:lnTo>
                      <a:pt x="302273" y="588867"/>
                    </a:lnTo>
                    <a:cubicBezTo>
                      <a:pt x="168354" y="588867"/>
                      <a:pt x="59307" y="476430"/>
                      <a:pt x="59307" y="338583"/>
                    </a:cubicBezTo>
                    <a:lnTo>
                      <a:pt x="59307" y="309362"/>
                    </a:lnTo>
                    <a:cubicBezTo>
                      <a:pt x="59307" y="171515"/>
                      <a:pt x="168354" y="59077"/>
                      <a:pt x="302273" y="59077"/>
                    </a:cubicBezTo>
                    <a:lnTo>
                      <a:pt x="474453" y="59077"/>
                    </a:lnTo>
                    <a:lnTo>
                      <a:pt x="474453" y="0"/>
                    </a:lnTo>
                    <a:lnTo>
                      <a:pt x="302273" y="0"/>
                    </a:lnTo>
                    <a:cubicBezTo>
                      <a:pt x="135831" y="0"/>
                      <a:pt x="0" y="138482"/>
                      <a:pt x="0" y="309362"/>
                    </a:cubicBezTo>
                    <a:lnTo>
                      <a:pt x="0" y="338583"/>
                    </a:lnTo>
                    <a:cubicBezTo>
                      <a:pt x="0" y="509462"/>
                      <a:pt x="135831" y="647945"/>
                      <a:pt x="302273" y="647945"/>
                    </a:cubicBezTo>
                    <a:lnTo>
                      <a:pt x="323954" y="647945"/>
                    </a:lnTo>
                    <a:lnTo>
                      <a:pt x="474453" y="647945"/>
                    </a:lnTo>
                    <a:close/>
                  </a:path>
                </a:pathLst>
              </a:custGeom>
              <a:solidFill>
                <a:schemeClr val="accent1"/>
              </a:solidFill>
              <a:ln w="636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726831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rt Afb">
    <p:bg>
      <p:bgPr>
        <a:solidFill>
          <a:schemeClr val="tx1"/>
        </a:solidFill>
        <a:effectLst/>
      </p:bgPr>
    </p:bg>
    <p:spTree>
      <p:nvGrpSpPr>
        <p:cNvPr id="1" name=""/>
        <p:cNvGrpSpPr/>
        <p:nvPr/>
      </p:nvGrpSpPr>
      <p:grpSpPr>
        <a:xfrm>
          <a:off x="0" y="0"/>
          <a:ext cx="0" cy="0"/>
          <a:chOff x="0" y="0"/>
          <a:chExt cx="0" cy="0"/>
        </a:xfrm>
      </p:grpSpPr>
      <p:sp>
        <p:nvSpPr>
          <p:cNvPr id="8" name="Vrije vorm 7">
            <a:extLst>
              <a:ext uri="{FF2B5EF4-FFF2-40B4-BE49-F238E27FC236}">
                <a16:creationId xmlns:a16="http://schemas.microsoft.com/office/drawing/2014/main" id="{8401B003-EBE4-2C44-A8C7-C1C1B29244D8}"/>
              </a:ext>
            </a:extLst>
          </p:cNvPr>
          <p:cNvSpPr>
            <a:spLocks noChangeAspect="1"/>
          </p:cNvSpPr>
          <p:nvPr userDrawn="1"/>
        </p:nvSpPr>
        <p:spPr>
          <a:xfrm>
            <a:off x="1" y="2665264"/>
            <a:ext cx="8800827" cy="4192738"/>
          </a:xfrm>
          <a:custGeom>
            <a:avLst/>
            <a:gdLst>
              <a:gd name="connsiteX0" fmla="*/ 2947028 w 8800827"/>
              <a:gd name="connsiteY0" fmla="*/ 0 h 4192738"/>
              <a:gd name="connsiteX1" fmla="*/ 8754088 w 8800827"/>
              <a:gd name="connsiteY1" fmla="*/ 4054762 h 4192738"/>
              <a:gd name="connsiteX2" fmla="*/ 8800827 w 8800827"/>
              <a:gd name="connsiteY2" fmla="*/ 4192738 h 4192738"/>
              <a:gd name="connsiteX3" fmla="*/ 0 w 8800827"/>
              <a:gd name="connsiteY3" fmla="*/ 4192738 h 4192738"/>
              <a:gd name="connsiteX4" fmla="*/ 0 w 8800827"/>
              <a:gd name="connsiteY4" fmla="*/ 748115 h 4192738"/>
              <a:gd name="connsiteX5" fmla="*/ 3406 w 8800827"/>
              <a:gd name="connsiteY5" fmla="*/ 746156 h 4192738"/>
              <a:gd name="connsiteX6" fmla="*/ 2947028 w 8800827"/>
              <a:gd name="connsiteY6" fmla="*/ 0 h 419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0827" h="4192738">
                <a:moveTo>
                  <a:pt x="2947028" y="0"/>
                </a:moveTo>
                <a:cubicBezTo>
                  <a:pt x="5614028" y="0"/>
                  <a:pt x="7887197" y="1689762"/>
                  <a:pt x="8754088" y="4054762"/>
                </a:cubicBezTo>
                <a:lnTo>
                  <a:pt x="8800827" y="4192738"/>
                </a:lnTo>
                <a:lnTo>
                  <a:pt x="0" y="4192738"/>
                </a:lnTo>
                <a:lnTo>
                  <a:pt x="0" y="748115"/>
                </a:lnTo>
                <a:lnTo>
                  <a:pt x="3406" y="746156"/>
                </a:lnTo>
                <a:cubicBezTo>
                  <a:pt x="878740" y="270362"/>
                  <a:pt x="1881590" y="0"/>
                  <a:pt x="2947028" y="0"/>
                </a:cubicBezTo>
                <a:close/>
              </a:path>
            </a:pathLst>
          </a:custGeom>
          <a:solidFill>
            <a:schemeClr val="tx2"/>
          </a:solidFill>
          <a:ln w="9525" cap="flat">
            <a:noFill/>
            <a:prstDash val="solid"/>
            <a:miter/>
          </a:ln>
        </p:spPr>
        <p:txBody>
          <a:bodyPr wrap="square" rtlCol="0" anchor="ctr">
            <a:noAutofit/>
          </a:bodyPr>
          <a:lstStyle/>
          <a:p>
            <a:endParaRPr lang="en-GB"/>
          </a:p>
        </p:txBody>
      </p:sp>
      <p:sp>
        <p:nvSpPr>
          <p:cNvPr id="9" name="Tijdelijke aanduiding voor titel 1">
            <a:extLst>
              <a:ext uri="{FF2B5EF4-FFF2-40B4-BE49-F238E27FC236}">
                <a16:creationId xmlns:a16="http://schemas.microsoft.com/office/drawing/2014/main" id="{5FB79E8C-5E45-7A41-AC8C-2DD7E1432842}"/>
              </a:ext>
            </a:extLst>
          </p:cNvPr>
          <p:cNvSpPr>
            <a:spLocks noGrp="1"/>
          </p:cNvSpPr>
          <p:nvPr>
            <p:ph type="title" hasCustomPrompt="1"/>
          </p:nvPr>
        </p:nvSpPr>
        <p:spPr>
          <a:xfrm>
            <a:off x="648729" y="4508758"/>
            <a:ext cx="6246341" cy="1325563"/>
          </a:xfrm>
          <a:prstGeom prst="rect">
            <a:avLst/>
          </a:prstGeom>
        </p:spPr>
        <p:txBody>
          <a:bodyPr vert="horz" lIns="91440" tIns="45720" rIns="91440" bIns="45720" rtlCol="0" anchor="b">
            <a:normAutofit/>
          </a:bodyPr>
          <a:lstStyle>
            <a:lvl1pPr>
              <a:defRPr sz="4000">
                <a:solidFill>
                  <a:schemeClr val="accent1"/>
                </a:solidFill>
              </a:defRPr>
            </a:lvl1pPr>
          </a:lstStyle>
          <a:p>
            <a:r>
              <a:rPr lang="nl-NL" dirty="0"/>
              <a:t>Hier komt de titel </a:t>
            </a:r>
            <a:br>
              <a:rPr lang="nl-NL" dirty="0"/>
            </a:br>
            <a:r>
              <a:rPr lang="nl-NL" dirty="0"/>
              <a:t>in max 2 lijnen</a:t>
            </a:r>
            <a:endParaRPr lang="en-GB" dirty="0"/>
          </a:p>
        </p:txBody>
      </p:sp>
      <p:grpSp>
        <p:nvGrpSpPr>
          <p:cNvPr id="16" name="Groep 15">
            <a:extLst>
              <a:ext uri="{FF2B5EF4-FFF2-40B4-BE49-F238E27FC236}">
                <a16:creationId xmlns:a16="http://schemas.microsoft.com/office/drawing/2014/main" id="{8B1C7741-3D36-924C-9E4B-5286EA167BC5}"/>
              </a:ext>
            </a:extLst>
          </p:cNvPr>
          <p:cNvGrpSpPr/>
          <p:nvPr userDrawn="1"/>
        </p:nvGrpSpPr>
        <p:grpSpPr>
          <a:xfrm>
            <a:off x="749642" y="760718"/>
            <a:ext cx="2711524" cy="1024006"/>
            <a:chOff x="749642" y="760718"/>
            <a:chExt cx="2711524" cy="1024006"/>
          </a:xfrm>
        </p:grpSpPr>
        <p:sp>
          <p:nvSpPr>
            <p:cNvPr id="17" name="Vrije vorm 16">
              <a:extLst>
                <a:ext uri="{FF2B5EF4-FFF2-40B4-BE49-F238E27FC236}">
                  <a16:creationId xmlns:a16="http://schemas.microsoft.com/office/drawing/2014/main" id="{8E7A740D-CC26-4947-90F0-84761EDF1601}"/>
                </a:ext>
              </a:extLst>
            </p:cNvPr>
            <p:cNvSpPr/>
            <p:nvPr/>
          </p:nvSpPr>
          <p:spPr>
            <a:xfrm>
              <a:off x="917358" y="760718"/>
              <a:ext cx="462974" cy="623805"/>
            </a:xfrm>
            <a:custGeom>
              <a:avLst/>
              <a:gdLst>
                <a:gd name="connsiteX0" fmla="*/ 462974 w 462974"/>
                <a:gd name="connsiteY0" fmla="*/ 230592 h 623805"/>
                <a:gd name="connsiteX1" fmla="*/ 231487 w 462974"/>
                <a:gd name="connsiteY1" fmla="*/ 623805 h 623805"/>
                <a:gd name="connsiteX2" fmla="*/ 0 w 462974"/>
                <a:gd name="connsiteY2" fmla="*/ 230592 h 623805"/>
                <a:gd name="connsiteX3" fmla="*/ 231487 w 462974"/>
                <a:gd name="connsiteY3" fmla="*/ 0 h 623805"/>
                <a:gd name="connsiteX4" fmla="*/ 462974 w 462974"/>
                <a:gd name="connsiteY4" fmla="*/ 230592 h 623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974" h="623805">
                  <a:moveTo>
                    <a:pt x="462974" y="230592"/>
                  </a:moveTo>
                  <a:cubicBezTo>
                    <a:pt x="462974" y="357640"/>
                    <a:pt x="231487" y="623805"/>
                    <a:pt x="231487" y="623805"/>
                  </a:cubicBezTo>
                  <a:cubicBezTo>
                    <a:pt x="231487" y="623805"/>
                    <a:pt x="0" y="357640"/>
                    <a:pt x="0" y="230592"/>
                  </a:cubicBezTo>
                  <a:cubicBezTo>
                    <a:pt x="0" y="103544"/>
                    <a:pt x="103946" y="0"/>
                    <a:pt x="231487" y="0"/>
                  </a:cubicBezTo>
                  <a:cubicBezTo>
                    <a:pt x="359666" y="0"/>
                    <a:pt x="462974" y="102909"/>
                    <a:pt x="462974" y="230592"/>
                  </a:cubicBezTo>
                </a:path>
              </a:pathLst>
            </a:custGeom>
            <a:solidFill>
              <a:schemeClr val="accent2"/>
            </a:solidFill>
            <a:ln w="6365"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F82FA9DB-8F84-CC49-AF26-2DA8A1997689}"/>
                </a:ext>
              </a:extLst>
            </p:cNvPr>
            <p:cNvSpPr/>
            <p:nvPr/>
          </p:nvSpPr>
          <p:spPr>
            <a:xfrm>
              <a:off x="1720867" y="915081"/>
              <a:ext cx="184296" cy="205817"/>
            </a:xfrm>
            <a:custGeom>
              <a:avLst/>
              <a:gdLst>
                <a:gd name="connsiteX0" fmla="*/ 184297 w 184296"/>
                <a:gd name="connsiteY0" fmla="*/ 0 h 205817"/>
                <a:gd name="connsiteX1" fmla="*/ 184297 w 184296"/>
                <a:gd name="connsiteY1" fmla="*/ 205818 h 205817"/>
                <a:gd name="connsiteX2" fmla="*/ 133918 w 184296"/>
                <a:gd name="connsiteY2" fmla="*/ 205818 h 205817"/>
                <a:gd name="connsiteX3" fmla="*/ 49741 w 184296"/>
                <a:gd name="connsiteY3" fmla="*/ 78770 h 205817"/>
                <a:gd name="connsiteX4" fmla="*/ 49741 w 184296"/>
                <a:gd name="connsiteY4" fmla="*/ 205818 h 205817"/>
                <a:gd name="connsiteX5" fmla="*/ 0 w 184296"/>
                <a:gd name="connsiteY5" fmla="*/ 205818 h 205817"/>
                <a:gd name="connsiteX6" fmla="*/ 0 w 184296"/>
                <a:gd name="connsiteY6" fmla="*/ 0 h 205817"/>
                <a:gd name="connsiteX7" fmla="*/ 49741 w 184296"/>
                <a:gd name="connsiteY7" fmla="*/ 0 h 205817"/>
                <a:gd name="connsiteX8" fmla="*/ 133918 w 184296"/>
                <a:gd name="connsiteY8" fmla="*/ 127683 h 205817"/>
                <a:gd name="connsiteX9" fmla="*/ 133918 w 184296"/>
                <a:gd name="connsiteY9" fmla="*/ 0 h 205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296" h="205817">
                  <a:moveTo>
                    <a:pt x="184297" y="0"/>
                  </a:moveTo>
                  <a:lnTo>
                    <a:pt x="184297" y="205818"/>
                  </a:lnTo>
                  <a:lnTo>
                    <a:pt x="133918" y="205818"/>
                  </a:lnTo>
                  <a:lnTo>
                    <a:pt x="49741" y="78770"/>
                  </a:lnTo>
                  <a:lnTo>
                    <a:pt x="49741" y="205818"/>
                  </a:lnTo>
                  <a:lnTo>
                    <a:pt x="0" y="205818"/>
                  </a:lnTo>
                  <a:lnTo>
                    <a:pt x="0" y="0"/>
                  </a:lnTo>
                  <a:lnTo>
                    <a:pt x="49741" y="0"/>
                  </a:lnTo>
                  <a:lnTo>
                    <a:pt x="133918" y="127683"/>
                  </a:lnTo>
                  <a:lnTo>
                    <a:pt x="133918" y="0"/>
                  </a:lnTo>
                  <a:close/>
                </a:path>
              </a:pathLst>
            </a:custGeom>
            <a:solidFill>
              <a:schemeClr val="accent1"/>
            </a:solidFill>
            <a:ln w="6365" cap="flat">
              <a:noFill/>
              <a:prstDash val="solid"/>
              <a:miter/>
            </a:ln>
          </p:spPr>
          <p:txBody>
            <a:bodyPr rtlCol="0" anchor="ctr"/>
            <a:lstStyle/>
            <a:p>
              <a:endParaRPr lang="en-GB"/>
            </a:p>
          </p:txBody>
        </p:sp>
        <p:grpSp>
          <p:nvGrpSpPr>
            <p:cNvPr id="19" name="Graphic 9">
              <a:extLst>
                <a:ext uri="{FF2B5EF4-FFF2-40B4-BE49-F238E27FC236}">
                  <a16:creationId xmlns:a16="http://schemas.microsoft.com/office/drawing/2014/main" id="{871CE5BF-F11E-4648-853B-0F00C8BAB6BD}"/>
                </a:ext>
              </a:extLst>
            </p:cNvPr>
            <p:cNvGrpSpPr/>
            <p:nvPr/>
          </p:nvGrpSpPr>
          <p:grpSpPr>
            <a:xfrm>
              <a:off x="1934499" y="917622"/>
              <a:ext cx="285692" cy="205817"/>
              <a:chOff x="1934499" y="917622"/>
              <a:chExt cx="285692" cy="205817"/>
            </a:xfrm>
            <a:solidFill>
              <a:schemeClr val="accent1"/>
            </a:solidFill>
          </p:grpSpPr>
          <p:sp>
            <p:nvSpPr>
              <p:cNvPr id="47" name="Vrije vorm 46">
                <a:extLst>
                  <a:ext uri="{FF2B5EF4-FFF2-40B4-BE49-F238E27FC236}">
                    <a16:creationId xmlns:a16="http://schemas.microsoft.com/office/drawing/2014/main" id="{4FD8C021-6092-5141-ACCC-DF09482C5D7D}"/>
                  </a:ext>
                </a:extLst>
              </p:cNvPr>
              <p:cNvSpPr/>
              <p:nvPr/>
            </p:nvSpPr>
            <p:spPr>
              <a:xfrm>
                <a:off x="1934499" y="955736"/>
                <a:ext cx="164528" cy="167703"/>
              </a:xfrm>
              <a:custGeom>
                <a:avLst/>
                <a:gdLst>
                  <a:gd name="connsiteX0" fmla="*/ 50379 w 164528"/>
                  <a:gd name="connsiteY0" fmla="*/ 67971 h 167703"/>
                  <a:gd name="connsiteX1" fmla="*/ 113512 w 164528"/>
                  <a:gd name="connsiteY1" fmla="*/ 67971 h 167703"/>
                  <a:gd name="connsiteX2" fmla="*/ 82902 w 164528"/>
                  <a:gd name="connsiteY2" fmla="*/ 40020 h 167703"/>
                  <a:gd name="connsiteX3" fmla="*/ 50379 w 164528"/>
                  <a:gd name="connsiteY3" fmla="*/ 67971 h 167703"/>
                  <a:gd name="connsiteX4" fmla="*/ 82902 w 164528"/>
                  <a:gd name="connsiteY4" fmla="*/ 167703 h 167703"/>
                  <a:gd name="connsiteX5" fmla="*/ 0 w 164528"/>
                  <a:gd name="connsiteY5" fmla="*/ 83852 h 167703"/>
                  <a:gd name="connsiteX6" fmla="*/ 82902 w 164528"/>
                  <a:gd name="connsiteY6" fmla="*/ 0 h 167703"/>
                  <a:gd name="connsiteX7" fmla="*/ 164528 w 164528"/>
                  <a:gd name="connsiteY7" fmla="*/ 81311 h 167703"/>
                  <a:gd name="connsiteX8" fmla="*/ 163890 w 164528"/>
                  <a:gd name="connsiteY8" fmla="*/ 95921 h 167703"/>
                  <a:gd name="connsiteX9" fmla="*/ 50379 w 164528"/>
                  <a:gd name="connsiteY9" fmla="*/ 95921 h 167703"/>
                  <a:gd name="connsiteX10" fmla="*/ 81626 w 164528"/>
                  <a:gd name="connsiteY10" fmla="*/ 127048 h 167703"/>
                  <a:gd name="connsiteX11" fmla="*/ 107772 w 164528"/>
                  <a:gd name="connsiteY11" fmla="*/ 111167 h 167703"/>
                  <a:gd name="connsiteX12" fmla="*/ 161340 w 164528"/>
                  <a:gd name="connsiteY12" fmla="*/ 111167 h 167703"/>
                  <a:gd name="connsiteX13" fmla="*/ 82902 w 164528"/>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8" h="167703">
                    <a:moveTo>
                      <a:pt x="50379" y="67971"/>
                    </a:moveTo>
                    <a:lnTo>
                      <a:pt x="113512" y="67971"/>
                    </a:lnTo>
                    <a:cubicBezTo>
                      <a:pt x="113512" y="50184"/>
                      <a:pt x="99482" y="40020"/>
                      <a:pt x="82902" y="40020"/>
                    </a:cubicBezTo>
                    <a:cubicBezTo>
                      <a:pt x="65684" y="39385"/>
                      <a:pt x="53567" y="49549"/>
                      <a:pt x="50379" y="67971"/>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50379" y="95921"/>
                    </a:lnTo>
                    <a:cubicBezTo>
                      <a:pt x="52292" y="117519"/>
                      <a:pt x="65684" y="127048"/>
                      <a:pt x="81626" y="127048"/>
                    </a:cubicBezTo>
                    <a:cubicBezTo>
                      <a:pt x="95656" y="127048"/>
                      <a:pt x="103946" y="120060"/>
                      <a:pt x="107772" y="111167"/>
                    </a:cubicBezTo>
                    <a:lnTo>
                      <a:pt x="161340"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sp>
            <p:nvSpPr>
              <p:cNvPr id="48" name="Vrije vorm 47">
                <a:extLst>
                  <a:ext uri="{FF2B5EF4-FFF2-40B4-BE49-F238E27FC236}">
                    <a16:creationId xmlns:a16="http://schemas.microsoft.com/office/drawing/2014/main" id="{3185313D-E6BC-9E46-8855-327B87DB3DE6}"/>
                  </a:ext>
                </a:extLst>
              </p:cNvPr>
              <p:cNvSpPr/>
              <p:nvPr/>
            </p:nvSpPr>
            <p:spPr>
              <a:xfrm>
                <a:off x="2116882" y="917622"/>
                <a:ext cx="103308" cy="203276"/>
              </a:xfrm>
              <a:custGeom>
                <a:avLst/>
                <a:gdLst>
                  <a:gd name="connsiteX0" fmla="*/ 19769 w 103308"/>
                  <a:gd name="connsiteY0" fmla="*/ 81311 h 203276"/>
                  <a:gd name="connsiteX1" fmla="*/ 0 w 103308"/>
                  <a:gd name="connsiteY1" fmla="*/ 81311 h 203276"/>
                  <a:gd name="connsiteX2" fmla="*/ 0 w 103308"/>
                  <a:gd name="connsiteY2" fmla="*/ 40020 h 203276"/>
                  <a:gd name="connsiteX3" fmla="*/ 19769 w 103308"/>
                  <a:gd name="connsiteY3" fmla="*/ 40020 h 203276"/>
                  <a:gd name="connsiteX4" fmla="*/ 19769 w 103308"/>
                  <a:gd name="connsiteY4" fmla="*/ 0 h 203276"/>
                  <a:gd name="connsiteX5" fmla="*/ 70148 w 103308"/>
                  <a:gd name="connsiteY5" fmla="*/ 0 h 203276"/>
                  <a:gd name="connsiteX6" fmla="*/ 70148 w 103308"/>
                  <a:gd name="connsiteY6" fmla="*/ 40020 h 203276"/>
                  <a:gd name="connsiteX7" fmla="*/ 103308 w 103308"/>
                  <a:gd name="connsiteY7" fmla="*/ 40020 h 203276"/>
                  <a:gd name="connsiteX8" fmla="*/ 103308 w 103308"/>
                  <a:gd name="connsiteY8" fmla="*/ 81311 h 203276"/>
                  <a:gd name="connsiteX9" fmla="*/ 70148 w 103308"/>
                  <a:gd name="connsiteY9" fmla="*/ 81311 h 203276"/>
                  <a:gd name="connsiteX10" fmla="*/ 70148 w 103308"/>
                  <a:gd name="connsiteY10" fmla="*/ 146740 h 203276"/>
                  <a:gd name="connsiteX11" fmla="*/ 85453 w 103308"/>
                  <a:gd name="connsiteY11" fmla="*/ 160716 h 203276"/>
                  <a:gd name="connsiteX12" fmla="*/ 103308 w 103308"/>
                  <a:gd name="connsiteY12" fmla="*/ 160716 h 203276"/>
                  <a:gd name="connsiteX13" fmla="*/ 103308 w 103308"/>
                  <a:gd name="connsiteY13" fmla="*/ 203277 h 203276"/>
                  <a:gd name="connsiteX14" fmla="*/ 77800 w 103308"/>
                  <a:gd name="connsiteY14" fmla="*/ 203277 h 203276"/>
                  <a:gd name="connsiteX15" fmla="*/ 19769 w 103308"/>
                  <a:gd name="connsiteY15" fmla="*/ 146740 h 203276"/>
                  <a:gd name="connsiteX16" fmla="*/ 19769 w 103308"/>
                  <a:gd name="connsiteY16" fmla="*/ 81311 h 203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308" h="203276">
                    <a:moveTo>
                      <a:pt x="19769" y="81311"/>
                    </a:moveTo>
                    <a:lnTo>
                      <a:pt x="0" y="81311"/>
                    </a:lnTo>
                    <a:lnTo>
                      <a:pt x="0" y="40020"/>
                    </a:lnTo>
                    <a:lnTo>
                      <a:pt x="19769" y="40020"/>
                    </a:lnTo>
                    <a:lnTo>
                      <a:pt x="19769" y="0"/>
                    </a:lnTo>
                    <a:lnTo>
                      <a:pt x="70148" y="0"/>
                    </a:lnTo>
                    <a:lnTo>
                      <a:pt x="70148" y="40020"/>
                    </a:lnTo>
                    <a:lnTo>
                      <a:pt x="103308" y="40020"/>
                    </a:lnTo>
                    <a:lnTo>
                      <a:pt x="103308" y="81311"/>
                    </a:lnTo>
                    <a:lnTo>
                      <a:pt x="70148" y="81311"/>
                    </a:lnTo>
                    <a:lnTo>
                      <a:pt x="70148" y="146740"/>
                    </a:lnTo>
                    <a:cubicBezTo>
                      <a:pt x="70148" y="156269"/>
                      <a:pt x="73974" y="160716"/>
                      <a:pt x="85453" y="160716"/>
                    </a:cubicBezTo>
                    <a:lnTo>
                      <a:pt x="103308" y="160716"/>
                    </a:lnTo>
                    <a:lnTo>
                      <a:pt x="103308" y="203277"/>
                    </a:lnTo>
                    <a:lnTo>
                      <a:pt x="77800" y="203277"/>
                    </a:lnTo>
                    <a:cubicBezTo>
                      <a:pt x="44002" y="203277"/>
                      <a:pt x="19769" y="188666"/>
                      <a:pt x="19769" y="146740"/>
                    </a:cubicBezTo>
                    <a:lnTo>
                      <a:pt x="19769" y="81311"/>
                    </a:lnTo>
                    <a:close/>
                  </a:path>
                </a:pathLst>
              </a:custGeom>
              <a:solidFill>
                <a:schemeClr val="accent1"/>
              </a:solidFill>
              <a:ln w="6365" cap="flat">
                <a:noFill/>
                <a:prstDash val="solid"/>
                <a:miter/>
              </a:ln>
            </p:spPr>
            <p:txBody>
              <a:bodyPr rtlCol="0" anchor="ctr"/>
              <a:lstStyle/>
              <a:p>
                <a:endParaRPr lang="en-GB"/>
              </a:p>
            </p:txBody>
          </p:sp>
        </p:grpSp>
        <p:sp>
          <p:nvSpPr>
            <p:cNvPr id="20" name="Vrije vorm 19">
              <a:extLst>
                <a:ext uri="{FF2B5EF4-FFF2-40B4-BE49-F238E27FC236}">
                  <a16:creationId xmlns:a16="http://schemas.microsoft.com/office/drawing/2014/main" id="{66760E19-B6ED-0A4B-85B5-FE84C9D057B6}"/>
                </a:ext>
              </a:extLst>
            </p:cNvPr>
            <p:cNvSpPr/>
            <p:nvPr/>
          </p:nvSpPr>
          <p:spPr>
            <a:xfrm>
              <a:off x="2233583" y="957642"/>
              <a:ext cx="252531" cy="163256"/>
            </a:xfrm>
            <a:custGeom>
              <a:avLst/>
              <a:gdLst>
                <a:gd name="connsiteX0" fmla="*/ 0 w 252531"/>
                <a:gd name="connsiteY0" fmla="*/ 0 h 163256"/>
                <a:gd name="connsiteX1" fmla="*/ 50379 w 252531"/>
                <a:gd name="connsiteY1" fmla="*/ 0 h 163256"/>
                <a:gd name="connsiteX2" fmla="*/ 73974 w 252531"/>
                <a:gd name="connsiteY2" fmla="*/ 116884 h 163256"/>
                <a:gd name="connsiteX3" fmla="*/ 101395 w 252531"/>
                <a:gd name="connsiteY3" fmla="*/ 0 h 163256"/>
                <a:gd name="connsiteX4" fmla="*/ 154325 w 252531"/>
                <a:gd name="connsiteY4" fmla="*/ 0 h 163256"/>
                <a:gd name="connsiteX5" fmla="*/ 182384 w 252531"/>
                <a:gd name="connsiteY5" fmla="*/ 116249 h 163256"/>
                <a:gd name="connsiteX6" fmla="*/ 205341 w 252531"/>
                <a:gd name="connsiteY6" fmla="*/ 0 h 163256"/>
                <a:gd name="connsiteX7" fmla="*/ 252531 w 252531"/>
                <a:gd name="connsiteY7" fmla="*/ 0 h 163256"/>
                <a:gd name="connsiteX8" fmla="*/ 208530 w 252531"/>
                <a:gd name="connsiteY8" fmla="*/ 163257 h 163256"/>
                <a:gd name="connsiteX9" fmla="*/ 153049 w 252531"/>
                <a:gd name="connsiteY9" fmla="*/ 163257 h 163256"/>
                <a:gd name="connsiteX10" fmla="*/ 126903 w 252531"/>
                <a:gd name="connsiteY10" fmla="*/ 57172 h 163256"/>
                <a:gd name="connsiteX11" fmla="*/ 100120 w 252531"/>
                <a:gd name="connsiteY11" fmla="*/ 163257 h 163256"/>
                <a:gd name="connsiteX12" fmla="*/ 44639 w 252531"/>
                <a:gd name="connsiteY12" fmla="*/ 163257 h 16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531" h="163256">
                  <a:moveTo>
                    <a:pt x="0" y="0"/>
                  </a:moveTo>
                  <a:lnTo>
                    <a:pt x="50379" y="0"/>
                  </a:lnTo>
                  <a:lnTo>
                    <a:pt x="73974" y="116884"/>
                  </a:lnTo>
                  <a:lnTo>
                    <a:pt x="101395" y="0"/>
                  </a:lnTo>
                  <a:lnTo>
                    <a:pt x="154325" y="0"/>
                  </a:lnTo>
                  <a:lnTo>
                    <a:pt x="182384" y="116249"/>
                  </a:lnTo>
                  <a:lnTo>
                    <a:pt x="205341" y="0"/>
                  </a:lnTo>
                  <a:lnTo>
                    <a:pt x="252531" y="0"/>
                  </a:lnTo>
                  <a:lnTo>
                    <a:pt x="208530" y="163257"/>
                  </a:lnTo>
                  <a:lnTo>
                    <a:pt x="153049" y="163257"/>
                  </a:lnTo>
                  <a:lnTo>
                    <a:pt x="126903" y="57172"/>
                  </a:lnTo>
                  <a:lnTo>
                    <a:pt x="100120" y="163257"/>
                  </a:lnTo>
                  <a:lnTo>
                    <a:pt x="44639" y="163257"/>
                  </a:lnTo>
                  <a:close/>
                </a:path>
              </a:pathLst>
            </a:custGeom>
            <a:solidFill>
              <a:schemeClr val="accent1"/>
            </a:solidFill>
            <a:ln w="6365" cap="flat">
              <a:noFill/>
              <a:prstDash val="solid"/>
              <a:miter/>
            </a:ln>
          </p:spPr>
          <p:txBody>
            <a:bodyPr rtlCol="0" anchor="ctr"/>
            <a:lstStyle/>
            <a:p>
              <a:endParaRPr lang="en-GB"/>
            </a:p>
          </p:txBody>
        </p:sp>
        <p:grpSp>
          <p:nvGrpSpPr>
            <p:cNvPr id="21" name="Graphic 9">
              <a:extLst>
                <a:ext uri="{FF2B5EF4-FFF2-40B4-BE49-F238E27FC236}">
                  <a16:creationId xmlns:a16="http://schemas.microsoft.com/office/drawing/2014/main" id="{E055D580-BF10-3340-9E4A-ACE6427E6F85}"/>
                </a:ext>
              </a:extLst>
            </p:cNvPr>
            <p:cNvGrpSpPr/>
            <p:nvPr/>
          </p:nvGrpSpPr>
          <p:grpSpPr>
            <a:xfrm>
              <a:off x="2498230" y="955736"/>
              <a:ext cx="295895" cy="167703"/>
              <a:chOff x="2498230" y="955736"/>
              <a:chExt cx="295895" cy="167703"/>
            </a:xfrm>
            <a:solidFill>
              <a:schemeClr val="accent1"/>
            </a:solidFill>
          </p:grpSpPr>
          <p:sp>
            <p:nvSpPr>
              <p:cNvPr id="45" name="Vrije vorm 44">
                <a:extLst>
                  <a:ext uri="{FF2B5EF4-FFF2-40B4-BE49-F238E27FC236}">
                    <a16:creationId xmlns:a16="http://schemas.microsoft.com/office/drawing/2014/main" id="{E036AE0A-1741-4344-98E0-E4E5FB75B934}"/>
                  </a:ext>
                </a:extLst>
              </p:cNvPr>
              <p:cNvSpPr/>
              <p:nvPr/>
            </p:nvSpPr>
            <p:spPr>
              <a:xfrm>
                <a:off x="2498230" y="955736"/>
                <a:ext cx="164527" cy="167703"/>
              </a:xfrm>
              <a:custGeom>
                <a:avLst/>
                <a:gdLst>
                  <a:gd name="connsiteX0" fmla="*/ 50379 w 164527"/>
                  <a:gd name="connsiteY0" fmla="*/ 67971 h 167703"/>
                  <a:gd name="connsiteX1" fmla="*/ 113512 w 164527"/>
                  <a:gd name="connsiteY1" fmla="*/ 67971 h 167703"/>
                  <a:gd name="connsiteX2" fmla="*/ 82902 w 164527"/>
                  <a:gd name="connsiteY2" fmla="*/ 40020 h 167703"/>
                  <a:gd name="connsiteX3" fmla="*/ 50379 w 164527"/>
                  <a:gd name="connsiteY3" fmla="*/ 67971 h 167703"/>
                  <a:gd name="connsiteX4" fmla="*/ 82902 w 164527"/>
                  <a:gd name="connsiteY4" fmla="*/ 167703 h 167703"/>
                  <a:gd name="connsiteX5" fmla="*/ 0 w 164527"/>
                  <a:gd name="connsiteY5" fmla="*/ 83852 h 167703"/>
                  <a:gd name="connsiteX6" fmla="*/ 82902 w 164527"/>
                  <a:gd name="connsiteY6" fmla="*/ 0 h 167703"/>
                  <a:gd name="connsiteX7" fmla="*/ 164528 w 164527"/>
                  <a:gd name="connsiteY7" fmla="*/ 81311 h 167703"/>
                  <a:gd name="connsiteX8" fmla="*/ 163890 w 164527"/>
                  <a:gd name="connsiteY8" fmla="*/ 95921 h 167703"/>
                  <a:gd name="connsiteX9" fmla="*/ 50379 w 164527"/>
                  <a:gd name="connsiteY9" fmla="*/ 95921 h 167703"/>
                  <a:gd name="connsiteX10" fmla="*/ 81626 w 164527"/>
                  <a:gd name="connsiteY10" fmla="*/ 127048 h 167703"/>
                  <a:gd name="connsiteX11" fmla="*/ 107772 w 164527"/>
                  <a:gd name="connsiteY11" fmla="*/ 111167 h 167703"/>
                  <a:gd name="connsiteX12" fmla="*/ 161339 w 164527"/>
                  <a:gd name="connsiteY12" fmla="*/ 111167 h 167703"/>
                  <a:gd name="connsiteX13" fmla="*/ 82902 w 164527"/>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7" h="167703">
                    <a:moveTo>
                      <a:pt x="50379" y="67971"/>
                    </a:moveTo>
                    <a:lnTo>
                      <a:pt x="113512" y="67971"/>
                    </a:lnTo>
                    <a:cubicBezTo>
                      <a:pt x="113512" y="50184"/>
                      <a:pt x="99482" y="40020"/>
                      <a:pt x="82902" y="40020"/>
                    </a:cubicBezTo>
                    <a:cubicBezTo>
                      <a:pt x="66321" y="39385"/>
                      <a:pt x="53567" y="49549"/>
                      <a:pt x="50379" y="67971"/>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50379" y="95921"/>
                    </a:lnTo>
                    <a:cubicBezTo>
                      <a:pt x="52292" y="117519"/>
                      <a:pt x="65684" y="127048"/>
                      <a:pt x="81626" y="127048"/>
                    </a:cubicBezTo>
                    <a:cubicBezTo>
                      <a:pt x="95656" y="127048"/>
                      <a:pt x="103946" y="120060"/>
                      <a:pt x="107772" y="111167"/>
                    </a:cubicBezTo>
                    <a:lnTo>
                      <a:pt x="161339"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sp>
            <p:nvSpPr>
              <p:cNvPr id="46" name="Vrije vorm 45">
                <a:extLst>
                  <a:ext uri="{FF2B5EF4-FFF2-40B4-BE49-F238E27FC236}">
                    <a16:creationId xmlns:a16="http://schemas.microsoft.com/office/drawing/2014/main" id="{9F1D18A3-C1C3-4F40-86CE-76FEABD32B7B}"/>
                  </a:ext>
                </a:extLst>
              </p:cNvPr>
              <p:cNvSpPr/>
              <p:nvPr/>
            </p:nvSpPr>
            <p:spPr>
              <a:xfrm>
                <a:off x="2692093" y="955736"/>
                <a:ext cx="102032" cy="165162"/>
              </a:xfrm>
              <a:custGeom>
                <a:avLst/>
                <a:gdLst>
                  <a:gd name="connsiteX0" fmla="*/ 50379 w 102032"/>
                  <a:gd name="connsiteY0" fmla="*/ 165162 h 165162"/>
                  <a:gd name="connsiteX1" fmla="*/ 0 w 102032"/>
                  <a:gd name="connsiteY1" fmla="*/ 165162 h 165162"/>
                  <a:gd name="connsiteX2" fmla="*/ 0 w 102032"/>
                  <a:gd name="connsiteY2" fmla="*/ 1906 h 165162"/>
                  <a:gd name="connsiteX3" fmla="*/ 50379 w 102032"/>
                  <a:gd name="connsiteY3" fmla="*/ 1906 h 165162"/>
                  <a:gd name="connsiteX4" fmla="*/ 50379 w 102032"/>
                  <a:gd name="connsiteY4" fmla="*/ 29221 h 165162"/>
                  <a:gd name="connsiteX5" fmla="*/ 102033 w 102032"/>
                  <a:gd name="connsiteY5" fmla="*/ 0 h 165162"/>
                  <a:gd name="connsiteX6" fmla="*/ 102033 w 102032"/>
                  <a:gd name="connsiteY6" fmla="*/ 52725 h 165162"/>
                  <a:gd name="connsiteX7" fmla="*/ 88003 w 102032"/>
                  <a:gd name="connsiteY7" fmla="*/ 52725 h 165162"/>
                  <a:gd name="connsiteX8" fmla="*/ 50379 w 102032"/>
                  <a:gd name="connsiteY8" fmla="*/ 88934 h 165162"/>
                  <a:gd name="connsiteX9" fmla="*/ 50379 w 102032"/>
                  <a:gd name="connsiteY9" fmla="*/ 165162 h 16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32" h="165162">
                    <a:moveTo>
                      <a:pt x="50379" y="165162"/>
                    </a:moveTo>
                    <a:lnTo>
                      <a:pt x="0" y="165162"/>
                    </a:lnTo>
                    <a:lnTo>
                      <a:pt x="0" y="1906"/>
                    </a:lnTo>
                    <a:lnTo>
                      <a:pt x="50379" y="1906"/>
                    </a:lnTo>
                    <a:lnTo>
                      <a:pt x="50379" y="29221"/>
                    </a:lnTo>
                    <a:cubicBezTo>
                      <a:pt x="61857" y="12070"/>
                      <a:pt x="79713" y="0"/>
                      <a:pt x="102033" y="0"/>
                    </a:cubicBezTo>
                    <a:lnTo>
                      <a:pt x="102033" y="52725"/>
                    </a:lnTo>
                    <a:lnTo>
                      <a:pt x="88003" y="52725"/>
                    </a:lnTo>
                    <a:cubicBezTo>
                      <a:pt x="64408" y="52725"/>
                      <a:pt x="50379" y="60983"/>
                      <a:pt x="50379" y="88934"/>
                    </a:cubicBezTo>
                    <a:lnTo>
                      <a:pt x="50379" y="165162"/>
                    </a:lnTo>
                    <a:close/>
                  </a:path>
                </a:pathLst>
              </a:custGeom>
              <a:solidFill>
                <a:schemeClr val="accent1"/>
              </a:solidFill>
              <a:ln w="6365" cap="flat">
                <a:noFill/>
                <a:prstDash val="solid"/>
                <a:miter/>
              </a:ln>
            </p:spPr>
            <p:txBody>
              <a:bodyPr rtlCol="0" anchor="ctr"/>
              <a:lstStyle/>
              <a:p>
                <a:endParaRPr lang="en-GB"/>
              </a:p>
            </p:txBody>
          </p:sp>
        </p:grpSp>
        <p:sp>
          <p:nvSpPr>
            <p:cNvPr id="22" name="Vrije vorm 21">
              <a:extLst>
                <a:ext uri="{FF2B5EF4-FFF2-40B4-BE49-F238E27FC236}">
                  <a16:creationId xmlns:a16="http://schemas.microsoft.com/office/drawing/2014/main" id="{298613B1-7CBF-A442-A15E-E390293055A7}"/>
                </a:ext>
              </a:extLst>
            </p:cNvPr>
            <p:cNvSpPr/>
            <p:nvPr/>
          </p:nvSpPr>
          <p:spPr>
            <a:xfrm>
              <a:off x="2820909" y="904282"/>
              <a:ext cx="162614" cy="216616"/>
            </a:xfrm>
            <a:custGeom>
              <a:avLst/>
              <a:gdLst>
                <a:gd name="connsiteX0" fmla="*/ 0 w 162614"/>
                <a:gd name="connsiteY0" fmla="*/ 0 h 216616"/>
                <a:gd name="connsiteX1" fmla="*/ 50379 w 162614"/>
                <a:gd name="connsiteY1" fmla="*/ 0 h 216616"/>
                <a:gd name="connsiteX2" fmla="*/ 50379 w 162614"/>
                <a:gd name="connsiteY2" fmla="*/ 119425 h 216616"/>
                <a:gd name="connsiteX3" fmla="*/ 100120 w 162614"/>
                <a:gd name="connsiteY3" fmla="*/ 53360 h 216616"/>
                <a:gd name="connsiteX4" fmla="*/ 161977 w 162614"/>
                <a:gd name="connsiteY4" fmla="*/ 53360 h 216616"/>
                <a:gd name="connsiteX5" fmla="*/ 93743 w 162614"/>
                <a:gd name="connsiteY5" fmla="*/ 135306 h 216616"/>
                <a:gd name="connsiteX6" fmla="*/ 162615 w 162614"/>
                <a:gd name="connsiteY6" fmla="*/ 216617 h 216616"/>
                <a:gd name="connsiteX7" fmla="*/ 100758 w 162614"/>
                <a:gd name="connsiteY7" fmla="*/ 216617 h 216616"/>
                <a:gd name="connsiteX8" fmla="*/ 50379 w 162614"/>
                <a:gd name="connsiteY8" fmla="*/ 148011 h 216616"/>
                <a:gd name="connsiteX9" fmla="*/ 50379 w 162614"/>
                <a:gd name="connsiteY9" fmla="*/ 216617 h 216616"/>
                <a:gd name="connsiteX10" fmla="*/ 0 w 162614"/>
                <a:gd name="connsiteY10" fmla="*/ 216617 h 216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614" h="216616">
                  <a:moveTo>
                    <a:pt x="0" y="0"/>
                  </a:moveTo>
                  <a:lnTo>
                    <a:pt x="50379" y="0"/>
                  </a:lnTo>
                  <a:lnTo>
                    <a:pt x="50379" y="119425"/>
                  </a:lnTo>
                  <a:lnTo>
                    <a:pt x="100120" y="53360"/>
                  </a:lnTo>
                  <a:lnTo>
                    <a:pt x="161977" y="53360"/>
                  </a:lnTo>
                  <a:lnTo>
                    <a:pt x="93743" y="135306"/>
                  </a:lnTo>
                  <a:lnTo>
                    <a:pt x="162615" y="216617"/>
                  </a:lnTo>
                  <a:lnTo>
                    <a:pt x="100758" y="216617"/>
                  </a:lnTo>
                  <a:lnTo>
                    <a:pt x="50379" y="148011"/>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sp>
          <p:nvSpPr>
            <p:cNvPr id="23" name="Vrije vorm 22">
              <a:extLst>
                <a:ext uri="{FF2B5EF4-FFF2-40B4-BE49-F238E27FC236}">
                  <a16:creationId xmlns:a16="http://schemas.microsoft.com/office/drawing/2014/main" id="{42F1812C-015D-2D4E-B7F6-8193B6D1718A}"/>
                </a:ext>
              </a:extLst>
            </p:cNvPr>
            <p:cNvSpPr/>
            <p:nvPr/>
          </p:nvSpPr>
          <p:spPr>
            <a:xfrm>
              <a:off x="1720867" y="1207926"/>
              <a:ext cx="116062" cy="205817"/>
            </a:xfrm>
            <a:custGeom>
              <a:avLst/>
              <a:gdLst>
                <a:gd name="connsiteX0" fmla="*/ 49741 w 116062"/>
                <a:gd name="connsiteY0" fmla="*/ 0 h 205817"/>
                <a:gd name="connsiteX1" fmla="*/ 49741 w 116062"/>
                <a:gd name="connsiteY1" fmla="*/ 167068 h 205817"/>
                <a:gd name="connsiteX2" fmla="*/ 116062 w 116062"/>
                <a:gd name="connsiteY2" fmla="*/ 167068 h 205817"/>
                <a:gd name="connsiteX3" fmla="*/ 116062 w 116062"/>
                <a:gd name="connsiteY3" fmla="*/ 205818 h 205817"/>
                <a:gd name="connsiteX4" fmla="*/ 0 w 116062"/>
                <a:gd name="connsiteY4" fmla="*/ 205818 h 205817"/>
                <a:gd name="connsiteX5" fmla="*/ 0 w 116062"/>
                <a:gd name="connsiteY5" fmla="*/ 0 h 205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062" h="205817">
                  <a:moveTo>
                    <a:pt x="49741" y="0"/>
                  </a:moveTo>
                  <a:lnTo>
                    <a:pt x="49741" y="167068"/>
                  </a:lnTo>
                  <a:lnTo>
                    <a:pt x="116062" y="167068"/>
                  </a:lnTo>
                  <a:lnTo>
                    <a:pt x="116062" y="205818"/>
                  </a:lnTo>
                  <a:lnTo>
                    <a:pt x="0" y="205818"/>
                  </a:lnTo>
                  <a:lnTo>
                    <a:pt x="0" y="0"/>
                  </a:lnTo>
                  <a:close/>
                </a:path>
              </a:pathLst>
            </a:custGeom>
            <a:solidFill>
              <a:schemeClr val="accent1"/>
            </a:solidFill>
            <a:ln w="6365" cap="flat">
              <a:noFill/>
              <a:prstDash val="solid"/>
              <a:miter/>
            </a:ln>
          </p:spPr>
          <p:txBody>
            <a:bodyPr rtlCol="0" anchor="ctr"/>
            <a:lstStyle/>
            <a:p>
              <a:endParaRPr lang="en-GB"/>
            </a:p>
          </p:txBody>
        </p:sp>
        <p:sp>
          <p:nvSpPr>
            <p:cNvPr id="24" name="Vrije vorm 23">
              <a:extLst>
                <a:ext uri="{FF2B5EF4-FFF2-40B4-BE49-F238E27FC236}">
                  <a16:creationId xmlns:a16="http://schemas.microsoft.com/office/drawing/2014/main" id="{E4FC9A87-196F-D648-9E9A-B77AD00C812E}"/>
                </a:ext>
              </a:extLst>
            </p:cNvPr>
            <p:cNvSpPr/>
            <p:nvPr/>
          </p:nvSpPr>
          <p:spPr>
            <a:xfrm>
              <a:off x="1853510" y="1248582"/>
              <a:ext cx="170905" cy="167703"/>
            </a:xfrm>
            <a:custGeom>
              <a:avLst/>
              <a:gdLst>
                <a:gd name="connsiteX0" fmla="*/ 84815 w 170905"/>
                <a:gd name="connsiteY0" fmla="*/ 123872 h 167703"/>
                <a:gd name="connsiteX1" fmla="*/ 119251 w 170905"/>
                <a:gd name="connsiteY1" fmla="*/ 83216 h 167703"/>
                <a:gd name="connsiteX2" fmla="*/ 85453 w 170905"/>
                <a:gd name="connsiteY2" fmla="*/ 42561 h 167703"/>
                <a:gd name="connsiteX3" fmla="*/ 51654 w 170905"/>
                <a:gd name="connsiteY3" fmla="*/ 83216 h 167703"/>
                <a:gd name="connsiteX4" fmla="*/ 84815 w 170905"/>
                <a:gd name="connsiteY4" fmla="*/ 123872 h 167703"/>
                <a:gd name="connsiteX5" fmla="*/ 84815 w 170905"/>
                <a:gd name="connsiteY5" fmla="*/ 167703 h 167703"/>
                <a:gd name="connsiteX6" fmla="*/ 0 w 170905"/>
                <a:gd name="connsiteY6" fmla="*/ 83852 h 167703"/>
                <a:gd name="connsiteX7" fmla="*/ 85453 w 170905"/>
                <a:gd name="connsiteY7" fmla="*/ 0 h 167703"/>
                <a:gd name="connsiteX8" fmla="*/ 170905 w 170905"/>
                <a:gd name="connsiteY8" fmla="*/ 83852 h 167703"/>
                <a:gd name="connsiteX9" fmla="*/ 84815 w 170905"/>
                <a:gd name="connsiteY9"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905" h="167703">
                  <a:moveTo>
                    <a:pt x="84815" y="123872"/>
                  </a:moveTo>
                  <a:cubicBezTo>
                    <a:pt x="102671" y="123872"/>
                    <a:pt x="119251" y="110532"/>
                    <a:pt x="119251" y="83216"/>
                  </a:cubicBezTo>
                  <a:cubicBezTo>
                    <a:pt x="119251" y="55266"/>
                    <a:pt x="102671" y="42561"/>
                    <a:pt x="85453" y="42561"/>
                  </a:cubicBezTo>
                  <a:cubicBezTo>
                    <a:pt x="66959" y="42561"/>
                    <a:pt x="51654" y="55266"/>
                    <a:pt x="51654" y="83216"/>
                  </a:cubicBezTo>
                  <a:cubicBezTo>
                    <a:pt x="51654" y="111167"/>
                    <a:pt x="66959" y="123872"/>
                    <a:pt x="84815" y="123872"/>
                  </a:cubicBezTo>
                  <a:moveTo>
                    <a:pt x="84815" y="167703"/>
                  </a:moveTo>
                  <a:cubicBezTo>
                    <a:pt x="36349" y="167703"/>
                    <a:pt x="0" y="135306"/>
                    <a:pt x="0" y="83852"/>
                  </a:cubicBezTo>
                  <a:cubicBezTo>
                    <a:pt x="0" y="32397"/>
                    <a:pt x="37625" y="0"/>
                    <a:pt x="85453" y="0"/>
                  </a:cubicBezTo>
                  <a:cubicBezTo>
                    <a:pt x="133918" y="0"/>
                    <a:pt x="170905" y="32397"/>
                    <a:pt x="170905" y="83852"/>
                  </a:cubicBezTo>
                  <a:cubicBezTo>
                    <a:pt x="170905" y="135306"/>
                    <a:pt x="133280" y="167703"/>
                    <a:pt x="84815" y="167703"/>
                  </a:cubicBezTo>
                </a:path>
              </a:pathLst>
            </a:custGeom>
            <a:solidFill>
              <a:schemeClr val="accent1"/>
            </a:solidFill>
            <a:ln w="6365" cap="flat">
              <a:noFill/>
              <a:prstDash val="solid"/>
              <a:miter/>
            </a:ln>
          </p:spPr>
          <p:txBody>
            <a:bodyPr rtlCol="0" anchor="ctr"/>
            <a:lstStyle/>
            <a:p>
              <a:endParaRPr lang="en-GB"/>
            </a:p>
          </p:txBody>
        </p:sp>
        <p:sp>
          <p:nvSpPr>
            <p:cNvPr id="25" name="Vrije vorm 24">
              <a:extLst>
                <a:ext uri="{FF2B5EF4-FFF2-40B4-BE49-F238E27FC236}">
                  <a16:creationId xmlns:a16="http://schemas.microsoft.com/office/drawing/2014/main" id="{5B12B06A-0C2F-6947-8BC0-66D1A07EFCAA}"/>
                </a:ext>
              </a:extLst>
            </p:cNvPr>
            <p:cNvSpPr/>
            <p:nvPr/>
          </p:nvSpPr>
          <p:spPr>
            <a:xfrm>
              <a:off x="2053750" y="1197127"/>
              <a:ext cx="162614" cy="216616"/>
            </a:xfrm>
            <a:custGeom>
              <a:avLst/>
              <a:gdLst>
                <a:gd name="connsiteX0" fmla="*/ 0 w 162614"/>
                <a:gd name="connsiteY0" fmla="*/ 0 h 216616"/>
                <a:gd name="connsiteX1" fmla="*/ 50379 w 162614"/>
                <a:gd name="connsiteY1" fmla="*/ 0 h 216616"/>
                <a:gd name="connsiteX2" fmla="*/ 50379 w 162614"/>
                <a:gd name="connsiteY2" fmla="*/ 119425 h 216616"/>
                <a:gd name="connsiteX3" fmla="*/ 100120 w 162614"/>
                <a:gd name="connsiteY3" fmla="*/ 53360 h 216616"/>
                <a:gd name="connsiteX4" fmla="*/ 161977 w 162614"/>
                <a:gd name="connsiteY4" fmla="*/ 53360 h 216616"/>
                <a:gd name="connsiteX5" fmla="*/ 93743 w 162614"/>
                <a:gd name="connsiteY5" fmla="*/ 135306 h 216616"/>
                <a:gd name="connsiteX6" fmla="*/ 162615 w 162614"/>
                <a:gd name="connsiteY6" fmla="*/ 216617 h 216616"/>
                <a:gd name="connsiteX7" fmla="*/ 100120 w 162614"/>
                <a:gd name="connsiteY7" fmla="*/ 216617 h 216616"/>
                <a:gd name="connsiteX8" fmla="*/ 50379 w 162614"/>
                <a:gd name="connsiteY8" fmla="*/ 148011 h 216616"/>
                <a:gd name="connsiteX9" fmla="*/ 50379 w 162614"/>
                <a:gd name="connsiteY9" fmla="*/ 216617 h 216616"/>
                <a:gd name="connsiteX10" fmla="*/ 0 w 162614"/>
                <a:gd name="connsiteY10" fmla="*/ 216617 h 216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614" h="216616">
                  <a:moveTo>
                    <a:pt x="0" y="0"/>
                  </a:moveTo>
                  <a:lnTo>
                    <a:pt x="50379" y="0"/>
                  </a:lnTo>
                  <a:lnTo>
                    <a:pt x="50379" y="119425"/>
                  </a:lnTo>
                  <a:lnTo>
                    <a:pt x="100120" y="53360"/>
                  </a:lnTo>
                  <a:lnTo>
                    <a:pt x="161977" y="53360"/>
                  </a:lnTo>
                  <a:lnTo>
                    <a:pt x="93743" y="135306"/>
                  </a:lnTo>
                  <a:lnTo>
                    <a:pt x="162615" y="216617"/>
                  </a:lnTo>
                  <a:lnTo>
                    <a:pt x="100120" y="216617"/>
                  </a:lnTo>
                  <a:lnTo>
                    <a:pt x="50379" y="148011"/>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grpSp>
          <p:nvGrpSpPr>
            <p:cNvPr id="26" name="Graphic 9">
              <a:extLst>
                <a:ext uri="{FF2B5EF4-FFF2-40B4-BE49-F238E27FC236}">
                  <a16:creationId xmlns:a16="http://schemas.microsoft.com/office/drawing/2014/main" id="{9A92400B-8FFB-F346-B014-CBEC3548535E}"/>
                </a:ext>
              </a:extLst>
            </p:cNvPr>
            <p:cNvGrpSpPr/>
            <p:nvPr/>
          </p:nvGrpSpPr>
          <p:grpSpPr>
            <a:xfrm>
              <a:off x="2228481" y="1247946"/>
              <a:ext cx="375608" cy="168338"/>
              <a:chOff x="2228481" y="1247946"/>
              <a:chExt cx="375608" cy="168338"/>
            </a:xfrm>
            <a:solidFill>
              <a:schemeClr val="accent1"/>
            </a:solidFill>
          </p:grpSpPr>
          <p:sp>
            <p:nvSpPr>
              <p:cNvPr id="43" name="Vrije vorm 42">
                <a:extLst>
                  <a:ext uri="{FF2B5EF4-FFF2-40B4-BE49-F238E27FC236}">
                    <a16:creationId xmlns:a16="http://schemas.microsoft.com/office/drawing/2014/main" id="{99AEC6D5-DF0E-E244-9E57-9DE6F4E30ED7}"/>
                  </a:ext>
                </a:extLst>
              </p:cNvPr>
              <p:cNvSpPr/>
              <p:nvPr/>
            </p:nvSpPr>
            <p:spPr>
              <a:xfrm>
                <a:off x="2228481" y="1247946"/>
                <a:ext cx="173456" cy="168338"/>
              </a:xfrm>
              <a:custGeom>
                <a:avLst/>
                <a:gdLst>
                  <a:gd name="connsiteX0" fmla="*/ 87366 w 173456"/>
                  <a:gd name="connsiteY0" fmla="*/ 43832 h 168338"/>
                  <a:gd name="connsiteX1" fmla="*/ 51654 w 173456"/>
                  <a:gd name="connsiteY1" fmla="*/ 83852 h 168338"/>
                  <a:gd name="connsiteX2" fmla="*/ 87366 w 173456"/>
                  <a:gd name="connsiteY2" fmla="*/ 124507 h 168338"/>
                  <a:gd name="connsiteX3" fmla="*/ 123077 w 173456"/>
                  <a:gd name="connsiteY3" fmla="*/ 83852 h 168338"/>
                  <a:gd name="connsiteX4" fmla="*/ 87366 w 173456"/>
                  <a:gd name="connsiteY4" fmla="*/ 43832 h 168338"/>
                  <a:gd name="connsiteX5" fmla="*/ 72699 w 173456"/>
                  <a:gd name="connsiteY5" fmla="*/ 0 h 168338"/>
                  <a:gd name="connsiteX6" fmla="*/ 123077 w 173456"/>
                  <a:gd name="connsiteY6" fmla="*/ 25410 h 168338"/>
                  <a:gd name="connsiteX7" fmla="*/ 123077 w 173456"/>
                  <a:gd name="connsiteY7" fmla="*/ 2541 h 168338"/>
                  <a:gd name="connsiteX8" fmla="*/ 173456 w 173456"/>
                  <a:gd name="connsiteY8" fmla="*/ 2541 h 168338"/>
                  <a:gd name="connsiteX9" fmla="*/ 173456 w 173456"/>
                  <a:gd name="connsiteY9" fmla="*/ 165798 h 168338"/>
                  <a:gd name="connsiteX10" fmla="*/ 123077 w 173456"/>
                  <a:gd name="connsiteY10" fmla="*/ 165798 h 168338"/>
                  <a:gd name="connsiteX11" fmla="*/ 123077 w 173456"/>
                  <a:gd name="connsiteY11" fmla="*/ 142929 h 168338"/>
                  <a:gd name="connsiteX12" fmla="*/ 72061 w 173456"/>
                  <a:gd name="connsiteY12" fmla="*/ 168339 h 168338"/>
                  <a:gd name="connsiteX13" fmla="*/ 0 w 173456"/>
                  <a:gd name="connsiteY13" fmla="*/ 83852 h 168338"/>
                  <a:gd name="connsiteX14" fmla="*/ 72699 w 173456"/>
                  <a:gd name="connsiteY14" fmla="*/ 0 h 16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3456" h="168338">
                    <a:moveTo>
                      <a:pt x="87366" y="43832"/>
                    </a:moveTo>
                    <a:cubicBezTo>
                      <a:pt x="68235" y="43832"/>
                      <a:pt x="51654" y="57807"/>
                      <a:pt x="51654" y="83852"/>
                    </a:cubicBezTo>
                    <a:cubicBezTo>
                      <a:pt x="51654" y="109897"/>
                      <a:pt x="68872" y="124507"/>
                      <a:pt x="87366" y="124507"/>
                    </a:cubicBezTo>
                    <a:cubicBezTo>
                      <a:pt x="106497" y="124507"/>
                      <a:pt x="123077" y="109897"/>
                      <a:pt x="123077" y="83852"/>
                    </a:cubicBezTo>
                    <a:cubicBezTo>
                      <a:pt x="123077" y="57807"/>
                      <a:pt x="106497" y="43832"/>
                      <a:pt x="87366" y="43832"/>
                    </a:cubicBezTo>
                    <a:moveTo>
                      <a:pt x="72699" y="0"/>
                    </a:moveTo>
                    <a:cubicBezTo>
                      <a:pt x="96931" y="0"/>
                      <a:pt x="114149" y="11434"/>
                      <a:pt x="123077" y="25410"/>
                    </a:cubicBezTo>
                    <a:lnTo>
                      <a:pt x="123077" y="2541"/>
                    </a:lnTo>
                    <a:lnTo>
                      <a:pt x="173456" y="2541"/>
                    </a:lnTo>
                    <a:lnTo>
                      <a:pt x="173456" y="165798"/>
                    </a:lnTo>
                    <a:lnTo>
                      <a:pt x="123077" y="165798"/>
                    </a:lnTo>
                    <a:lnTo>
                      <a:pt x="123077" y="142929"/>
                    </a:lnTo>
                    <a:cubicBezTo>
                      <a:pt x="114149" y="157539"/>
                      <a:pt x="96931" y="168339"/>
                      <a:pt x="72061" y="168339"/>
                    </a:cubicBezTo>
                    <a:cubicBezTo>
                      <a:pt x="31885" y="168339"/>
                      <a:pt x="0" y="135306"/>
                      <a:pt x="0" y="83852"/>
                    </a:cubicBezTo>
                    <a:cubicBezTo>
                      <a:pt x="0" y="32397"/>
                      <a:pt x="31885" y="0"/>
                      <a:pt x="72699" y="0"/>
                    </a:cubicBezTo>
                  </a:path>
                </a:pathLst>
              </a:custGeom>
              <a:solidFill>
                <a:schemeClr val="accent1"/>
              </a:solidFill>
              <a:ln w="6365" cap="flat">
                <a:noFill/>
                <a:prstDash val="solid"/>
                <a:miter/>
              </a:ln>
            </p:spPr>
            <p:txBody>
              <a:bodyPr rtlCol="0" anchor="ctr"/>
              <a:lstStyle/>
              <a:p>
                <a:endParaRPr lang="en-GB"/>
              </a:p>
            </p:txBody>
          </p:sp>
          <p:sp>
            <p:nvSpPr>
              <p:cNvPr id="44" name="Vrije vorm 43">
                <a:extLst>
                  <a:ext uri="{FF2B5EF4-FFF2-40B4-BE49-F238E27FC236}">
                    <a16:creationId xmlns:a16="http://schemas.microsoft.com/office/drawing/2014/main" id="{B9D3BA63-4FF6-9E48-B9AF-8C1DE37721DC}"/>
                  </a:ext>
                </a:extLst>
              </p:cNvPr>
              <p:cNvSpPr/>
              <p:nvPr/>
            </p:nvSpPr>
            <p:spPr>
              <a:xfrm>
                <a:off x="2430634" y="1247946"/>
                <a:ext cx="173455" cy="168338"/>
              </a:xfrm>
              <a:custGeom>
                <a:avLst/>
                <a:gdLst>
                  <a:gd name="connsiteX0" fmla="*/ 87366 w 173455"/>
                  <a:gd name="connsiteY0" fmla="*/ 43832 h 168338"/>
                  <a:gd name="connsiteX1" fmla="*/ 51654 w 173455"/>
                  <a:gd name="connsiteY1" fmla="*/ 83852 h 168338"/>
                  <a:gd name="connsiteX2" fmla="*/ 87366 w 173455"/>
                  <a:gd name="connsiteY2" fmla="*/ 124507 h 168338"/>
                  <a:gd name="connsiteX3" fmla="*/ 123077 w 173455"/>
                  <a:gd name="connsiteY3" fmla="*/ 83852 h 168338"/>
                  <a:gd name="connsiteX4" fmla="*/ 87366 w 173455"/>
                  <a:gd name="connsiteY4" fmla="*/ 43832 h 168338"/>
                  <a:gd name="connsiteX5" fmla="*/ 72698 w 173455"/>
                  <a:gd name="connsiteY5" fmla="*/ 0 h 168338"/>
                  <a:gd name="connsiteX6" fmla="*/ 123077 w 173455"/>
                  <a:gd name="connsiteY6" fmla="*/ 25410 h 168338"/>
                  <a:gd name="connsiteX7" fmla="*/ 123077 w 173455"/>
                  <a:gd name="connsiteY7" fmla="*/ 2541 h 168338"/>
                  <a:gd name="connsiteX8" fmla="*/ 173456 w 173455"/>
                  <a:gd name="connsiteY8" fmla="*/ 2541 h 168338"/>
                  <a:gd name="connsiteX9" fmla="*/ 173456 w 173455"/>
                  <a:gd name="connsiteY9" fmla="*/ 165798 h 168338"/>
                  <a:gd name="connsiteX10" fmla="*/ 123077 w 173455"/>
                  <a:gd name="connsiteY10" fmla="*/ 165798 h 168338"/>
                  <a:gd name="connsiteX11" fmla="*/ 123077 w 173455"/>
                  <a:gd name="connsiteY11" fmla="*/ 142929 h 168338"/>
                  <a:gd name="connsiteX12" fmla="*/ 72061 w 173455"/>
                  <a:gd name="connsiteY12" fmla="*/ 168339 h 168338"/>
                  <a:gd name="connsiteX13" fmla="*/ 0 w 173455"/>
                  <a:gd name="connsiteY13" fmla="*/ 83852 h 168338"/>
                  <a:gd name="connsiteX14" fmla="*/ 72698 w 173455"/>
                  <a:gd name="connsiteY14" fmla="*/ 0 h 16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3455" h="168338">
                    <a:moveTo>
                      <a:pt x="87366" y="43832"/>
                    </a:moveTo>
                    <a:cubicBezTo>
                      <a:pt x="68234" y="43832"/>
                      <a:pt x="51654" y="57807"/>
                      <a:pt x="51654" y="83852"/>
                    </a:cubicBezTo>
                    <a:cubicBezTo>
                      <a:pt x="51654" y="109897"/>
                      <a:pt x="68872" y="124507"/>
                      <a:pt x="87366" y="124507"/>
                    </a:cubicBezTo>
                    <a:cubicBezTo>
                      <a:pt x="106497" y="124507"/>
                      <a:pt x="123077" y="109897"/>
                      <a:pt x="123077" y="83852"/>
                    </a:cubicBezTo>
                    <a:cubicBezTo>
                      <a:pt x="123077" y="57807"/>
                      <a:pt x="106497" y="43832"/>
                      <a:pt x="87366" y="43832"/>
                    </a:cubicBezTo>
                    <a:moveTo>
                      <a:pt x="72698" y="0"/>
                    </a:moveTo>
                    <a:cubicBezTo>
                      <a:pt x="96931" y="0"/>
                      <a:pt x="114149" y="11434"/>
                      <a:pt x="123077" y="25410"/>
                    </a:cubicBezTo>
                    <a:lnTo>
                      <a:pt x="123077" y="2541"/>
                    </a:lnTo>
                    <a:lnTo>
                      <a:pt x="173456" y="2541"/>
                    </a:lnTo>
                    <a:lnTo>
                      <a:pt x="173456" y="165798"/>
                    </a:lnTo>
                    <a:lnTo>
                      <a:pt x="123077" y="165798"/>
                    </a:lnTo>
                    <a:lnTo>
                      <a:pt x="123077" y="142929"/>
                    </a:lnTo>
                    <a:cubicBezTo>
                      <a:pt x="114149" y="157539"/>
                      <a:pt x="96931" y="168339"/>
                      <a:pt x="72061" y="168339"/>
                    </a:cubicBezTo>
                    <a:cubicBezTo>
                      <a:pt x="31885" y="168339"/>
                      <a:pt x="0" y="135306"/>
                      <a:pt x="0" y="83852"/>
                    </a:cubicBezTo>
                    <a:cubicBezTo>
                      <a:pt x="638" y="32397"/>
                      <a:pt x="32523" y="0"/>
                      <a:pt x="72698" y="0"/>
                    </a:cubicBezTo>
                  </a:path>
                </a:pathLst>
              </a:custGeom>
              <a:solidFill>
                <a:schemeClr val="accent1"/>
              </a:solidFill>
              <a:ln w="6365" cap="flat">
                <a:noFill/>
                <a:prstDash val="solid"/>
                <a:miter/>
              </a:ln>
            </p:spPr>
            <p:txBody>
              <a:bodyPr rtlCol="0" anchor="ctr"/>
              <a:lstStyle/>
              <a:p>
                <a:endParaRPr lang="en-GB"/>
              </a:p>
            </p:txBody>
          </p:sp>
        </p:grpSp>
        <p:sp>
          <p:nvSpPr>
            <p:cNvPr id="27" name="Vrije vorm 26">
              <a:extLst>
                <a:ext uri="{FF2B5EF4-FFF2-40B4-BE49-F238E27FC236}">
                  <a16:creationId xmlns:a16="http://schemas.microsoft.com/office/drawing/2014/main" id="{66EE6562-9139-F64A-99B9-2B63BDBFB46D}"/>
                </a:ext>
              </a:extLst>
            </p:cNvPr>
            <p:cNvSpPr/>
            <p:nvPr/>
          </p:nvSpPr>
          <p:spPr>
            <a:xfrm>
              <a:off x="2643627" y="1197127"/>
              <a:ext cx="50378" cy="216616"/>
            </a:xfrm>
            <a:custGeom>
              <a:avLst/>
              <a:gdLst>
                <a:gd name="connsiteX0" fmla="*/ 0 w 50378"/>
                <a:gd name="connsiteY0" fmla="*/ 0 h 216616"/>
                <a:gd name="connsiteX1" fmla="*/ 50379 w 50378"/>
                <a:gd name="connsiteY1" fmla="*/ 0 h 216616"/>
                <a:gd name="connsiteX2" fmla="*/ 50379 w 50378"/>
                <a:gd name="connsiteY2" fmla="*/ 216617 h 216616"/>
                <a:gd name="connsiteX3" fmla="*/ 0 w 50378"/>
                <a:gd name="connsiteY3" fmla="*/ 216617 h 216616"/>
              </a:gdLst>
              <a:ahLst/>
              <a:cxnLst>
                <a:cxn ang="0">
                  <a:pos x="connsiteX0" y="connsiteY0"/>
                </a:cxn>
                <a:cxn ang="0">
                  <a:pos x="connsiteX1" y="connsiteY1"/>
                </a:cxn>
                <a:cxn ang="0">
                  <a:pos x="connsiteX2" y="connsiteY2"/>
                </a:cxn>
                <a:cxn ang="0">
                  <a:pos x="connsiteX3" y="connsiteY3"/>
                </a:cxn>
              </a:cxnLst>
              <a:rect l="l" t="t" r="r" b="b"/>
              <a:pathLst>
                <a:path w="50378" h="216616">
                  <a:moveTo>
                    <a:pt x="0" y="0"/>
                  </a:moveTo>
                  <a:lnTo>
                    <a:pt x="50379" y="0"/>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grpSp>
          <p:nvGrpSpPr>
            <p:cNvPr id="28" name="Graphic 9">
              <a:extLst>
                <a:ext uri="{FF2B5EF4-FFF2-40B4-BE49-F238E27FC236}">
                  <a16:creationId xmlns:a16="http://schemas.microsoft.com/office/drawing/2014/main" id="{0948B913-C30E-824C-A919-1FE504CB9B53}"/>
                </a:ext>
              </a:extLst>
            </p:cNvPr>
            <p:cNvGrpSpPr/>
            <p:nvPr/>
          </p:nvGrpSpPr>
          <p:grpSpPr>
            <a:xfrm>
              <a:off x="1715128" y="1489973"/>
              <a:ext cx="1189958" cy="294751"/>
              <a:chOff x="1715128" y="1489973"/>
              <a:chExt cx="1189958" cy="294751"/>
            </a:xfrm>
            <a:solidFill>
              <a:schemeClr val="accent1"/>
            </a:solidFill>
          </p:grpSpPr>
          <p:sp>
            <p:nvSpPr>
              <p:cNvPr id="36" name="Vrije vorm 35">
                <a:extLst>
                  <a:ext uri="{FF2B5EF4-FFF2-40B4-BE49-F238E27FC236}">
                    <a16:creationId xmlns:a16="http://schemas.microsoft.com/office/drawing/2014/main" id="{F3654006-6ADE-C543-B54B-423108B05E68}"/>
                  </a:ext>
                </a:extLst>
              </p:cNvPr>
              <p:cNvSpPr/>
              <p:nvPr/>
            </p:nvSpPr>
            <p:spPr>
              <a:xfrm>
                <a:off x="1715128" y="1498866"/>
                <a:ext cx="156237" cy="209629"/>
              </a:xfrm>
              <a:custGeom>
                <a:avLst/>
                <a:gdLst>
                  <a:gd name="connsiteX0" fmla="*/ 80351 w 156237"/>
                  <a:gd name="connsiteY0" fmla="*/ 209629 h 209629"/>
                  <a:gd name="connsiteX1" fmla="*/ 0 w 156237"/>
                  <a:gd name="connsiteY1" fmla="*/ 146105 h 209629"/>
                  <a:gd name="connsiteX2" fmla="*/ 53567 w 156237"/>
                  <a:gd name="connsiteY2" fmla="*/ 146105 h 209629"/>
                  <a:gd name="connsiteX3" fmla="*/ 79076 w 156237"/>
                  <a:gd name="connsiteY3" fmla="*/ 169609 h 209629"/>
                  <a:gd name="connsiteX4" fmla="*/ 103308 w 156237"/>
                  <a:gd name="connsiteY4" fmla="*/ 150552 h 209629"/>
                  <a:gd name="connsiteX5" fmla="*/ 638 w 156237"/>
                  <a:gd name="connsiteY5" fmla="*/ 60348 h 209629"/>
                  <a:gd name="connsiteX6" fmla="*/ 75887 w 156237"/>
                  <a:gd name="connsiteY6" fmla="*/ 0 h 209629"/>
                  <a:gd name="connsiteX7" fmla="*/ 153049 w 156237"/>
                  <a:gd name="connsiteY7" fmla="*/ 61618 h 209629"/>
                  <a:gd name="connsiteX8" fmla="*/ 98844 w 156237"/>
                  <a:gd name="connsiteY8" fmla="*/ 61618 h 209629"/>
                  <a:gd name="connsiteX9" fmla="*/ 75249 w 156237"/>
                  <a:gd name="connsiteY9" fmla="*/ 40020 h 209629"/>
                  <a:gd name="connsiteX10" fmla="*/ 54205 w 156237"/>
                  <a:gd name="connsiteY10" fmla="*/ 58442 h 209629"/>
                  <a:gd name="connsiteX11" fmla="*/ 156238 w 156237"/>
                  <a:gd name="connsiteY11" fmla="*/ 146740 h 209629"/>
                  <a:gd name="connsiteX12" fmla="*/ 80351 w 156237"/>
                  <a:gd name="connsiteY12" fmla="*/ 209629 h 20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237" h="209629">
                    <a:moveTo>
                      <a:pt x="80351" y="209629"/>
                    </a:moveTo>
                    <a:cubicBezTo>
                      <a:pt x="35712" y="209629"/>
                      <a:pt x="1275" y="187396"/>
                      <a:pt x="0" y="146105"/>
                    </a:cubicBezTo>
                    <a:lnTo>
                      <a:pt x="53567" y="146105"/>
                    </a:lnTo>
                    <a:cubicBezTo>
                      <a:pt x="54843" y="161986"/>
                      <a:pt x="65046" y="169609"/>
                      <a:pt x="79076" y="169609"/>
                    </a:cubicBezTo>
                    <a:cubicBezTo>
                      <a:pt x="93743" y="169609"/>
                      <a:pt x="103308" y="161986"/>
                      <a:pt x="103308" y="150552"/>
                    </a:cubicBezTo>
                    <a:cubicBezTo>
                      <a:pt x="103308" y="112437"/>
                      <a:pt x="0" y="132765"/>
                      <a:pt x="638" y="60348"/>
                    </a:cubicBezTo>
                    <a:cubicBezTo>
                      <a:pt x="638" y="21598"/>
                      <a:pt x="32523" y="0"/>
                      <a:pt x="75887" y="0"/>
                    </a:cubicBezTo>
                    <a:cubicBezTo>
                      <a:pt x="121164" y="0"/>
                      <a:pt x="151136" y="22233"/>
                      <a:pt x="153049" y="61618"/>
                    </a:cubicBezTo>
                    <a:lnTo>
                      <a:pt x="98844" y="61618"/>
                    </a:lnTo>
                    <a:cubicBezTo>
                      <a:pt x="98207" y="48278"/>
                      <a:pt x="88641" y="40655"/>
                      <a:pt x="75249" y="40020"/>
                    </a:cubicBezTo>
                    <a:cubicBezTo>
                      <a:pt x="63133" y="40020"/>
                      <a:pt x="54205" y="45737"/>
                      <a:pt x="54205" y="58442"/>
                    </a:cubicBezTo>
                    <a:cubicBezTo>
                      <a:pt x="54205" y="94016"/>
                      <a:pt x="156238" y="78135"/>
                      <a:pt x="156238" y="146740"/>
                    </a:cubicBezTo>
                    <a:cubicBezTo>
                      <a:pt x="155600" y="181043"/>
                      <a:pt x="128179" y="209629"/>
                      <a:pt x="80351" y="209629"/>
                    </a:cubicBezTo>
                  </a:path>
                </a:pathLst>
              </a:custGeom>
              <a:solidFill>
                <a:schemeClr val="accent1"/>
              </a:solidFill>
              <a:ln w="6365" cap="flat">
                <a:noFill/>
                <a:prstDash val="solid"/>
                <a:miter/>
              </a:ln>
            </p:spPr>
            <p:txBody>
              <a:bodyPr rtlCol="0" anchor="ctr"/>
              <a:lstStyle/>
              <a:p>
                <a:endParaRPr lang="en-GB"/>
              </a:p>
            </p:txBody>
          </p:sp>
          <p:sp>
            <p:nvSpPr>
              <p:cNvPr id="37" name="Vrije vorm 36">
                <a:extLst>
                  <a:ext uri="{FF2B5EF4-FFF2-40B4-BE49-F238E27FC236}">
                    <a16:creationId xmlns:a16="http://schemas.microsoft.com/office/drawing/2014/main" id="{B0877A4E-88DA-A449-B6F3-5E6F39CF33B1}"/>
                  </a:ext>
                </a:extLst>
              </p:cNvPr>
              <p:cNvSpPr/>
              <p:nvPr/>
            </p:nvSpPr>
            <p:spPr>
              <a:xfrm>
                <a:off x="1904526" y="1540792"/>
                <a:ext cx="172818" cy="243932"/>
              </a:xfrm>
              <a:custGeom>
                <a:avLst/>
                <a:gdLst>
                  <a:gd name="connsiteX0" fmla="*/ 85453 w 172818"/>
                  <a:gd name="connsiteY0" fmla="*/ 43832 h 243932"/>
                  <a:gd name="connsiteX1" fmla="*/ 49741 w 172818"/>
                  <a:gd name="connsiteY1" fmla="*/ 84487 h 243932"/>
                  <a:gd name="connsiteX2" fmla="*/ 85453 w 172818"/>
                  <a:gd name="connsiteY2" fmla="*/ 125142 h 243932"/>
                  <a:gd name="connsiteX3" fmla="*/ 121802 w 172818"/>
                  <a:gd name="connsiteY3" fmla="*/ 84487 h 243932"/>
                  <a:gd name="connsiteX4" fmla="*/ 85453 w 172818"/>
                  <a:gd name="connsiteY4" fmla="*/ 43832 h 243932"/>
                  <a:gd name="connsiteX5" fmla="*/ 100757 w 172818"/>
                  <a:gd name="connsiteY5" fmla="*/ 0 h 243932"/>
                  <a:gd name="connsiteX6" fmla="*/ 172818 w 172818"/>
                  <a:gd name="connsiteY6" fmla="*/ 83852 h 243932"/>
                  <a:gd name="connsiteX7" fmla="*/ 100757 w 172818"/>
                  <a:gd name="connsiteY7" fmla="*/ 168339 h 243932"/>
                  <a:gd name="connsiteX8" fmla="*/ 50379 w 172818"/>
                  <a:gd name="connsiteY8" fmla="*/ 142929 h 243932"/>
                  <a:gd name="connsiteX9" fmla="*/ 50379 w 172818"/>
                  <a:gd name="connsiteY9" fmla="*/ 243932 h 243932"/>
                  <a:gd name="connsiteX10" fmla="*/ 0 w 172818"/>
                  <a:gd name="connsiteY10" fmla="*/ 243932 h 243932"/>
                  <a:gd name="connsiteX11" fmla="*/ 0 w 172818"/>
                  <a:gd name="connsiteY11" fmla="*/ 2541 h 243932"/>
                  <a:gd name="connsiteX12" fmla="*/ 50379 w 172818"/>
                  <a:gd name="connsiteY12" fmla="*/ 2541 h 243932"/>
                  <a:gd name="connsiteX13" fmla="*/ 50379 w 172818"/>
                  <a:gd name="connsiteY13" fmla="*/ 25410 h 243932"/>
                  <a:gd name="connsiteX14" fmla="*/ 100757 w 172818"/>
                  <a:gd name="connsiteY14" fmla="*/ 0 h 24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818" h="243932">
                    <a:moveTo>
                      <a:pt x="85453" y="43832"/>
                    </a:moveTo>
                    <a:cubicBezTo>
                      <a:pt x="66321" y="43832"/>
                      <a:pt x="49741" y="58442"/>
                      <a:pt x="49741" y="84487"/>
                    </a:cubicBezTo>
                    <a:cubicBezTo>
                      <a:pt x="49741" y="110532"/>
                      <a:pt x="66959" y="125142"/>
                      <a:pt x="85453" y="125142"/>
                    </a:cubicBezTo>
                    <a:cubicBezTo>
                      <a:pt x="104584" y="125142"/>
                      <a:pt x="121802" y="110532"/>
                      <a:pt x="121802" y="84487"/>
                    </a:cubicBezTo>
                    <a:cubicBezTo>
                      <a:pt x="121802" y="57807"/>
                      <a:pt x="104584" y="43832"/>
                      <a:pt x="85453" y="43832"/>
                    </a:cubicBezTo>
                    <a:moveTo>
                      <a:pt x="100757" y="0"/>
                    </a:moveTo>
                    <a:cubicBezTo>
                      <a:pt x="140933" y="0"/>
                      <a:pt x="172818" y="32397"/>
                      <a:pt x="172818" y="83852"/>
                    </a:cubicBezTo>
                    <a:cubicBezTo>
                      <a:pt x="172818" y="135306"/>
                      <a:pt x="140933" y="168339"/>
                      <a:pt x="100757" y="168339"/>
                    </a:cubicBezTo>
                    <a:cubicBezTo>
                      <a:pt x="76525" y="168339"/>
                      <a:pt x="59307" y="156904"/>
                      <a:pt x="50379" y="142929"/>
                    </a:cubicBezTo>
                    <a:lnTo>
                      <a:pt x="50379" y="243932"/>
                    </a:lnTo>
                    <a:lnTo>
                      <a:pt x="0" y="243932"/>
                    </a:lnTo>
                    <a:lnTo>
                      <a:pt x="0" y="2541"/>
                    </a:lnTo>
                    <a:lnTo>
                      <a:pt x="50379" y="2541"/>
                    </a:lnTo>
                    <a:lnTo>
                      <a:pt x="50379" y="25410"/>
                    </a:lnTo>
                    <a:cubicBezTo>
                      <a:pt x="59307" y="11434"/>
                      <a:pt x="76525" y="0"/>
                      <a:pt x="100757" y="0"/>
                    </a:cubicBezTo>
                  </a:path>
                </a:pathLst>
              </a:custGeom>
              <a:solidFill>
                <a:schemeClr val="accent1"/>
              </a:solidFill>
              <a:ln w="6365" cap="flat">
                <a:noFill/>
                <a:prstDash val="solid"/>
                <a:miter/>
              </a:ln>
            </p:spPr>
            <p:txBody>
              <a:bodyPr rtlCol="0" anchor="ctr"/>
              <a:lstStyle/>
              <a:p>
                <a:endParaRPr lang="en-GB"/>
              </a:p>
            </p:txBody>
          </p:sp>
          <p:sp>
            <p:nvSpPr>
              <p:cNvPr id="38" name="Vrije vorm 37">
                <a:extLst>
                  <a:ext uri="{FF2B5EF4-FFF2-40B4-BE49-F238E27FC236}">
                    <a16:creationId xmlns:a16="http://schemas.microsoft.com/office/drawing/2014/main" id="{A09BFE4D-35C9-4F4A-A623-D2416A8FAF48}"/>
                  </a:ext>
                </a:extLst>
              </p:cNvPr>
              <p:cNvSpPr/>
              <p:nvPr/>
            </p:nvSpPr>
            <p:spPr>
              <a:xfrm>
                <a:off x="2096476" y="1541427"/>
                <a:ext cx="170905" cy="167703"/>
              </a:xfrm>
              <a:custGeom>
                <a:avLst/>
                <a:gdLst>
                  <a:gd name="connsiteX0" fmla="*/ 84815 w 170905"/>
                  <a:gd name="connsiteY0" fmla="*/ 123872 h 167703"/>
                  <a:gd name="connsiteX1" fmla="*/ 119251 w 170905"/>
                  <a:gd name="connsiteY1" fmla="*/ 83216 h 167703"/>
                  <a:gd name="connsiteX2" fmla="*/ 85453 w 170905"/>
                  <a:gd name="connsiteY2" fmla="*/ 42561 h 167703"/>
                  <a:gd name="connsiteX3" fmla="*/ 51654 w 170905"/>
                  <a:gd name="connsiteY3" fmla="*/ 83216 h 167703"/>
                  <a:gd name="connsiteX4" fmla="*/ 84815 w 170905"/>
                  <a:gd name="connsiteY4" fmla="*/ 123872 h 167703"/>
                  <a:gd name="connsiteX5" fmla="*/ 84815 w 170905"/>
                  <a:gd name="connsiteY5" fmla="*/ 167703 h 167703"/>
                  <a:gd name="connsiteX6" fmla="*/ 0 w 170905"/>
                  <a:gd name="connsiteY6" fmla="*/ 83852 h 167703"/>
                  <a:gd name="connsiteX7" fmla="*/ 85453 w 170905"/>
                  <a:gd name="connsiteY7" fmla="*/ 0 h 167703"/>
                  <a:gd name="connsiteX8" fmla="*/ 170905 w 170905"/>
                  <a:gd name="connsiteY8" fmla="*/ 83852 h 167703"/>
                  <a:gd name="connsiteX9" fmla="*/ 84815 w 170905"/>
                  <a:gd name="connsiteY9"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905" h="167703">
                    <a:moveTo>
                      <a:pt x="84815" y="123872"/>
                    </a:moveTo>
                    <a:cubicBezTo>
                      <a:pt x="102671" y="123872"/>
                      <a:pt x="119251" y="110532"/>
                      <a:pt x="119251" y="83216"/>
                    </a:cubicBezTo>
                    <a:cubicBezTo>
                      <a:pt x="119251" y="55266"/>
                      <a:pt x="102671" y="42561"/>
                      <a:pt x="85453" y="42561"/>
                    </a:cubicBezTo>
                    <a:cubicBezTo>
                      <a:pt x="66959" y="42561"/>
                      <a:pt x="51654" y="55266"/>
                      <a:pt x="51654" y="83216"/>
                    </a:cubicBezTo>
                    <a:cubicBezTo>
                      <a:pt x="51654" y="111167"/>
                      <a:pt x="66959" y="123872"/>
                      <a:pt x="84815" y="123872"/>
                    </a:cubicBezTo>
                    <a:moveTo>
                      <a:pt x="84815" y="167703"/>
                    </a:moveTo>
                    <a:cubicBezTo>
                      <a:pt x="36349" y="167703"/>
                      <a:pt x="0" y="135306"/>
                      <a:pt x="0" y="83852"/>
                    </a:cubicBezTo>
                    <a:cubicBezTo>
                      <a:pt x="0" y="32397"/>
                      <a:pt x="37625" y="0"/>
                      <a:pt x="85453" y="0"/>
                    </a:cubicBezTo>
                    <a:cubicBezTo>
                      <a:pt x="133918" y="0"/>
                      <a:pt x="170905" y="32397"/>
                      <a:pt x="170905" y="83852"/>
                    </a:cubicBezTo>
                    <a:cubicBezTo>
                      <a:pt x="170905" y="135306"/>
                      <a:pt x="133281" y="167703"/>
                      <a:pt x="84815" y="167703"/>
                    </a:cubicBezTo>
                  </a:path>
                </a:pathLst>
              </a:custGeom>
              <a:solidFill>
                <a:schemeClr val="accent1"/>
              </a:solidFill>
              <a:ln w="6365" cap="flat">
                <a:noFill/>
                <a:prstDash val="solid"/>
                <a:miter/>
              </a:ln>
            </p:spPr>
            <p:txBody>
              <a:bodyPr rtlCol="0" anchor="ctr"/>
              <a:lstStyle/>
              <a:p>
                <a:endParaRPr lang="en-GB"/>
              </a:p>
            </p:txBody>
          </p:sp>
          <p:sp>
            <p:nvSpPr>
              <p:cNvPr id="39" name="Vrije vorm 38">
                <a:extLst>
                  <a:ext uri="{FF2B5EF4-FFF2-40B4-BE49-F238E27FC236}">
                    <a16:creationId xmlns:a16="http://schemas.microsoft.com/office/drawing/2014/main" id="{2A187FF2-A1A8-424F-A9D5-29FBDBB2C4AA}"/>
                  </a:ext>
                </a:extLst>
              </p:cNvPr>
              <p:cNvSpPr/>
              <p:nvPr/>
            </p:nvSpPr>
            <p:spPr>
              <a:xfrm>
                <a:off x="2296715" y="1541427"/>
                <a:ext cx="102032" cy="165162"/>
              </a:xfrm>
              <a:custGeom>
                <a:avLst/>
                <a:gdLst>
                  <a:gd name="connsiteX0" fmla="*/ 50379 w 102032"/>
                  <a:gd name="connsiteY0" fmla="*/ 165162 h 165162"/>
                  <a:gd name="connsiteX1" fmla="*/ 0 w 102032"/>
                  <a:gd name="connsiteY1" fmla="*/ 165162 h 165162"/>
                  <a:gd name="connsiteX2" fmla="*/ 0 w 102032"/>
                  <a:gd name="connsiteY2" fmla="*/ 1906 h 165162"/>
                  <a:gd name="connsiteX3" fmla="*/ 50379 w 102032"/>
                  <a:gd name="connsiteY3" fmla="*/ 1906 h 165162"/>
                  <a:gd name="connsiteX4" fmla="*/ 50379 w 102032"/>
                  <a:gd name="connsiteY4" fmla="*/ 29221 h 165162"/>
                  <a:gd name="connsiteX5" fmla="*/ 102033 w 102032"/>
                  <a:gd name="connsiteY5" fmla="*/ 0 h 165162"/>
                  <a:gd name="connsiteX6" fmla="*/ 102033 w 102032"/>
                  <a:gd name="connsiteY6" fmla="*/ 52725 h 165162"/>
                  <a:gd name="connsiteX7" fmla="*/ 88003 w 102032"/>
                  <a:gd name="connsiteY7" fmla="*/ 52725 h 165162"/>
                  <a:gd name="connsiteX8" fmla="*/ 50379 w 102032"/>
                  <a:gd name="connsiteY8" fmla="*/ 88934 h 165162"/>
                  <a:gd name="connsiteX9" fmla="*/ 50379 w 102032"/>
                  <a:gd name="connsiteY9" fmla="*/ 165162 h 16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32" h="165162">
                    <a:moveTo>
                      <a:pt x="50379" y="165162"/>
                    </a:moveTo>
                    <a:lnTo>
                      <a:pt x="0" y="165162"/>
                    </a:lnTo>
                    <a:lnTo>
                      <a:pt x="0" y="1906"/>
                    </a:lnTo>
                    <a:lnTo>
                      <a:pt x="50379" y="1906"/>
                    </a:lnTo>
                    <a:lnTo>
                      <a:pt x="50379" y="29221"/>
                    </a:lnTo>
                    <a:cubicBezTo>
                      <a:pt x="61857" y="12070"/>
                      <a:pt x="79713" y="0"/>
                      <a:pt x="102033" y="0"/>
                    </a:cubicBezTo>
                    <a:lnTo>
                      <a:pt x="102033" y="52725"/>
                    </a:lnTo>
                    <a:lnTo>
                      <a:pt x="88003" y="52725"/>
                    </a:lnTo>
                    <a:cubicBezTo>
                      <a:pt x="64408" y="52725"/>
                      <a:pt x="50379" y="60983"/>
                      <a:pt x="50379" y="88934"/>
                    </a:cubicBezTo>
                    <a:lnTo>
                      <a:pt x="50379" y="165162"/>
                    </a:lnTo>
                    <a:close/>
                  </a:path>
                </a:pathLst>
              </a:custGeom>
              <a:solidFill>
                <a:schemeClr val="accent1"/>
              </a:solidFill>
              <a:ln w="6365" cap="flat">
                <a:noFill/>
                <a:prstDash val="solid"/>
                <a:miter/>
              </a:ln>
            </p:spPr>
            <p:txBody>
              <a:bodyPr rtlCol="0" anchor="ctr"/>
              <a:lstStyle/>
              <a:p>
                <a:endParaRPr lang="en-GB"/>
              </a:p>
            </p:txBody>
          </p:sp>
          <p:sp>
            <p:nvSpPr>
              <p:cNvPr id="40" name="Vrije vorm 39">
                <a:extLst>
                  <a:ext uri="{FF2B5EF4-FFF2-40B4-BE49-F238E27FC236}">
                    <a16:creationId xmlns:a16="http://schemas.microsoft.com/office/drawing/2014/main" id="{C993C59E-D9B1-1143-9078-22204B1AB998}"/>
                  </a:ext>
                </a:extLst>
              </p:cNvPr>
              <p:cNvSpPr/>
              <p:nvPr/>
            </p:nvSpPr>
            <p:spPr>
              <a:xfrm>
                <a:off x="2414053" y="1503313"/>
                <a:ext cx="103308" cy="203276"/>
              </a:xfrm>
              <a:custGeom>
                <a:avLst/>
                <a:gdLst>
                  <a:gd name="connsiteX0" fmla="*/ 19769 w 103308"/>
                  <a:gd name="connsiteY0" fmla="*/ 81311 h 203276"/>
                  <a:gd name="connsiteX1" fmla="*/ 0 w 103308"/>
                  <a:gd name="connsiteY1" fmla="*/ 81311 h 203276"/>
                  <a:gd name="connsiteX2" fmla="*/ 0 w 103308"/>
                  <a:gd name="connsiteY2" fmla="*/ 40020 h 203276"/>
                  <a:gd name="connsiteX3" fmla="*/ 19769 w 103308"/>
                  <a:gd name="connsiteY3" fmla="*/ 40020 h 203276"/>
                  <a:gd name="connsiteX4" fmla="*/ 19769 w 103308"/>
                  <a:gd name="connsiteY4" fmla="*/ 0 h 203276"/>
                  <a:gd name="connsiteX5" fmla="*/ 70148 w 103308"/>
                  <a:gd name="connsiteY5" fmla="*/ 0 h 203276"/>
                  <a:gd name="connsiteX6" fmla="*/ 70148 w 103308"/>
                  <a:gd name="connsiteY6" fmla="*/ 40020 h 203276"/>
                  <a:gd name="connsiteX7" fmla="*/ 103308 w 103308"/>
                  <a:gd name="connsiteY7" fmla="*/ 40020 h 203276"/>
                  <a:gd name="connsiteX8" fmla="*/ 103308 w 103308"/>
                  <a:gd name="connsiteY8" fmla="*/ 81311 h 203276"/>
                  <a:gd name="connsiteX9" fmla="*/ 70148 w 103308"/>
                  <a:gd name="connsiteY9" fmla="*/ 81311 h 203276"/>
                  <a:gd name="connsiteX10" fmla="*/ 70148 w 103308"/>
                  <a:gd name="connsiteY10" fmla="*/ 146740 h 203276"/>
                  <a:gd name="connsiteX11" fmla="*/ 85453 w 103308"/>
                  <a:gd name="connsiteY11" fmla="*/ 160716 h 203276"/>
                  <a:gd name="connsiteX12" fmla="*/ 103308 w 103308"/>
                  <a:gd name="connsiteY12" fmla="*/ 160716 h 203276"/>
                  <a:gd name="connsiteX13" fmla="*/ 103308 w 103308"/>
                  <a:gd name="connsiteY13" fmla="*/ 203277 h 203276"/>
                  <a:gd name="connsiteX14" fmla="*/ 77800 w 103308"/>
                  <a:gd name="connsiteY14" fmla="*/ 203277 h 203276"/>
                  <a:gd name="connsiteX15" fmla="*/ 19769 w 103308"/>
                  <a:gd name="connsiteY15" fmla="*/ 146740 h 203276"/>
                  <a:gd name="connsiteX16" fmla="*/ 19769 w 103308"/>
                  <a:gd name="connsiteY16" fmla="*/ 81311 h 203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308" h="203276">
                    <a:moveTo>
                      <a:pt x="19769" y="81311"/>
                    </a:moveTo>
                    <a:lnTo>
                      <a:pt x="0" y="81311"/>
                    </a:lnTo>
                    <a:lnTo>
                      <a:pt x="0" y="40020"/>
                    </a:lnTo>
                    <a:lnTo>
                      <a:pt x="19769" y="40020"/>
                    </a:lnTo>
                    <a:lnTo>
                      <a:pt x="19769" y="0"/>
                    </a:lnTo>
                    <a:lnTo>
                      <a:pt x="70148" y="0"/>
                    </a:lnTo>
                    <a:lnTo>
                      <a:pt x="70148" y="40020"/>
                    </a:lnTo>
                    <a:lnTo>
                      <a:pt x="103308" y="40020"/>
                    </a:lnTo>
                    <a:lnTo>
                      <a:pt x="103308" y="81311"/>
                    </a:lnTo>
                    <a:lnTo>
                      <a:pt x="70148" y="81311"/>
                    </a:lnTo>
                    <a:lnTo>
                      <a:pt x="70148" y="146740"/>
                    </a:lnTo>
                    <a:cubicBezTo>
                      <a:pt x="70148" y="156269"/>
                      <a:pt x="73974" y="160716"/>
                      <a:pt x="85453" y="160716"/>
                    </a:cubicBezTo>
                    <a:lnTo>
                      <a:pt x="103308" y="160716"/>
                    </a:lnTo>
                    <a:lnTo>
                      <a:pt x="103308" y="203277"/>
                    </a:lnTo>
                    <a:lnTo>
                      <a:pt x="77800" y="203277"/>
                    </a:lnTo>
                    <a:cubicBezTo>
                      <a:pt x="44002" y="203277"/>
                      <a:pt x="19769" y="188666"/>
                      <a:pt x="19769" y="146740"/>
                    </a:cubicBezTo>
                    <a:lnTo>
                      <a:pt x="19769" y="81311"/>
                    </a:lnTo>
                    <a:close/>
                  </a:path>
                </a:pathLst>
              </a:custGeom>
              <a:solidFill>
                <a:schemeClr val="accent1"/>
              </a:solidFill>
              <a:ln w="6365" cap="flat">
                <a:noFill/>
                <a:prstDash val="solid"/>
                <a:miter/>
              </a:ln>
            </p:spPr>
            <p:txBody>
              <a:bodyPr rtlCol="0" anchor="ctr"/>
              <a:lstStyle/>
              <a:p>
                <a:endParaRPr lang="en-GB"/>
              </a:p>
            </p:txBody>
          </p:sp>
          <p:sp>
            <p:nvSpPr>
              <p:cNvPr id="41" name="Vrije vorm 40">
                <a:extLst>
                  <a:ext uri="{FF2B5EF4-FFF2-40B4-BE49-F238E27FC236}">
                    <a16:creationId xmlns:a16="http://schemas.microsoft.com/office/drawing/2014/main" id="{02911535-ED62-494A-9EC8-AD94BAB8EA89}"/>
                  </a:ext>
                </a:extLst>
              </p:cNvPr>
              <p:cNvSpPr/>
              <p:nvPr/>
            </p:nvSpPr>
            <p:spPr>
              <a:xfrm>
                <a:off x="2547971" y="1489973"/>
                <a:ext cx="172818" cy="219157"/>
              </a:xfrm>
              <a:custGeom>
                <a:avLst/>
                <a:gdLst>
                  <a:gd name="connsiteX0" fmla="*/ 86090 w 172818"/>
                  <a:gd name="connsiteY0" fmla="*/ 94651 h 219157"/>
                  <a:gd name="connsiteX1" fmla="*/ 50379 w 172818"/>
                  <a:gd name="connsiteY1" fmla="*/ 135306 h 219157"/>
                  <a:gd name="connsiteX2" fmla="*/ 86090 w 172818"/>
                  <a:gd name="connsiteY2" fmla="*/ 175961 h 219157"/>
                  <a:gd name="connsiteX3" fmla="*/ 122440 w 172818"/>
                  <a:gd name="connsiteY3" fmla="*/ 135306 h 219157"/>
                  <a:gd name="connsiteX4" fmla="*/ 86090 w 172818"/>
                  <a:gd name="connsiteY4" fmla="*/ 94651 h 219157"/>
                  <a:gd name="connsiteX5" fmla="*/ 100757 w 172818"/>
                  <a:gd name="connsiteY5" fmla="*/ 50819 h 219157"/>
                  <a:gd name="connsiteX6" fmla="*/ 172818 w 172818"/>
                  <a:gd name="connsiteY6" fmla="*/ 134671 h 219157"/>
                  <a:gd name="connsiteX7" fmla="*/ 100757 w 172818"/>
                  <a:gd name="connsiteY7" fmla="*/ 219158 h 219157"/>
                  <a:gd name="connsiteX8" fmla="*/ 50379 w 172818"/>
                  <a:gd name="connsiteY8" fmla="*/ 193748 h 219157"/>
                  <a:gd name="connsiteX9" fmla="*/ 50379 w 172818"/>
                  <a:gd name="connsiteY9" fmla="*/ 216617 h 219157"/>
                  <a:gd name="connsiteX10" fmla="*/ 0 w 172818"/>
                  <a:gd name="connsiteY10" fmla="*/ 216617 h 219157"/>
                  <a:gd name="connsiteX11" fmla="*/ 0 w 172818"/>
                  <a:gd name="connsiteY11" fmla="*/ 0 h 219157"/>
                  <a:gd name="connsiteX12" fmla="*/ 50379 w 172818"/>
                  <a:gd name="connsiteY12" fmla="*/ 0 h 219157"/>
                  <a:gd name="connsiteX13" fmla="*/ 50379 w 172818"/>
                  <a:gd name="connsiteY13" fmla="*/ 76229 h 219157"/>
                  <a:gd name="connsiteX14" fmla="*/ 100757 w 172818"/>
                  <a:gd name="connsiteY14" fmla="*/ 50819 h 21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818" h="219157">
                    <a:moveTo>
                      <a:pt x="86090" y="94651"/>
                    </a:moveTo>
                    <a:cubicBezTo>
                      <a:pt x="66959" y="94651"/>
                      <a:pt x="50379" y="109261"/>
                      <a:pt x="50379" y="135306"/>
                    </a:cubicBezTo>
                    <a:cubicBezTo>
                      <a:pt x="50379" y="161351"/>
                      <a:pt x="67597" y="175961"/>
                      <a:pt x="86090" y="175961"/>
                    </a:cubicBezTo>
                    <a:cubicBezTo>
                      <a:pt x="105221" y="175961"/>
                      <a:pt x="122440" y="161351"/>
                      <a:pt x="122440" y="135306"/>
                    </a:cubicBezTo>
                    <a:cubicBezTo>
                      <a:pt x="121802" y="108626"/>
                      <a:pt x="105221" y="94651"/>
                      <a:pt x="86090" y="94651"/>
                    </a:cubicBezTo>
                    <a:moveTo>
                      <a:pt x="100757" y="50819"/>
                    </a:moveTo>
                    <a:cubicBezTo>
                      <a:pt x="141571" y="50819"/>
                      <a:pt x="172818" y="83216"/>
                      <a:pt x="172818" y="134671"/>
                    </a:cubicBezTo>
                    <a:cubicBezTo>
                      <a:pt x="172818" y="186125"/>
                      <a:pt x="140933" y="219158"/>
                      <a:pt x="100757" y="219158"/>
                    </a:cubicBezTo>
                    <a:cubicBezTo>
                      <a:pt x="76525" y="219158"/>
                      <a:pt x="59307" y="208359"/>
                      <a:pt x="50379" y="193748"/>
                    </a:cubicBezTo>
                    <a:lnTo>
                      <a:pt x="50379" y="216617"/>
                    </a:lnTo>
                    <a:lnTo>
                      <a:pt x="0" y="216617"/>
                    </a:lnTo>
                    <a:lnTo>
                      <a:pt x="0" y="0"/>
                    </a:lnTo>
                    <a:lnTo>
                      <a:pt x="50379" y="0"/>
                    </a:lnTo>
                    <a:lnTo>
                      <a:pt x="50379" y="76229"/>
                    </a:lnTo>
                    <a:cubicBezTo>
                      <a:pt x="59307" y="61618"/>
                      <a:pt x="77162" y="50819"/>
                      <a:pt x="100757" y="50819"/>
                    </a:cubicBezTo>
                  </a:path>
                </a:pathLst>
              </a:custGeom>
              <a:solidFill>
                <a:schemeClr val="accent1"/>
              </a:solidFill>
              <a:ln w="6365" cap="flat">
                <a:noFill/>
                <a:prstDash val="solid"/>
                <a:miter/>
              </a:ln>
            </p:spPr>
            <p:txBody>
              <a:bodyPr rtlCol="0" anchor="ctr"/>
              <a:lstStyle/>
              <a:p>
                <a:endParaRPr lang="en-GB"/>
              </a:p>
            </p:txBody>
          </p:sp>
          <p:sp>
            <p:nvSpPr>
              <p:cNvPr id="42" name="Vrije vorm 41">
                <a:extLst>
                  <a:ext uri="{FF2B5EF4-FFF2-40B4-BE49-F238E27FC236}">
                    <a16:creationId xmlns:a16="http://schemas.microsoft.com/office/drawing/2014/main" id="{8F0419FA-7926-D848-ACC9-1A9C667ADA68}"/>
                  </a:ext>
                </a:extLst>
              </p:cNvPr>
              <p:cNvSpPr/>
              <p:nvPr/>
            </p:nvSpPr>
            <p:spPr>
              <a:xfrm>
                <a:off x="2740559" y="1541427"/>
                <a:ext cx="164527" cy="167703"/>
              </a:xfrm>
              <a:custGeom>
                <a:avLst/>
                <a:gdLst>
                  <a:gd name="connsiteX0" fmla="*/ 50379 w 164527"/>
                  <a:gd name="connsiteY0" fmla="*/ 67335 h 167703"/>
                  <a:gd name="connsiteX1" fmla="*/ 113512 w 164527"/>
                  <a:gd name="connsiteY1" fmla="*/ 67335 h 167703"/>
                  <a:gd name="connsiteX2" fmla="*/ 82902 w 164527"/>
                  <a:gd name="connsiteY2" fmla="*/ 39385 h 167703"/>
                  <a:gd name="connsiteX3" fmla="*/ 50379 w 164527"/>
                  <a:gd name="connsiteY3" fmla="*/ 67335 h 167703"/>
                  <a:gd name="connsiteX4" fmla="*/ 82902 w 164527"/>
                  <a:gd name="connsiteY4" fmla="*/ 167703 h 167703"/>
                  <a:gd name="connsiteX5" fmla="*/ 0 w 164527"/>
                  <a:gd name="connsiteY5" fmla="*/ 83852 h 167703"/>
                  <a:gd name="connsiteX6" fmla="*/ 82902 w 164527"/>
                  <a:gd name="connsiteY6" fmla="*/ 0 h 167703"/>
                  <a:gd name="connsiteX7" fmla="*/ 164528 w 164527"/>
                  <a:gd name="connsiteY7" fmla="*/ 81311 h 167703"/>
                  <a:gd name="connsiteX8" fmla="*/ 163890 w 164527"/>
                  <a:gd name="connsiteY8" fmla="*/ 95921 h 167703"/>
                  <a:gd name="connsiteX9" fmla="*/ 49741 w 164527"/>
                  <a:gd name="connsiteY9" fmla="*/ 95921 h 167703"/>
                  <a:gd name="connsiteX10" fmla="*/ 80989 w 164527"/>
                  <a:gd name="connsiteY10" fmla="*/ 127048 h 167703"/>
                  <a:gd name="connsiteX11" fmla="*/ 107134 w 164527"/>
                  <a:gd name="connsiteY11" fmla="*/ 111167 h 167703"/>
                  <a:gd name="connsiteX12" fmla="*/ 160702 w 164527"/>
                  <a:gd name="connsiteY12" fmla="*/ 111167 h 167703"/>
                  <a:gd name="connsiteX13" fmla="*/ 82902 w 164527"/>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7" h="167703">
                    <a:moveTo>
                      <a:pt x="50379" y="67335"/>
                    </a:moveTo>
                    <a:lnTo>
                      <a:pt x="113512" y="67335"/>
                    </a:lnTo>
                    <a:cubicBezTo>
                      <a:pt x="113512" y="49549"/>
                      <a:pt x="99482" y="39385"/>
                      <a:pt x="82902" y="39385"/>
                    </a:cubicBezTo>
                    <a:cubicBezTo>
                      <a:pt x="65684" y="39385"/>
                      <a:pt x="53567" y="49549"/>
                      <a:pt x="50379" y="67335"/>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49741" y="95921"/>
                    </a:lnTo>
                    <a:cubicBezTo>
                      <a:pt x="51654" y="117519"/>
                      <a:pt x="65046" y="127048"/>
                      <a:pt x="80989" y="127048"/>
                    </a:cubicBezTo>
                    <a:cubicBezTo>
                      <a:pt x="95018" y="127048"/>
                      <a:pt x="103308" y="120060"/>
                      <a:pt x="107134" y="111167"/>
                    </a:cubicBezTo>
                    <a:lnTo>
                      <a:pt x="160702"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grpSp>
        <p:sp>
          <p:nvSpPr>
            <p:cNvPr id="29" name="Vrije vorm 28">
              <a:extLst>
                <a:ext uri="{FF2B5EF4-FFF2-40B4-BE49-F238E27FC236}">
                  <a16:creationId xmlns:a16="http://schemas.microsoft.com/office/drawing/2014/main" id="{773A571F-14AA-4942-B537-A7CC8CEB4721}"/>
                </a:ext>
              </a:extLst>
            </p:cNvPr>
            <p:cNvSpPr/>
            <p:nvPr/>
          </p:nvSpPr>
          <p:spPr>
            <a:xfrm>
              <a:off x="2934421" y="1489973"/>
              <a:ext cx="50378" cy="216616"/>
            </a:xfrm>
            <a:custGeom>
              <a:avLst/>
              <a:gdLst>
                <a:gd name="connsiteX0" fmla="*/ 0 w 50378"/>
                <a:gd name="connsiteY0" fmla="*/ 0 h 216616"/>
                <a:gd name="connsiteX1" fmla="*/ 50379 w 50378"/>
                <a:gd name="connsiteY1" fmla="*/ 0 h 216616"/>
                <a:gd name="connsiteX2" fmla="*/ 50379 w 50378"/>
                <a:gd name="connsiteY2" fmla="*/ 216617 h 216616"/>
                <a:gd name="connsiteX3" fmla="*/ 0 w 50378"/>
                <a:gd name="connsiteY3" fmla="*/ 216617 h 216616"/>
              </a:gdLst>
              <a:ahLst/>
              <a:cxnLst>
                <a:cxn ang="0">
                  <a:pos x="connsiteX0" y="connsiteY0"/>
                </a:cxn>
                <a:cxn ang="0">
                  <a:pos x="connsiteX1" y="connsiteY1"/>
                </a:cxn>
                <a:cxn ang="0">
                  <a:pos x="connsiteX2" y="connsiteY2"/>
                </a:cxn>
                <a:cxn ang="0">
                  <a:pos x="connsiteX3" y="connsiteY3"/>
                </a:cxn>
              </a:cxnLst>
              <a:rect l="l" t="t" r="r" b="b"/>
              <a:pathLst>
                <a:path w="50378" h="216616">
                  <a:moveTo>
                    <a:pt x="0" y="0"/>
                  </a:moveTo>
                  <a:lnTo>
                    <a:pt x="50379" y="0"/>
                  </a:lnTo>
                  <a:lnTo>
                    <a:pt x="50379" y="216617"/>
                  </a:lnTo>
                  <a:lnTo>
                    <a:pt x="0" y="216617"/>
                  </a:lnTo>
                  <a:close/>
                </a:path>
              </a:pathLst>
            </a:custGeom>
            <a:solidFill>
              <a:schemeClr val="accent1"/>
            </a:solidFill>
            <a:ln w="6365" cap="flat">
              <a:noFill/>
              <a:prstDash val="solid"/>
              <a:miter/>
            </a:ln>
          </p:spPr>
          <p:txBody>
            <a:bodyPr rtlCol="0" anchor="ctr"/>
            <a:lstStyle/>
            <a:p>
              <a:endParaRPr lang="en-GB"/>
            </a:p>
          </p:txBody>
        </p:sp>
        <p:grpSp>
          <p:nvGrpSpPr>
            <p:cNvPr id="30" name="Graphic 9">
              <a:extLst>
                <a:ext uri="{FF2B5EF4-FFF2-40B4-BE49-F238E27FC236}">
                  <a16:creationId xmlns:a16="http://schemas.microsoft.com/office/drawing/2014/main" id="{63970982-00F9-D843-81DC-CA1890EA697E}"/>
                </a:ext>
              </a:extLst>
            </p:cNvPr>
            <p:cNvGrpSpPr/>
            <p:nvPr/>
          </p:nvGrpSpPr>
          <p:grpSpPr>
            <a:xfrm>
              <a:off x="749642" y="915716"/>
              <a:ext cx="2711524" cy="794049"/>
              <a:chOff x="749642" y="915716"/>
              <a:chExt cx="2711524" cy="794049"/>
            </a:xfrm>
            <a:solidFill>
              <a:schemeClr val="accent1"/>
            </a:solidFill>
          </p:grpSpPr>
          <p:sp>
            <p:nvSpPr>
              <p:cNvPr id="31" name="Vrije vorm 30">
                <a:extLst>
                  <a:ext uri="{FF2B5EF4-FFF2-40B4-BE49-F238E27FC236}">
                    <a16:creationId xmlns:a16="http://schemas.microsoft.com/office/drawing/2014/main" id="{CD1241C6-D73C-674B-9D00-0671A9519980}"/>
                  </a:ext>
                </a:extLst>
              </p:cNvPr>
              <p:cNvSpPr/>
              <p:nvPr/>
            </p:nvSpPr>
            <p:spPr>
              <a:xfrm>
                <a:off x="3014134" y="1541427"/>
                <a:ext cx="164527" cy="167703"/>
              </a:xfrm>
              <a:custGeom>
                <a:avLst/>
                <a:gdLst>
                  <a:gd name="connsiteX0" fmla="*/ 50379 w 164527"/>
                  <a:gd name="connsiteY0" fmla="*/ 67335 h 167703"/>
                  <a:gd name="connsiteX1" fmla="*/ 113512 w 164527"/>
                  <a:gd name="connsiteY1" fmla="*/ 67335 h 167703"/>
                  <a:gd name="connsiteX2" fmla="*/ 82902 w 164527"/>
                  <a:gd name="connsiteY2" fmla="*/ 39385 h 167703"/>
                  <a:gd name="connsiteX3" fmla="*/ 50379 w 164527"/>
                  <a:gd name="connsiteY3" fmla="*/ 67335 h 167703"/>
                  <a:gd name="connsiteX4" fmla="*/ 82902 w 164527"/>
                  <a:gd name="connsiteY4" fmla="*/ 167703 h 167703"/>
                  <a:gd name="connsiteX5" fmla="*/ 0 w 164527"/>
                  <a:gd name="connsiteY5" fmla="*/ 83852 h 167703"/>
                  <a:gd name="connsiteX6" fmla="*/ 82902 w 164527"/>
                  <a:gd name="connsiteY6" fmla="*/ 0 h 167703"/>
                  <a:gd name="connsiteX7" fmla="*/ 164528 w 164527"/>
                  <a:gd name="connsiteY7" fmla="*/ 81311 h 167703"/>
                  <a:gd name="connsiteX8" fmla="*/ 163890 w 164527"/>
                  <a:gd name="connsiteY8" fmla="*/ 95921 h 167703"/>
                  <a:gd name="connsiteX9" fmla="*/ 50379 w 164527"/>
                  <a:gd name="connsiteY9" fmla="*/ 95921 h 167703"/>
                  <a:gd name="connsiteX10" fmla="*/ 81626 w 164527"/>
                  <a:gd name="connsiteY10" fmla="*/ 127048 h 167703"/>
                  <a:gd name="connsiteX11" fmla="*/ 107772 w 164527"/>
                  <a:gd name="connsiteY11" fmla="*/ 111167 h 167703"/>
                  <a:gd name="connsiteX12" fmla="*/ 161339 w 164527"/>
                  <a:gd name="connsiteY12" fmla="*/ 111167 h 167703"/>
                  <a:gd name="connsiteX13" fmla="*/ 82902 w 164527"/>
                  <a:gd name="connsiteY13" fmla="*/ 167703 h 16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527" h="167703">
                    <a:moveTo>
                      <a:pt x="50379" y="67335"/>
                    </a:moveTo>
                    <a:lnTo>
                      <a:pt x="113512" y="67335"/>
                    </a:lnTo>
                    <a:cubicBezTo>
                      <a:pt x="113512" y="49549"/>
                      <a:pt x="99482" y="39385"/>
                      <a:pt x="82902" y="39385"/>
                    </a:cubicBezTo>
                    <a:cubicBezTo>
                      <a:pt x="66321" y="39385"/>
                      <a:pt x="53567" y="49549"/>
                      <a:pt x="50379" y="67335"/>
                    </a:cubicBezTo>
                    <a:moveTo>
                      <a:pt x="82902" y="167703"/>
                    </a:moveTo>
                    <a:cubicBezTo>
                      <a:pt x="34436" y="167703"/>
                      <a:pt x="0" y="135306"/>
                      <a:pt x="0" y="83852"/>
                    </a:cubicBezTo>
                    <a:cubicBezTo>
                      <a:pt x="0" y="32397"/>
                      <a:pt x="33798" y="0"/>
                      <a:pt x="82902" y="0"/>
                    </a:cubicBezTo>
                    <a:cubicBezTo>
                      <a:pt x="130730" y="0"/>
                      <a:pt x="164528" y="31762"/>
                      <a:pt x="164528" y="81311"/>
                    </a:cubicBezTo>
                    <a:cubicBezTo>
                      <a:pt x="164528" y="85757"/>
                      <a:pt x="164528" y="90839"/>
                      <a:pt x="163890" y="95921"/>
                    </a:cubicBezTo>
                    <a:lnTo>
                      <a:pt x="50379" y="95921"/>
                    </a:lnTo>
                    <a:cubicBezTo>
                      <a:pt x="52292" y="117519"/>
                      <a:pt x="65684" y="127048"/>
                      <a:pt x="81626" y="127048"/>
                    </a:cubicBezTo>
                    <a:cubicBezTo>
                      <a:pt x="95656" y="127048"/>
                      <a:pt x="103946" y="120060"/>
                      <a:pt x="107772" y="111167"/>
                    </a:cubicBezTo>
                    <a:lnTo>
                      <a:pt x="161339" y="111167"/>
                    </a:lnTo>
                    <a:cubicBezTo>
                      <a:pt x="153049" y="142929"/>
                      <a:pt x="123715" y="167703"/>
                      <a:pt x="82902" y="167703"/>
                    </a:cubicBezTo>
                  </a:path>
                </a:pathLst>
              </a:custGeom>
              <a:solidFill>
                <a:schemeClr val="accent1"/>
              </a:solidFill>
              <a:ln w="6365" cap="flat">
                <a:noFill/>
                <a:prstDash val="solid"/>
                <a:miter/>
              </a:ln>
            </p:spPr>
            <p:txBody>
              <a:bodyPr rtlCol="0" anchor="ctr"/>
              <a:lstStyle/>
              <a:p>
                <a:endParaRPr lang="en-GB"/>
              </a:p>
            </p:txBody>
          </p:sp>
          <p:sp>
            <p:nvSpPr>
              <p:cNvPr id="32" name="Vrije vorm 31">
                <a:extLst>
                  <a:ext uri="{FF2B5EF4-FFF2-40B4-BE49-F238E27FC236}">
                    <a16:creationId xmlns:a16="http://schemas.microsoft.com/office/drawing/2014/main" id="{D30F1E68-0C52-C14B-896D-A3241964EB13}"/>
                  </a:ext>
                </a:extLst>
              </p:cNvPr>
              <p:cNvSpPr/>
              <p:nvPr/>
            </p:nvSpPr>
            <p:spPr>
              <a:xfrm>
                <a:off x="3203533" y="1472186"/>
                <a:ext cx="59944" cy="234403"/>
              </a:xfrm>
              <a:custGeom>
                <a:avLst/>
                <a:gdLst>
                  <a:gd name="connsiteX0" fmla="*/ 5102 w 59944"/>
                  <a:gd name="connsiteY0" fmla="*/ 71147 h 234403"/>
                  <a:gd name="connsiteX1" fmla="*/ 55480 w 59944"/>
                  <a:gd name="connsiteY1" fmla="*/ 71147 h 234403"/>
                  <a:gd name="connsiteX2" fmla="*/ 55480 w 59944"/>
                  <a:gd name="connsiteY2" fmla="*/ 234403 h 234403"/>
                  <a:gd name="connsiteX3" fmla="*/ 5102 w 59944"/>
                  <a:gd name="connsiteY3" fmla="*/ 234403 h 234403"/>
                  <a:gd name="connsiteX4" fmla="*/ 5102 w 59944"/>
                  <a:gd name="connsiteY4" fmla="*/ 71147 h 234403"/>
                  <a:gd name="connsiteX5" fmla="*/ 0 w 59944"/>
                  <a:gd name="connsiteY5" fmla="*/ 27315 h 234403"/>
                  <a:gd name="connsiteX6" fmla="*/ 29972 w 59944"/>
                  <a:gd name="connsiteY6" fmla="*/ 0 h 234403"/>
                  <a:gd name="connsiteX7" fmla="*/ 59944 w 59944"/>
                  <a:gd name="connsiteY7" fmla="*/ 27315 h 234403"/>
                  <a:gd name="connsiteX8" fmla="*/ 29972 w 59944"/>
                  <a:gd name="connsiteY8" fmla="*/ 53995 h 234403"/>
                  <a:gd name="connsiteX9" fmla="*/ 0 w 59944"/>
                  <a:gd name="connsiteY9" fmla="*/ 27315 h 234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944" h="234403">
                    <a:moveTo>
                      <a:pt x="5102" y="71147"/>
                    </a:moveTo>
                    <a:lnTo>
                      <a:pt x="55480" y="71147"/>
                    </a:lnTo>
                    <a:lnTo>
                      <a:pt x="55480" y="234403"/>
                    </a:lnTo>
                    <a:lnTo>
                      <a:pt x="5102" y="234403"/>
                    </a:lnTo>
                    <a:lnTo>
                      <a:pt x="5102" y="71147"/>
                    </a:lnTo>
                    <a:close/>
                    <a:moveTo>
                      <a:pt x="0" y="27315"/>
                    </a:moveTo>
                    <a:cubicBezTo>
                      <a:pt x="0" y="12070"/>
                      <a:pt x="12117" y="0"/>
                      <a:pt x="29972" y="0"/>
                    </a:cubicBezTo>
                    <a:cubicBezTo>
                      <a:pt x="47828" y="0"/>
                      <a:pt x="59944" y="12070"/>
                      <a:pt x="59944" y="27315"/>
                    </a:cubicBezTo>
                    <a:cubicBezTo>
                      <a:pt x="59944" y="42561"/>
                      <a:pt x="47828" y="53995"/>
                      <a:pt x="29972" y="53995"/>
                    </a:cubicBezTo>
                    <a:cubicBezTo>
                      <a:pt x="12117" y="53995"/>
                      <a:pt x="0" y="41926"/>
                      <a:pt x="0" y="27315"/>
                    </a:cubicBezTo>
                  </a:path>
                </a:pathLst>
              </a:custGeom>
              <a:solidFill>
                <a:schemeClr val="accent1"/>
              </a:solidFill>
              <a:ln w="6365"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E6092CFA-5747-7D48-963D-C38D35E072EF}"/>
                  </a:ext>
                </a:extLst>
              </p:cNvPr>
              <p:cNvSpPr/>
              <p:nvPr/>
            </p:nvSpPr>
            <p:spPr>
              <a:xfrm>
                <a:off x="3288338" y="1489973"/>
                <a:ext cx="172827" cy="219157"/>
              </a:xfrm>
              <a:custGeom>
                <a:avLst/>
                <a:gdLst>
                  <a:gd name="connsiteX0" fmla="*/ 86737 w 172827"/>
                  <a:gd name="connsiteY0" fmla="*/ 94651 h 219157"/>
                  <a:gd name="connsiteX1" fmla="*/ 51026 w 172827"/>
                  <a:gd name="connsiteY1" fmla="*/ 134671 h 219157"/>
                  <a:gd name="connsiteX2" fmla="*/ 86737 w 172827"/>
                  <a:gd name="connsiteY2" fmla="*/ 175326 h 219157"/>
                  <a:gd name="connsiteX3" fmla="*/ 122449 w 172827"/>
                  <a:gd name="connsiteY3" fmla="*/ 134671 h 219157"/>
                  <a:gd name="connsiteX4" fmla="*/ 86737 w 172827"/>
                  <a:gd name="connsiteY4" fmla="*/ 94651 h 219157"/>
                  <a:gd name="connsiteX5" fmla="*/ 72070 w 172827"/>
                  <a:gd name="connsiteY5" fmla="*/ 50819 h 219157"/>
                  <a:gd name="connsiteX6" fmla="*/ 122449 w 172827"/>
                  <a:gd name="connsiteY6" fmla="*/ 75593 h 219157"/>
                  <a:gd name="connsiteX7" fmla="*/ 122449 w 172827"/>
                  <a:gd name="connsiteY7" fmla="*/ 0 h 219157"/>
                  <a:gd name="connsiteX8" fmla="*/ 172827 w 172827"/>
                  <a:gd name="connsiteY8" fmla="*/ 0 h 219157"/>
                  <a:gd name="connsiteX9" fmla="*/ 172827 w 172827"/>
                  <a:gd name="connsiteY9" fmla="*/ 216617 h 219157"/>
                  <a:gd name="connsiteX10" fmla="*/ 122449 w 172827"/>
                  <a:gd name="connsiteY10" fmla="*/ 216617 h 219157"/>
                  <a:gd name="connsiteX11" fmla="*/ 122449 w 172827"/>
                  <a:gd name="connsiteY11" fmla="*/ 193113 h 219157"/>
                  <a:gd name="connsiteX12" fmla="*/ 72070 w 172827"/>
                  <a:gd name="connsiteY12" fmla="*/ 219158 h 219157"/>
                  <a:gd name="connsiteX13" fmla="*/ 9 w 172827"/>
                  <a:gd name="connsiteY13" fmla="*/ 134671 h 219157"/>
                  <a:gd name="connsiteX14" fmla="*/ 72070 w 172827"/>
                  <a:gd name="connsiteY14" fmla="*/ 50819 h 21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827" h="219157">
                    <a:moveTo>
                      <a:pt x="86737" y="94651"/>
                    </a:moveTo>
                    <a:cubicBezTo>
                      <a:pt x="67606" y="94651"/>
                      <a:pt x="51026" y="108626"/>
                      <a:pt x="51026" y="134671"/>
                    </a:cubicBezTo>
                    <a:cubicBezTo>
                      <a:pt x="51026" y="160716"/>
                      <a:pt x="68244" y="175326"/>
                      <a:pt x="86737" y="175326"/>
                    </a:cubicBezTo>
                    <a:cubicBezTo>
                      <a:pt x="105868" y="175326"/>
                      <a:pt x="122449" y="160716"/>
                      <a:pt x="122449" y="134671"/>
                    </a:cubicBezTo>
                    <a:cubicBezTo>
                      <a:pt x="122449" y="108626"/>
                      <a:pt x="105868" y="94651"/>
                      <a:pt x="86737" y="94651"/>
                    </a:cubicBezTo>
                    <a:moveTo>
                      <a:pt x="72070" y="50819"/>
                    </a:moveTo>
                    <a:cubicBezTo>
                      <a:pt x="93752" y="50819"/>
                      <a:pt x="112883" y="60983"/>
                      <a:pt x="122449" y="75593"/>
                    </a:cubicBezTo>
                    <a:lnTo>
                      <a:pt x="122449" y="0"/>
                    </a:lnTo>
                    <a:lnTo>
                      <a:pt x="172827" y="0"/>
                    </a:lnTo>
                    <a:lnTo>
                      <a:pt x="172827" y="216617"/>
                    </a:lnTo>
                    <a:lnTo>
                      <a:pt x="122449" y="216617"/>
                    </a:lnTo>
                    <a:lnTo>
                      <a:pt x="122449" y="193113"/>
                    </a:lnTo>
                    <a:cubicBezTo>
                      <a:pt x="113521" y="208359"/>
                      <a:pt x="96303" y="219158"/>
                      <a:pt x="72070" y="219158"/>
                    </a:cubicBezTo>
                    <a:cubicBezTo>
                      <a:pt x="31895" y="219158"/>
                      <a:pt x="9" y="186125"/>
                      <a:pt x="9" y="134671"/>
                    </a:cubicBezTo>
                    <a:cubicBezTo>
                      <a:pt x="-629" y="83216"/>
                      <a:pt x="31895" y="50819"/>
                      <a:pt x="72070" y="50819"/>
                    </a:cubicBezTo>
                  </a:path>
                </a:pathLst>
              </a:custGeom>
              <a:solidFill>
                <a:schemeClr val="accent1"/>
              </a:solidFill>
              <a:ln w="6365" cap="flat">
                <a:noFill/>
                <a:prstDash val="solid"/>
                <a:miter/>
              </a:ln>
            </p:spPr>
            <p:txBody>
              <a:bodyPr rtlCol="0" anchor="ctr"/>
              <a:lstStyle/>
              <a:p>
                <a:endParaRPr lang="en-GB"/>
              </a:p>
            </p:txBody>
          </p:sp>
          <p:sp>
            <p:nvSpPr>
              <p:cNvPr id="34" name="Vrije vorm 33">
                <a:extLst>
                  <a:ext uri="{FF2B5EF4-FFF2-40B4-BE49-F238E27FC236}">
                    <a16:creationId xmlns:a16="http://schemas.microsoft.com/office/drawing/2014/main" id="{4B857741-0740-B94F-B2B7-F7B4918B37C5}"/>
                  </a:ext>
                </a:extLst>
              </p:cNvPr>
              <p:cNvSpPr/>
              <p:nvPr/>
            </p:nvSpPr>
            <p:spPr>
              <a:xfrm>
                <a:off x="893763" y="1061821"/>
                <a:ext cx="653650" cy="647944"/>
              </a:xfrm>
              <a:custGeom>
                <a:avLst/>
                <a:gdLst>
                  <a:gd name="connsiteX0" fmla="*/ 352014 w 653650"/>
                  <a:gd name="connsiteY0" fmla="*/ 0 h 647944"/>
                  <a:gd name="connsiteX1" fmla="*/ 330332 w 653650"/>
                  <a:gd name="connsiteY1" fmla="*/ 0 h 647944"/>
                  <a:gd name="connsiteX2" fmla="*/ 179833 w 653650"/>
                  <a:gd name="connsiteY2" fmla="*/ 0 h 647944"/>
                  <a:gd name="connsiteX3" fmla="*/ 170267 w 653650"/>
                  <a:gd name="connsiteY3" fmla="*/ 0 h 647944"/>
                  <a:gd name="connsiteX4" fmla="*/ 0 w 653650"/>
                  <a:gd name="connsiteY4" fmla="*/ 169609 h 647944"/>
                  <a:gd name="connsiteX5" fmla="*/ 0 w 653650"/>
                  <a:gd name="connsiteY5" fmla="*/ 184220 h 647944"/>
                  <a:gd name="connsiteX6" fmla="*/ 170267 w 653650"/>
                  <a:gd name="connsiteY6" fmla="*/ 353829 h 647944"/>
                  <a:gd name="connsiteX7" fmla="*/ 329694 w 653650"/>
                  <a:gd name="connsiteY7" fmla="*/ 353829 h 647944"/>
                  <a:gd name="connsiteX8" fmla="*/ 329694 w 653650"/>
                  <a:gd name="connsiteY8" fmla="*/ 294751 h 647944"/>
                  <a:gd name="connsiteX9" fmla="*/ 170267 w 653650"/>
                  <a:gd name="connsiteY9" fmla="*/ 294751 h 647944"/>
                  <a:gd name="connsiteX10" fmla="*/ 59307 w 653650"/>
                  <a:gd name="connsiteY10" fmla="*/ 184220 h 647944"/>
                  <a:gd name="connsiteX11" fmla="*/ 59307 w 653650"/>
                  <a:gd name="connsiteY11" fmla="*/ 169609 h 647944"/>
                  <a:gd name="connsiteX12" fmla="*/ 170267 w 653650"/>
                  <a:gd name="connsiteY12" fmla="*/ 59077 h 647944"/>
                  <a:gd name="connsiteX13" fmla="*/ 179833 w 653650"/>
                  <a:gd name="connsiteY13" fmla="*/ 59077 h 647944"/>
                  <a:gd name="connsiteX14" fmla="*/ 329694 w 653650"/>
                  <a:gd name="connsiteY14" fmla="*/ 59077 h 647944"/>
                  <a:gd name="connsiteX15" fmla="*/ 351376 w 653650"/>
                  <a:gd name="connsiteY15" fmla="*/ 59077 h 647944"/>
                  <a:gd name="connsiteX16" fmla="*/ 594342 w 653650"/>
                  <a:gd name="connsiteY16" fmla="*/ 309362 h 647944"/>
                  <a:gd name="connsiteX17" fmla="*/ 594342 w 653650"/>
                  <a:gd name="connsiteY17" fmla="*/ 338583 h 647944"/>
                  <a:gd name="connsiteX18" fmla="*/ 351376 w 653650"/>
                  <a:gd name="connsiteY18" fmla="*/ 588867 h 647944"/>
                  <a:gd name="connsiteX19" fmla="*/ 179195 w 653650"/>
                  <a:gd name="connsiteY19" fmla="*/ 588867 h 647944"/>
                  <a:gd name="connsiteX20" fmla="*/ 179195 w 653650"/>
                  <a:gd name="connsiteY20" fmla="*/ 647945 h 647944"/>
                  <a:gd name="connsiteX21" fmla="*/ 351376 w 653650"/>
                  <a:gd name="connsiteY21" fmla="*/ 647945 h 647944"/>
                  <a:gd name="connsiteX22" fmla="*/ 653648 w 653650"/>
                  <a:gd name="connsiteY22" fmla="*/ 338583 h 647944"/>
                  <a:gd name="connsiteX23" fmla="*/ 653648 w 653650"/>
                  <a:gd name="connsiteY23" fmla="*/ 309362 h 647944"/>
                  <a:gd name="connsiteX24" fmla="*/ 352014 w 653650"/>
                  <a:gd name="connsiteY24" fmla="*/ 0 h 64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53650" h="647944">
                    <a:moveTo>
                      <a:pt x="352014" y="0"/>
                    </a:moveTo>
                    <a:lnTo>
                      <a:pt x="330332" y="0"/>
                    </a:lnTo>
                    <a:lnTo>
                      <a:pt x="179833" y="0"/>
                    </a:lnTo>
                    <a:lnTo>
                      <a:pt x="170267" y="0"/>
                    </a:lnTo>
                    <a:cubicBezTo>
                      <a:pt x="76525" y="0"/>
                      <a:pt x="0" y="76229"/>
                      <a:pt x="0" y="169609"/>
                    </a:cubicBezTo>
                    <a:lnTo>
                      <a:pt x="0" y="184220"/>
                    </a:lnTo>
                    <a:cubicBezTo>
                      <a:pt x="0" y="277600"/>
                      <a:pt x="76525" y="353829"/>
                      <a:pt x="170267" y="353829"/>
                    </a:cubicBezTo>
                    <a:lnTo>
                      <a:pt x="329694" y="353829"/>
                    </a:lnTo>
                    <a:lnTo>
                      <a:pt x="329694" y="294751"/>
                    </a:lnTo>
                    <a:lnTo>
                      <a:pt x="170267" y="294751"/>
                    </a:lnTo>
                    <a:cubicBezTo>
                      <a:pt x="109048" y="294751"/>
                      <a:pt x="59307" y="245203"/>
                      <a:pt x="59307" y="184220"/>
                    </a:cubicBezTo>
                    <a:lnTo>
                      <a:pt x="59307" y="169609"/>
                    </a:lnTo>
                    <a:cubicBezTo>
                      <a:pt x="59307" y="108626"/>
                      <a:pt x="109048" y="59077"/>
                      <a:pt x="170267" y="59077"/>
                    </a:cubicBezTo>
                    <a:lnTo>
                      <a:pt x="179833" y="59077"/>
                    </a:lnTo>
                    <a:lnTo>
                      <a:pt x="329694" y="59077"/>
                    </a:lnTo>
                    <a:lnTo>
                      <a:pt x="351376" y="59077"/>
                    </a:lnTo>
                    <a:cubicBezTo>
                      <a:pt x="485294" y="59077"/>
                      <a:pt x="594342" y="171515"/>
                      <a:pt x="594342" y="309362"/>
                    </a:cubicBezTo>
                    <a:lnTo>
                      <a:pt x="594342" y="338583"/>
                    </a:lnTo>
                    <a:cubicBezTo>
                      <a:pt x="594342" y="476430"/>
                      <a:pt x="485294" y="588867"/>
                      <a:pt x="351376" y="588867"/>
                    </a:cubicBezTo>
                    <a:lnTo>
                      <a:pt x="179195" y="588867"/>
                    </a:lnTo>
                    <a:lnTo>
                      <a:pt x="179195" y="647945"/>
                    </a:lnTo>
                    <a:lnTo>
                      <a:pt x="351376" y="647945"/>
                    </a:lnTo>
                    <a:cubicBezTo>
                      <a:pt x="517817" y="647945"/>
                      <a:pt x="653648" y="508827"/>
                      <a:pt x="653648" y="338583"/>
                    </a:cubicBezTo>
                    <a:lnTo>
                      <a:pt x="653648" y="309362"/>
                    </a:lnTo>
                    <a:cubicBezTo>
                      <a:pt x="654286" y="138482"/>
                      <a:pt x="519092" y="0"/>
                      <a:pt x="352014" y="0"/>
                    </a:cubicBezTo>
                  </a:path>
                </a:pathLst>
              </a:custGeom>
              <a:solidFill>
                <a:schemeClr val="accent1"/>
              </a:solidFill>
              <a:ln w="6365" cap="flat">
                <a:noFill/>
                <a:prstDash val="solid"/>
                <a:miter/>
              </a:ln>
            </p:spPr>
            <p:txBody>
              <a:bodyPr rtlCol="0" anchor="ctr"/>
              <a:lstStyle/>
              <a:p>
                <a:endParaRPr lang="en-GB"/>
              </a:p>
            </p:txBody>
          </p:sp>
          <p:sp>
            <p:nvSpPr>
              <p:cNvPr id="35" name="Vrije vorm 34">
                <a:extLst>
                  <a:ext uri="{FF2B5EF4-FFF2-40B4-BE49-F238E27FC236}">
                    <a16:creationId xmlns:a16="http://schemas.microsoft.com/office/drawing/2014/main" id="{1BB60D65-6470-1240-80A3-2091CDDDCFA8}"/>
                  </a:ext>
                </a:extLst>
              </p:cNvPr>
              <p:cNvSpPr/>
              <p:nvPr/>
            </p:nvSpPr>
            <p:spPr>
              <a:xfrm>
                <a:off x="749642" y="915716"/>
                <a:ext cx="654285" cy="647944"/>
              </a:xfrm>
              <a:custGeom>
                <a:avLst/>
                <a:gdLst>
                  <a:gd name="connsiteX0" fmla="*/ 474453 w 654285"/>
                  <a:gd name="connsiteY0" fmla="*/ 647945 h 647944"/>
                  <a:gd name="connsiteX1" fmla="*/ 484019 w 654285"/>
                  <a:gd name="connsiteY1" fmla="*/ 647945 h 647944"/>
                  <a:gd name="connsiteX2" fmla="*/ 654286 w 654285"/>
                  <a:gd name="connsiteY2" fmla="*/ 478336 h 647944"/>
                  <a:gd name="connsiteX3" fmla="*/ 654286 w 654285"/>
                  <a:gd name="connsiteY3" fmla="*/ 463725 h 647944"/>
                  <a:gd name="connsiteX4" fmla="*/ 511440 w 654285"/>
                  <a:gd name="connsiteY4" fmla="*/ 294116 h 647944"/>
                  <a:gd name="connsiteX5" fmla="*/ 398566 w 654285"/>
                  <a:gd name="connsiteY5" fmla="*/ 294116 h 647944"/>
                  <a:gd name="connsiteX6" fmla="*/ 398566 w 654285"/>
                  <a:gd name="connsiteY6" fmla="*/ 353193 h 647944"/>
                  <a:gd name="connsiteX7" fmla="*/ 511440 w 654285"/>
                  <a:gd name="connsiteY7" fmla="*/ 353193 h 647944"/>
                  <a:gd name="connsiteX8" fmla="*/ 594979 w 654285"/>
                  <a:gd name="connsiteY8" fmla="*/ 463725 h 647944"/>
                  <a:gd name="connsiteX9" fmla="*/ 594979 w 654285"/>
                  <a:gd name="connsiteY9" fmla="*/ 478336 h 647944"/>
                  <a:gd name="connsiteX10" fmla="*/ 484019 w 654285"/>
                  <a:gd name="connsiteY10" fmla="*/ 588867 h 647944"/>
                  <a:gd name="connsiteX11" fmla="*/ 474453 w 654285"/>
                  <a:gd name="connsiteY11" fmla="*/ 588867 h 647944"/>
                  <a:gd name="connsiteX12" fmla="*/ 323954 w 654285"/>
                  <a:gd name="connsiteY12" fmla="*/ 588867 h 647944"/>
                  <a:gd name="connsiteX13" fmla="*/ 302273 w 654285"/>
                  <a:gd name="connsiteY13" fmla="*/ 588867 h 647944"/>
                  <a:gd name="connsiteX14" fmla="*/ 59307 w 654285"/>
                  <a:gd name="connsiteY14" fmla="*/ 338583 h 647944"/>
                  <a:gd name="connsiteX15" fmla="*/ 59307 w 654285"/>
                  <a:gd name="connsiteY15" fmla="*/ 309362 h 647944"/>
                  <a:gd name="connsiteX16" fmla="*/ 302273 w 654285"/>
                  <a:gd name="connsiteY16" fmla="*/ 59077 h 647944"/>
                  <a:gd name="connsiteX17" fmla="*/ 474453 w 654285"/>
                  <a:gd name="connsiteY17" fmla="*/ 59077 h 647944"/>
                  <a:gd name="connsiteX18" fmla="*/ 474453 w 654285"/>
                  <a:gd name="connsiteY18" fmla="*/ 0 h 647944"/>
                  <a:gd name="connsiteX19" fmla="*/ 302273 w 654285"/>
                  <a:gd name="connsiteY19" fmla="*/ 0 h 647944"/>
                  <a:gd name="connsiteX20" fmla="*/ 0 w 654285"/>
                  <a:gd name="connsiteY20" fmla="*/ 309362 h 647944"/>
                  <a:gd name="connsiteX21" fmla="*/ 0 w 654285"/>
                  <a:gd name="connsiteY21" fmla="*/ 338583 h 647944"/>
                  <a:gd name="connsiteX22" fmla="*/ 302273 w 654285"/>
                  <a:gd name="connsiteY22" fmla="*/ 647945 h 647944"/>
                  <a:gd name="connsiteX23" fmla="*/ 323954 w 654285"/>
                  <a:gd name="connsiteY23" fmla="*/ 647945 h 647944"/>
                  <a:gd name="connsiteX24" fmla="*/ 474453 w 654285"/>
                  <a:gd name="connsiteY24" fmla="*/ 647945 h 64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54285" h="647944">
                    <a:moveTo>
                      <a:pt x="474453" y="647945"/>
                    </a:moveTo>
                    <a:lnTo>
                      <a:pt x="484019" y="647945"/>
                    </a:lnTo>
                    <a:cubicBezTo>
                      <a:pt x="577761" y="647945"/>
                      <a:pt x="654286" y="571716"/>
                      <a:pt x="654286" y="478336"/>
                    </a:cubicBezTo>
                    <a:lnTo>
                      <a:pt x="654286" y="463725"/>
                    </a:lnTo>
                    <a:cubicBezTo>
                      <a:pt x="654286" y="370345"/>
                      <a:pt x="590515" y="294116"/>
                      <a:pt x="511440" y="294116"/>
                    </a:cubicBezTo>
                    <a:lnTo>
                      <a:pt x="398566" y="294116"/>
                    </a:lnTo>
                    <a:lnTo>
                      <a:pt x="398566" y="353193"/>
                    </a:lnTo>
                    <a:lnTo>
                      <a:pt x="511440" y="353193"/>
                    </a:lnTo>
                    <a:cubicBezTo>
                      <a:pt x="556717" y="353193"/>
                      <a:pt x="594979" y="404013"/>
                      <a:pt x="594979" y="463725"/>
                    </a:cubicBezTo>
                    <a:lnTo>
                      <a:pt x="594979" y="478336"/>
                    </a:lnTo>
                    <a:cubicBezTo>
                      <a:pt x="594979" y="539319"/>
                      <a:pt x="545238" y="588867"/>
                      <a:pt x="484019" y="588867"/>
                    </a:cubicBezTo>
                    <a:lnTo>
                      <a:pt x="474453" y="588867"/>
                    </a:lnTo>
                    <a:lnTo>
                      <a:pt x="323954" y="588867"/>
                    </a:lnTo>
                    <a:lnTo>
                      <a:pt x="302273" y="588867"/>
                    </a:lnTo>
                    <a:cubicBezTo>
                      <a:pt x="168354" y="588867"/>
                      <a:pt x="59307" y="476430"/>
                      <a:pt x="59307" y="338583"/>
                    </a:cubicBezTo>
                    <a:lnTo>
                      <a:pt x="59307" y="309362"/>
                    </a:lnTo>
                    <a:cubicBezTo>
                      <a:pt x="59307" y="171515"/>
                      <a:pt x="168354" y="59077"/>
                      <a:pt x="302273" y="59077"/>
                    </a:cubicBezTo>
                    <a:lnTo>
                      <a:pt x="474453" y="59077"/>
                    </a:lnTo>
                    <a:lnTo>
                      <a:pt x="474453" y="0"/>
                    </a:lnTo>
                    <a:lnTo>
                      <a:pt x="302273" y="0"/>
                    </a:lnTo>
                    <a:cubicBezTo>
                      <a:pt x="135831" y="0"/>
                      <a:pt x="0" y="138482"/>
                      <a:pt x="0" y="309362"/>
                    </a:cubicBezTo>
                    <a:lnTo>
                      <a:pt x="0" y="338583"/>
                    </a:lnTo>
                    <a:cubicBezTo>
                      <a:pt x="0" y="509462"/>
                      <a:pt x="135831" y="647945"/>
                      <a:pt x="302273" y="647945"/>
                    </a:cubicBezTo>
                    <a:lnTo>
                      <a:pt x="323954" y="647945"/>
                    </a:lnTo>
                    <a:lnTo>
                      <a:pt x="474453" y="647945"/>
                    </a:lnTo>
                    <a:close/>
                  </a:path>
                </a:pathLst>
              </a:custGeom>
              <a:solidFill>
                <a:schemeClr val="accent1"/>
              </a:solidFill>
              <a:ln w="6365" cap="flat">
                <a:noFill/>
                <a:prstDash val="solid"/>
                <a:miter/>
              </a:ln>
            </p:spPr>
            <p:txBody>
              <a:bodyPr rtlCol="0" anchor="ctr"/>
              <a:lstStyle/>
              <a:p>
                <a:endParaRPr lang="en-GB"/>
              </a:p>
            </p:txBody>
          </p:sp>
        </p:grpSp>
      </p:grpSp>
      <p:pic>
        <p:nvPicPr>
          <p:cNvPr id="49" name="Afbeelding 48">
            <a:extLst>
              <a:ext uri="{FF2B5EF4-FFF2-40B4-BE49-F238E27FC236}">
                <a16:creationId xmlns:a16="http://schemas.microsoft.com/office/drawing/2014/main" id="{D2DB9148-8C7D-B849-A7EC-F2E188E700A2}"/>
              </a:ext>
            </a:extLst>
          </p:cNvPr>
          <p:cNvPicPr>
            <a:picLocks noChangeAspect="1"/>
          </p:cNvPicPr>
          <p:nvPr userDrawn="1"/>
        </p:nvPicPr>
        <p:blipFill>
          <a:blip r:embed="rId2"/>
          <a:stretch>
            <a:fillRect/>
          </a:stretch>
        </p:blipFill>
        <p:spPr>
          <a:xfrm>
            <a:off x="12191999" y="0"/>
            <a:ext cx="3670300" cy="6858000"/>
          </a:xfrm>
          <a:prstGeom prst="rect">
            <a:avLst/>
          </a:prstGeom>
        </p:spPr>
      </p:pic>
      <p:sp>
        <p:nvSpPr>
          <p:cNvPr id="50" name="Tijdelijke aanduiding voor afbeelding 14">
            <a:extLst>
              <a:ext uri="{FF2B5EF4-FFF2-40B4-BE49-F238E27FC236}">
                <a16:creationId xmlns:a16="http://schemas.microsoft.com/office/drawing/2014/main" id="{45AF0899-9944-8A4B-9280-3A02FEA4E53B}"/>
              </a:ext>
            </a:extLst>
          </p:cNvPr>
          <p:cNvSpPr>
            <a:spLocks noGrp="1"/>
          </p:cNvSpPr>
          <p:nvPr>
            <p:ph type="pic" sz="quarter" idx="10" hasCustomPrompt="1"/>
          </p:nvPr>
        </p:nvSpPr>
        <p:spPr>
          <a:xfrm>
            <a:off x="8424748" y="-2"/>
            <a:ext cx="3767253" cy="6858003"/>
          </a:xfrm>
          <a:custGeom>
            <a:avLst/>
            <a:gdLst>
              <a:gd name="connsiteX0" fmla="*/ 569248 w 3767253"/>
              <a:gd name="connsiteY0" fmla="*/ 0 h 6858003"/>
              <a:gd name="connsiteX1" fmla="*/ 3767253 w 3767253"/>
              <a:gd name="connsiteY1" fmla="*/ 0 h 6858003"/>
              <a:gd name="connsiteX2" fmla="*/ 3767253 w 3767253"/>
              <a:gd name="connsiteY2" fmla="*/ 6858003 h 6858003"/>
              <a:gd name="connsiteX3" fmla="*/ 2432524 w 3767253"/>
              <a:gd name="connsiteY3" fmla="*/ 6858003 h 6858003"/>
              <a:gd name="connsiteX4" fmla="*/ 2335271 w 3767253"/>
              <a:gd name="connsiteY4" fmla="*/ 6726165 h 6858003"/>
              <a:gd name="connsiteX5" fmla="*/ 0 w 3767253"/>
              <a:gd name="connsiteY5" fmla="*/ 2038652 h 6858003"/>
              <a:gd name="connsiteX6" fmla="*/ 475422 w 3767253"/>
              <a:gd name="connsiteY6"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7253" h="6858003">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square" lIns="720000" rIns="720000" anchor="ctr">
            <a:noAutofit/>
          </a:bodyPr>
          <a:lstStyle>
            <a:lvl1pPr algn="ctr">
              <a:defRPr sz="1600" b="1"/>
            </a:lvl1pPr>
          </a:lstStyle>
          <a:p>
            <a:r>
              <a:rPr lang="en-GB" dirty="0" err="1"/>
              <a:t>Klik</a:t>
            </a:r>
            <a:r>
              <a:rPr lang="en-GB" dirty="0"/>
              <a:t> op het icon </a:t>
            </a:r>
            <a:r>
              <a:rPr lang="en-GB" dirty="0" err="1"/>
              <a:t>als</a:t>
            </a:r>
            <a:r>
              <a:rPr lang="en-GB" dirty="0"/>
              <a:t> je de </a:t>
            </a:r>
            <a:r>
              <a:rPr lang="en-GB" dirty="0" err="1"/>
              <a:t>foto</a:t>
            </a:r>
            <a:r>
              <a:rPr lang="en-GB" dirty="0"/>
              <a:t> </a:t>
            </a:r>
            <a:r>
              <a:rPr lang="en-GB" dirty="0" err="1"/>
              <a:t>wil</a:t>
            </a:r>
            <a:r>
              <a:rPr lang="en-GB" dirty="0"/>
              <a:t> </a:t>
            </a:r>
            <a:r>
              <a:rPr lang="en-GB" dirty="0" err="1"/>
              <a:t>wijzigen</a:t>
            </a:r>
            <a:endParaRPr lang="en-GB" dirty="0"/>
          </a:p>
        </p:txBody>
      </p:sp>
    </p:spTree>
    <p:extLst>
      <p:ext uri="{BB962C8B-B14F-4D97-AF65-F5344CB8AC3E}">
        <p14:creationId xmlns:p14="http://schemas.microsoft.com/office/powerpoint/2010/main" val="3465213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6 Blauw">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4FA5E36D-B287-C743-B0E6-B19E1169079B}"/>
              </a:ext>
            </a:extLst>
          </p:cNvPr>
          <p:cNvSpPr>
            <a:spLocks noGrp="1" noChangeAspect="1"/>
          </p:cNvSpPr>
          <p:nvPr>
            <p:ph type="body" sz="quarter" idx="10" hasCustomPrompt="1"/>
          </p:nvPr>
        </p:nvSpPr>
        <p:spPr>
          <a:xfrm>
            <a:off x="1476970" y="199100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9" name="Titel 10">
            <a:extLst>
              <a:ext uri="{FF2B5EF4-FFF2-40B4-BE49-F238E27FC236}">
                <a16:creationId xmlns:a16="http://schemas.microsoft.com/office/drawing/2014/main" id="{0D944A90-B218-6F41-A7A9-18A0FB980187}"/>
              </a:ext>
            </a:extLst>
          </p:cNvPr>
          <p:cNvSpPr>
            <a:spLocks noGrp="1"/>
          </p:cNvSpPr>
          <p:nvPr>
            <p:ph type="title" hasCustomPrompt="1"/>
          </p:nvPr>
        </p:nvSpPr>
        <p:spPr>
          <a:xfrm>
            <a:off x="675467" y="459783"/>
            <a:ext cx="10336522" cy="1092631"/>
          </a:xfrm>
        </p:spPr>
        <p:txBody>
          <a:bodyPr/>
          <a:lstStyle/>
          <a:p>
            <a:r>
              <a:rPr lang="nl-NL" dirty="0"/>
              <a:t>Titel agenda</a:t>
            </a:r>
            <a:endParaRPr lang="en-GB" dirty="0"/>
          </a:p>
        </p:txBody>
      </p:sp>
      <p:sp>
        <p:nvSpPr>
          <p:cNvPr id="10" name="Tijdelijke aanduiding voor tekst 9">
            <a:extLst>
              <a:ext uri="{FF2B5EF4-FFF2-40B4-BE49-F238E27FC236}">
                <a16:creationId xmlns:a16="http://schemas.microsoft.com/office/drawing/2014/main" id="{29EEB88C-0C7C-B84E-9C84-AC23E46F7DEF}"/>
              </a:ext>
            </a:extLst>
          </p:cNvPr>
          <p:cNvSpPr>
            <a:spLocks noGrp="1" noChangeAspect="1"/>
          </p:cNvSpPr>
          <p:nvPr>
            <p:ph type="body" sz="quarter" idx="11" hasCustomPrompt="1"/>
          </p:nvPr>
        </p:nvSpPr>
        <p:spPr>
          <a:xfrm>
            <a:off x="1476970" y="265425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1" name="Tijdelijke aanduiding voor tekst 10">
            <a:extLst>
              <a:ext uri="{FF2B5EF4-FFF2-40B4-BE49-F238E27FC236}">
                <a16:creationId xmlns:a16="http://schemas.microsoft.com/office/drawing/2014/main" id="{2640E69C-8162-BC49-9631-75E89C0D8DF0}"/>
              </a:ext>
            </a:extLst>
          </p:cNvPr>
          <p:cNvSpPr>
            <a:spLocks noGrp="1" noChangeAspect="1"/>
          </p:cNvSpPr>
          <p:nvPr>
            <p:ph type="body" sz="quarter" idx="12" hasCustomPrompt="1"/>
          </p:nvPr>
        </p:nvSpPr>
        <p:spPr>
          <a:xfrm>
            <a:off x="1476969" y="331750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2" name="Tijdelijke aanduiding voor tekst 11">
            <a:extLst>
              <a:ext uri="{FF2B5EF4-FFF2-40B4-BE49-F238E27FC236}">
                <a16:creationId xmlns:a16="http://schemas.microsoft.com/office/drawing/2014/main" id="{A41B0B6A-F4CF-BA4B-879B-88111555206B}"/>
              </a:ext>
            </a:extLst>
          </p:cNvPr>
          <p:cNvSpPr>
            <a:spLocks noGrp="1" noChangeAspect="1"/>
          </p:cNvSpPr>
          <p:nvPr>
            <p:ph type="body" sz="quarter" idx="13" hasCustomPrompt="1"/>
          </p:nvPr>
        </p:nvSpPr>
        <p:spPr>
          <a:xfrm>
            <a:off x="1476968" y="398075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3" name="Tijdelijke aanduiding voor tekst 12">
            <a:extLst>
              <a:ext uri="{FF2B5EF4-FFF2-40B4-BE49-F238E27FC236}">
                <a16:creationId xmlns:a16="http://schemas.microsoft.com/office/drawing/2014/main" id="{28E3088F-BD7E-9D48-A49B-AF2DD574C51E}"/>
              </a:ext>
            </a:extLst>
          </p:cNvPr>
          <p:cNvSpPr>
            <a:spLocks noGrp="1" noChangeAspect="1"/>
          </p:cNvSpPr>
          <p:nvPr>
            <p:ph type="body" sz="quarter" idx="14" hasCustomPrompt="1"/>
          </p:nvPr>
        </p:nvSpPr>
        <p:spPr>
          <a:xfrm>
            <a:off x="1476966" y="464400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8" name="Tijdelijke aanduiding voor tekst 17">
            <a:extLst>
              <a:ext uri="{FF2B5EF4-FFF2-40B4-BE49-F238E27FC236}">
                <a16:creationId xmlns:a16="http://schemas.microsoft.com/office/drawing/2014/main" id="{6912E0F5-1C9B-9D4D-9015-19CDF5D43F8E}"/>
              </a:ext>
            </a:extLst>
          </p:cNvPr>
          <p:cNvSpPr>
            <a:spLocks noGrp="1" noChangeAspect="1"/>
          </p:cNvSpPr>
          <p:nvPr>
            <p:ph type="body" sz="quarter" idx="19" hasCustomPrompt="1"/>
          </p:nvPr>
        </p:nvSpPr>
        <p:spPr>
          <a:xfrm>
            <a:off x="1476967" y="5307259"/>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9" name="Tijdelijke aanduiding voor tekst 6">
            <a:extLst>
              <a:ext uri="{FF2B5EF4-FFF2-40B4-BE49-F238E27FC236}">
                <a16:creationId xmlns:a16="http://schemas.microsoft.com/office/drawing/2014/main" id="{45FC8E9C-F4FC-084E-B8F3-55B323A1AC41}"/>
              </a:ext>
            </a:extLst>
          </p:cNvPr>
          <p:cNvSpPr>
            <a:spLocks noGrp="1"/>
          </p:cNvSpPr>
          <p:nvPr>
            <p:ph type="body" sz="quarter" idx="20" hasCustomPrompt="1"/>
          </p:nvPr>
        </p:nvSpPr>
        <p:spPr>
          <a:xfrm>
            <a:off x="1557989" y="1988790"/>
            <a:ext cx="9454000"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1" name="Tijdelijke aanduiding voor tekst 6">
            <a:extLst>
              <a:ext uri="{FF2B5EF4-FFF2-40B4-BE49-F238E27FC236}">
                <a16:creationId xmlns:a16="http://schemas.microsoft.com/office/drawing/2014/main" id="{F3D00F6D-0294-1A44-AB98-2FD8F4A9E6C1}"/>
              </a:ext>
            </a:extLst>
          </p:cNvPr>
          <p:cNvSpPr>
            <a:spLocks noGrp="1"/>
          </p:cNvSpPr>
          <p:nvPr>
            <p:ph type="body" sz="quarter" idx="21" hasCustomPrompt="1"/>
          </p:nvPr>
        </p:nvSpPr>
        <p:spPr>
          <a:xfrm>
            <a:off x="1557989" y="2652040"/>
            <a:ext cx="9454000"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2" name="Tijdelijke aanduiding voor tekst 6">
            <a:extLst>
              <a:ext uri="{FF2B5EF4-FFF2-40B4-BE49-F238E27FC236}">
                <a16:creationId xmlns:a16="http://schemas.microsoft.com/office/drawing/2014/main" id="{5D30E58B-70E2-7649-9181-8574602BDC8C}"/>
              </a:ext>
            </a:extLst>
          </p:cNvPr>
          <p:cNvSpPr>
            <a:spLocks noGrp="1"/>
          </p:cNvSpPr>
          <p:nvPr>
            <p:ph type="body" sz="quarter" idx="22" hasCustomPrompt="1"/>
          </p:nvPr>
        </p:nvSpPr>
        <p:spPr>
          <a:xfrm>
            <a:off x="1557989" y="3319810"/>
            <a:ext cx="9454000"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3" name="Tijdelijke aanduiding voor tekst 6">
            <a:extLst>
              <a:ext uri="{FF2B5EF4-FFF2-40B4-BE49-F238E27FC236}">
                <a16:creationId xmlns:a16="http://schemas.microsoft.com/office/drawing/2014/main" id="{D026C5B9-8818-FB4C-A135-FF46A0EBF743}"/>
              </a:ext>
            </a:extLst>
          </p:cNvPr>
          <p:cNvSpPr>
            <a:spLocks noGrp="1"/>
          </p:cNvSpPr>
          <p:nvPr>
            <p:ph type="body" sz="quarter" idx="23" hasCustomPrompt="1"/>
          </p:nvPr>
        </p:nvSpPr>
        <p:spPr>
          <a:xfrm>
            <a:off x="1557989" y="3975170"/>
            <a:ext cx="9454000"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4" name="Tijdelijke aanduiding voor tekst 6">
            <a:extLst>
              <a:ext uri="{FF2B5EF4-FFF2-40B4-BE49-F238E27FC236}">
                <a16:creationId xmlns:a16="http://schemas.microsoft.com/office/drawing/2014/main" id="{82345EC5-4A4A-2442-B2DF-F6DED02196D2}"/>
              </a:ext>
            </a:extLst>
          </p:cNvPr>
          <p:cNvSpPr>
            <a:spLocks noGrp="1"/>
          </p:cNvSpPr>
          <p:nvPr>
            <p:ph type="body" sz="quarter" idx="24" hasCustomPrompt="1"/>
          </p:nvPr>
        </p:nvSpPr>
        <p:spPr>
          <a:xfrm>
            <a:off x="1557988" y="4641789"/>
            <a:ext cx="9454000"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9" name="Tijdelijke aanduiding voor tekst 6">
            <a:extLst>
              <a:ext uri="{FF2B5EF4-FFF2-40B4-BE49-F238E27FC236}">
                <a16:creationId xmlns:a16="http://schemas.microsoft.com/office/drawing/2014/main" id="{3E09E566-1788-D341-9300-0028981796BE}"/>
              </a:ext>
            </a:extLst>
          </p:cNvPr>
          <p:cNvSpPr>
            <a:spLocks noGrp="1"/>
          </p:cNvSpPr>
          <p:nvPr>
            <p:ph type="body" sz="quarter" idx="29" hasCustomPrompt="1"/>
          </p:nvPr>
        </p:nvSpPr>
        <p:spPr>
          <a:xfrm>
            <a:off x="1557989" y="5306105"/>
            <a:ext cx="9454000" cy="364435"/>
          </a:xfrm>
        </p:spPr>
        <p:txBody>
          <a:bodyPr anchor="ctr">
            <a:noAutofit/>
          </a:bodyPr>
          <a:lstStyle>
            <a:lvl1pPr>
              <a:defRPr sz="2400" b="0">
                <a:solidFill>
                  <a:schemeClr val="tx1"/>
                </a:solidFill>
              </a:defRPr>
            </a:lvl1pPr>
          </a:lstStyle>
          <a:p>
            <a:pPr lvl="0"/>
            <a:r>
              <a:rPr lang="nl-NL" dirty="0"/>
              <a:t>Topic</a:t>
            </a:r>
            <a:endParaRPr lang="en-GB" dirty="0"/>
          </a:p>
        </p:txBody>
      </p:sp>
      <p:pic>
        <p:nvPicPr>
          <p:cNvPr id="30" name="Graphic 29">
            <a:extLst>
              <a:ext uri="{FF2B5EF4-FFF2-40B4-BE49-F238E27FC236}">
                <a16:creationId xmlns:a16="http://schemas.microsoft.com/office/drawing/2014/main" id="{07DF4D2F-8155-D149-9BE6-1DB4ED4D114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59183" y="6020247"/>
            <a:ext cx="1305612" cy="492684"/>
          </a:xfrm>
          <a:prstGeom prst="rect">
            <a:avLst/>
          </a:prstGeom>
        </p:spPr>
      </p:pic>
    </p:spTree>
    <p:extLst>
      <p:ext uri="{BB962C8B-B14F-4D97-AF65-F5344CB8AC3E}">
        <p14:creationId xmlns:p14="http://schemas.microsoft.com/office/powerpoint/2010/main" val="857189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10 Blauw">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4FA5E36D-B287-C743-B0E6-B19E1169079B}"/>
              </a:ext>
            </a:extLst>
          </p:cNvPr>
          <p:cNvSpPr>
            <a:spLocks noGrp="1" noChangeAspect="1"/>
          </p:cNvSpPr>
          <p:nvPr>
            <p:ph type="body" sz="quarter" idx="10" hasCustomPrompt="1"/>
          </p:nvPr>
        </p:nvSpPr>
        <p:spPr>
          <a:xfrm>
            <a:off x="1476970" y="2177660"/>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9" name="Titel 10">
            <a:extLst>
              <a:ext uri="{FF2B5EF4-FFF2-40B4-BE49-F238E27FC236}">
                <a16:creationId xmlns:a16="http://schemas.microsoft.com/office/drawing/2014/main" id="{0D944A90-B218-6F41-A7A9-18A0FB980187}"/>
              </a:ext>
            </a:extLst>
          </p:cNvPr>
          <p:cNvSpPr>
            <a:spLocks noGrp="1"/>
          </p:cNvSpPr>
          <p:nvPr>
            <p:ph type="title" hasCustomPrompt="1"/>
          </p:nvPr>
        </p:nvSpPr>
        <p:spPr>
          <a:xfrm>
            <a:off x="675467" y="459783"/>
            <a:ext cx="10336522" cy="1092631"/>
          </a:xfrm>
        </p:spPr>
        <p:txBody>
          <a:bodyPr/>
          <a:lstStyle/>
          <a:p>
            <a:r>
              <a:rPr lang="nl-NL" dirty="0"/>
              <a:t>Titel agenda</a:t>
            </a:r>
            <a:endParaRPr lang="en-GB" dirty="0"/>
          </a:p>
        </p:txBody>
      </p:sp>
      <p:sp>
        <p:nvSpPr>
          <p:cNvPr id="10" name="Tijdelijke aanduiding voor tekst 9">
            <a:extLst>
              <a:ext uri="{FF2B5EF4-FFF2-40B4-BE49-F238E27FC236}">
                <a16:creationId xmlns:a16="http://schemas.microsoft.com/office/drawing/2014/main" id="{29EEB88C-0C7C-B84E-9C84-AC23E46F7DEF}"/>
              </a:ext>
            </a:extLst>
          </p:cNvPr>
          <p:cNvSpPr>
            <a:spLocks noGrp="1" noChangeAspect="1"/>
          </p:cNvSpPr>
          <p:nvPr>
            <p:ph type="body" sz="quarter" idx="11" hasCustomPrompt="1"/>
          </p:nvPr>
        </p:nvSpPr>
        <p:spPr>
          <a:xfrm>
            <a:off x="1476969" y="2944404"/>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1" name="Tijdelijke aanduiding voor tekst 10">
            <a:extLst>
              <a:ext uri="{FF2B5EF4-FFF2-40B4-BE49-F238E27FC236}">
                <a16:creationId xmlns:a16="http://schemas.microsoft.com/office/drawing/2014/main" id="{2640E69C-8162-BC49-9631-75E89C0D8DF0}"/>
              </a:ext>
            </a:extLst>
          </p:cNvPr>
          <p:cNvSpPr>
            <a:spLocks noGrp="1" noChangeAspect="1"/>
          </p:cNvSpPr>
          <p:nvPr>
            <p:ph type="body" sz="quarter" idx="12" hasCustomPrompt="1"/>
          </p:nvPr>
        </p:nvSpPr>
        <p:spPr>
          <a:xfrm>
            <a:off x="1476968" y="3711148"/>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2" name="Tijdelijke aanduiding voor tekst 11">
            <a:extLst>
              <a:ext uri="{FF2B5EF4-FFF2-40B4-BE49-F238E27FC236}">
                <a16:creationId xmlns:a16="http://schemas.microsoft.com/office/drawing/2014/main" id="{A41B0B6A-F4CF-BA4B-879B-88111555206B}"/>
              </a:ext>
            </a:extLst>
          </p:cNvPr>
          <p:cNvSpPr>
            <a:spLocks noGrp="1" noChangeAspect="1"/>
          </p:cNvSpPr>
          <p:nvPr>
            <p:ph type="body" sz="quarter" idx="13" hasCustomPrompt="1"/>
          </p:nvPr>
        </p:nvSpPr>
        <p:spPr>
          <a:xfrm>
            <a:off x="1476967" y="4477892"/>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3" name="Tijdelijke aanduiding voor tekst 12">
            <a:extLst>
              <a:ext uri="{FF2B5EF4-FFF2-40B4-BE49-F238E27FC236}">
                <a16:creationId xmlns:a16="http://schemas.microsoft.com/office/drawing/2014/main" id="{28E3088F-BD7E-9D48-A49B-AF2DD574C51E}"/>
              </a:ext>
            </a:extLst>
          </p:cNvPr>
          <p:cNvSpPr>
            <a:spLocks noGrp="1" noChangeAspect="1"/>
          </p:cNvSpPr>
          <p:nvPr>
            <p:ph type="body" sz="quarter" idx="14" hasCustomPrompt="1"/>
          </p:nvPr>
        </p:nvSpPr>
        <p:spPr>
          <a:xfrm>
            <a:off x="1476966" y="5244635"/>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4" name="Tijdelijke aanduiding voor tekst 13">
            <a:extLst>
              <a:ext uri="{FF2B5EF4-FFF2-40B4-BE49-F238E27FC236}">
                <a16:creationId xmlns:a16="http://schemas.microsoft.com/office/drawing/2014/main" id="{A444F0EC-3BDD-4845-90E9-57C1F4B2F022}"/>
              </a:ext>
            </a:extLst>
          </p:cNvPr>
          <p:cNvSpPr>
            <a:spLocks noGrp="1" noChangeAspect="1"/>
          </p:cNvSpPr>
          <p:nvPr>
            <p:ph type="body" sz="quarter" idx="15" hasCustomPrompt="1"/>
          </p:nvPr>
        </p:nvSpPr>
        <p:spPr>
          <a:xfrm>
            <a:off x="6392959" y="2177660"/>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5" name="Tijdelijke aanduiding voor tekst 14">
            <a:extLst>
              <a:ext uri="{FF2B5EF4-FFF2-40B4-BE49-F238E27FC236}">
                <a16:creationId xmlns:a16="http://schemas.microsoft.com/office/drawing/2014/main" id="{649C791E-C9B8-8E40-BEAE-0CA08AEC4F9F}"/>
              </a:ext>
            </a:extLst>
          </p:cNvPr>
          <p:cNvSpPr>
            <a:spLocks noGrp="1" noChangeAspect="1"/>
          </p:cNvSpPr>
          <p:nvPr>
            <p:ph type="body" sz="quarter" idx="16" hasCustomPrompt="1"/>
          </p:nvPr>
        </p:nvSpPr>
        <p:spPr>
          <a:xfrm>
            <a:off x="6392958" y="2944404"/>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6" name="Tijdelijke aanduiding voor tekst 15">
            <a:extLst>
              <a:ext uri="{FF2B5EF4-FFF2-40B4-BE49-F238E27FC236}">
                <a16:creationId xmlns:a16="http://schemas.microsoft.com/office/drawing/2014/main" id="{D0ABB739-4E90-8C48-9B12-2DBA8765EB8F}"/>
              </a:ext>
            </a:extLst>
          </p:cNvPr>
          <p:cNvSpPr>
            <a:spLocks noGrp="1" noChangeAspect="1"/>
          </p:cNvSpPr>
          <p:nvPr>
            <p:ph type="body" sz="quarter" idx="17" hasCustomPrompt="1"/>
          </p:nvPr>
        </p:nvSpPr>
        <p:spPr>
          <a:xfrm>
            <a:off x="6392957" y="3711148"/>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7" name="Tijdelijke aanduiding voor tekst 16">
            <a:extLst>
              <a:ext uri="{FF2B5EF4-FFF2-40B4-BE49-F238E27FC236}">
                <a16:creationId xmlns:a16="http://schemas.microsoft.com/office/drawing/2014/main" id="{1CDF47D6-A3D4-5C49-A868-A69D152EF860}"/>
              </a:ext>
            </a:extLst>
          </p:cNvPr>
          <p:cNvSpPr>
            <a:spLocks noGrp="1" noChangeAspect="1"/>
          </p:cNvSpPr>
          <p:nvPr>
            <p:ph type="body" sz="quarter" idx="18" hasCustomPrompt="1"/>
          </p:nvPr>
        </p:nvSpPr>
        <p:spPr>
          <a:xfrm>
            <a:off x="6392956" y="4477892"/>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8" name="Tijdelijke aanduiding voor tekst 17">
            <a:extLst>
              <a:ext uri="{FF2B5EF4-FFF2-40B4-BE49-F238E27FC236}">
                <a16:creationId xmlns:a16="http://schemas.microsoft.com/office/drawing/2014/main" id="{6912E0F5-1C9B-9D4D-9015-19CDF5D43F8E}"/>
              </a:ext>
            </a:extLst>
          </p:cNvPr>
          <p:cNvSpPr>
            <a:spLocks noGrp="1" noChangeAspect="1"/>
          </p:cNvSpPr>
          <p:nvPr>
            <p:ph type="body" sz="quarter" idx="19" hasCustomPrompt="1"/>
          </p:nvPr>
        </p:nvSpPr>
        <p:spPr>
          <a:xfrm>
            <a:off x="6392955" y="5244635"/>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bg2"/>
          </a:solidFill>
        </p:spPr>
        <p:txBody>
          <a:bodyPr wrap="square">
            <a:noAutofit/>
          </a:bodyPr>
          <a:lstStyle/>
          <a:p>
            <a:pPr lvl="0"/>
            <a:r>
              <a:rPr lang="en-GB" dirty="0"/>
              <a:t> </a:t>
            </a:r>
          </a:p>
        </p:txBody>
      </p:sp>
      <p:sp>
        <p:nvSpPr>
          <p:cNvPr id="19" name="Tijdelijke aanduiding voor tekst 6">
            <a:extLst>
              <a:ext uri="{FF2B5EF4-FFF2-40B4-BE49-F238E27FC236}">
                <a16:creationId xmlns:a16="http://schemas.microsoft.com/office/drawing/2014/main" id="{45FC8E9C-F4FC-084E-B8F3-55B323A1AC41}"/>
              </a:ext>
            </a:extLst>
          </p:cNvPr>
          <p:cNvSpPr>
            <a:spLocks noGrp="1"/>
          </p:cNvSpPr>
          <p:nvPr>
            <p:ph type="body" sz="quarter" idx="20" hasCustomPrompt="1"/>
          </p:nvPr>
        </p:nvSpPr>
        <p:spPr>
          <a:xfrm>
            <a:off x="1557989" y="2175443"/>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1" name="Tijdelijke aanduiding voor tekst 6">
            <a:extLst>
              <a:ext uri="{FF2B5EF4-FFF2-40B4-BE49-F238E27FC236}">
                <a16:creationId xmlns:a16="http://schemas.microsoft.com/office/drawing/2014/main" id="{F3D00F6D-0294-1A44-AB98-2FD8F4A9E6C1}"/>
              </a:ext>
            </a:extLst>
          </p:cNvPr>
          <p:cNvSpPr>
            <a:spLocks noGrp="1"/>
          </p:cNvSpPr>
          <p:nvPr>
            <p:ph type="body" sz="quarter" idx="21" hasCustomPrompt="1"/>
          </p:nvPr>
        </p:nvSpPr>
        <p:spPr>
          <a:xfrm>
            <a:off x="1557989" y="2939969"/>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2" name="Tijdelijke aanduiding voor tekst 6">
            <a:extLst>
              <a:ext uri="{FF2B5EF4-FFF2-40B4-BE49-F238E27FC236}">
                <a16:creationId xmlns:a16="http://schemas.microsoft.com/office/drawing/2014/main" id="{5D30E58B-70E2-7649-9181-8574602BDC8C}"/>
              </a:ext>
            </a:extLst>
          </p:cNvPr>
          <p:cNvSpPr>
            <a:spLocks noGrp="1"/>
          </p:cNvSpPr>
          <p:nvPr>
            <p:ph type="body" sz="quarter" idx="22" hasCustomPrompt="1"/>
          </p:nvPr>
        </p:nvSpPr>
        <p:spPr>
          <a:xfrm>
            <a:off x="1557989" y="3711147"/>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3" name="Tijdelijke aanduiding voor tekst 6">
            <a:extLst>
              <a:ext uri="{FF2B5EF4-FFF2-40B4-BE49-F238E27FC236}">
                <a16:creationId xmlns:a16="http://schemas.microsoft.com/office/drawing/2014/main" id="{D026C5B9-8818-FB4C-A135-FF46A0EBF743}"/>
              </a:ext>
            </a:extLst>
          </p:cNvPr>
          <p:cNvSpPr>
            <a:spLocks noGrp="1"/>
          </p:cNvSpPr>
          <p:nvPr>
            <p:ph type="body" sz="quarter" idx="23" hasCustomPrompt="1"/>
          </p:nvPr>
        </p:nvSpPr>
        <p:spPr>
          <a:xfrm>
            <a:off x="1557989" y="4480109"/>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4" name="Tijdelijke aanduiding voor tekst 6">
            <a:extLst>
              <a:ext uri="{FF2B5EF4-FFF2-40B4-BE49-F238E27FC236}">
                <a16:creationId xmlns:a16="http://schemas.microsoft.com/office/drawing/2014/main" id="{82345EC5-4A4A-2442-B2DF-F6DED02196D2}"/>
              </a:ext>
            </a:extLst>
          </p:cNvPr>
          <p:cNvSpPr>
            <a:spLocks noGrp="1"/>
          </p:cNvSpPr>
          <p:nvPr>
            <p:ph type="body" sz="quarter" idx="24" hasCustomPrompt="1"/>
          </p:nvPr>
        </p:nvSpPr>
        <p:spPr>
          <a:xfrm>
            <a:off x="1557989" y="5251287"/>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5" name="Tijdelijke aanduiding voor tekst 6">
            <a:extLst>
              <a:ext uri="{FF2B5EF4-FFF2-40B4-BE49-F238E27FC236}">
                <a16:creationId xmlns:a16="http://schemas.microsoft.com/office/drawing/2014/main" id="{BE77DBCD-3219-4441-8F10-95EC91B29483}"/>
              </a:ext>
            </a:extLst>
          </p:cNvPr>
          <p:cNvSpPr>
            <a:spLocks noGrp="1"/>
          </p:cNvSpPr>
          <p:nvPr>
            <p:ph type="body" sz="quarter" idx="25" hasCustomPrompt="1"/>
          </p:nvPr>
        </p:nvSpPr>
        <p:spPr>
          <a:xfrm>
            <a:off x="6473978" y="2173225"/>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6" name="Tijdelijke aanduiding voor tekst 6">
            <a:extLst>
              <a:ext uri="{FF2B5EF4-FFF2-40B4-BE49-F238E27FC236}">
                <a16:creationId xmlns:a16="http://schemas.microsoft.com/office/drawing/2014/main" id="{7019BFDB-665E-5447-AB54-BCD3900A7BDC}"/>
              </a:ext>
            </a:extLst>
          </p:cNvPr>
          <p:cNvSpPr>
            <a:spLocks noGrp="1"/>
          </p:cNvSpPr>
          <p:nvPr>
            <p:ph type="body" sz="quarter" idx="26" hasCustomPrompt="1"/>
          </p:nvPr>
        </p:nvSpPr>
        <p:spPr>
          <a:xfrm>
            <a:off x="6473978" y="2937751"/>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7" name="Tijdelijke aanduiding voor tekst 6">
            <a:extLst>
              <a:ext uri="{FF2B5EF4-FFF2-40B4-BE49-F238E27FC236}">
                <a16:creationId xmlns:a16="http://schemas.microsoft.com/office/drawing/2014/main" id="{9D27B5C3-371F-DB47-BB59-09605CD5F39E}"/>
              </a:ext>
            </a:extLst>
          </p:cNvPr>
          <p:cNvSpPr>
            <a:spLocks noGrp="1"/>
          </p:cNvSpPr>
          <p:nvPr>
            <p:ph type="body" sz="quarter" idx="27" hasCustomPrompt="1"/>
          </p:nvPr>
        </p:nvSpPr>
        <p:spPr>
          <a:xfrm>
            <a:off x="6473978" y="3708929"/>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8" name="Tijdelijke aanduiding voor tekst 6">
            <a:extLst>
              <a:ext uri="{FF2B5EF4-FFF2-40B4-BE49-F238E27FC236}">
                <a16:creationId xmlns:a16="http://schemas.microsoft.com/office/drawing/2014/main" id="{E511CC55-5CD1-A643-82F7-C164D4476B8F}"/>
              </a:ext>
            </a:extLst>
          </p:cNvPr>
          <p:cNvSpPr>
            <a:spLocks noGrp="1"/>
          </p:cNvSpPr>
          <p:nvPr>
            <p:ph type="body" sz="quarter" idx="28" hasCustomPrompt="1"/>
          </p:nvPr>
        </p:nvSpPr>
        <p:spPr>
          <a:xfrm>
            <a:off x="6473978" y="4477891"/>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sp>
        <p:nvSpPr>
          <p:cNvPr id="29" name="Tijdelijke aanduiding voor tekst 6">
            <a:extLst>
              <a:ext uri="{FF2B5EF4-FFF2-40B4-BE49-F238E27FC236}">
                <a16:creationId xmlns:a16="http://schemas.microsoft.com/office/drawing/2014/main" id="{3E09E566-1788-D341-9300-0028981796BE}"/>
              </a:ext>
            </a:extLst>
          </p:cNvPr>
          <p:cNvSpPr>
            <a:spLocks noGrp="1"/>
          </p:cNvSpPr>
          <p:nvPr>
            <p:ph type="body" sz="quarter" idx="29" hasCustomPrompt="1"/>
          </p:nvPr>
        </p:nvSpPr>
        <p:spPr>
          <a:xfrm>
            <a:off x="6473978" y="5249069"/>
            <a:ext cx="4538011" cy="364435"/>
          </a:xfrm>
        </p:spPr>
        <p:txBody>
          <a:bodyPr anchor="ctr">
            <a:noAutofit/>
          </a:bodyPr>
          <a:lstStyle>
            <a:lvl1pPr>
              <a:defRPr sz="2400" b="0">
                <a:solidFill>
                  <a:schemeClr val="tx1"/>
                </a:solidFill>
              </a:defRPr>
            </a:lvl1pPr>
          </a:lstStyle>
          <a:p>
            <a:pPr lvl="0"/>
            <a:r>
              <a:rPr lang="nl-NL" dirty="0"/>
              <a:t>Topic</a:t>
            </a:r>
            <a:endParaRPr lang="en-GB" dirty="0"/>
          </a:p>
        </p:txBody>
      </p:sp>
      <p:pic>
        <p:nvPicPr>
          <p:cNvPr id="30" name="Graphic 29">
            <a:extLst>
              <a:ext uri="{FF2B5EF4-FFF2-40B4-BE49-F238E27FC236}">
                <a16:creationId xmlns:a16="http://schemas.microsoft.com/office/drawing/2014/main" id="{07DF4D2F-8155-D149-9BE6-1DB4ED4D114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59183" y="6020247"/>
            <a:ext cx="1305612" cy="492684"/>
          </a:xfrm>
          <a:prstGeom prst="rect">
            <a:avLst/>
          </a:prstGeom>
        </p:spPr>
      </p:pic>
    </p:spTree>
    <p:extLst>
      <p:ext uri="{BB962C8B-B14F-4D97-AF65-F5344CB8AC3E}">
        <p14:creationId xmlns:p14="http://schemas.microsoft.com/office/powerpoint/2010/main" val="182744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6">
    <p:bg>
      <p:bgPr>
        <a:solidFill>
          <a:schemeClr val="tx1"/>
        </a:solidFill>
        <a:effectLst/>
      </p:bgPr>
    </p:bg>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4FA5E36D-B287-C743-B0E6-B19E1169079B}"/>
              </a:ext>
            </a:extLst>
          </p:cNvPr>
          <p:cNvSpPr>
            <a:spLocks noGrp="1" noChangeAspect="1"/>
          </p:cNvSpPr>
          <p:nvPr>
            <p:ph type="body" sz="quarter" idx="10" hasCustomPrompt="1"/>
          </p:nvPr>
        </p:nvSpPr>
        <p:spPr>
          <a:xfrm>
            <a:off x="1476970" y="199100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9" name="Titel 10">
            <a:extLst>
              <a:ext uri="{FF2B5EF4-FFF2-40B4-BE49-F238E27FC236}">
                <a16:creationId xmlns:a16="http://schemas.microsoft.com/office/drawing/2014/main" id="{0D944A90-B218-6F41-A7A9-18A0FB980187}"/>
              </a:ext>
            </a:extLst>
          </p:cNvPr>
          <p:cNvSpPr>
            <a:spLocks noGrp="1"/>
          </p:cNvSpPr>
          <p:nvPr>
            <p:ph type="title" hasCustomPrompt="1"/>
          </p:nvPr>
        </p:nvSpPr>
        <p:spPr>
          <a:xfrm>
            <a:off x="675467" y="459783"/>
            <a:ext cx="10336522" cy="1092631"/>
          </a:xfrm>
        </p:spPr>
        <p:txBody>
          <a:bodyPr/>
          <a:lstStyle>
            <a:lvl1pPr>
              <a:defRPr>
                <a:solidFill>
                  <a:schemeClr val="accent1"/>
                </a:solidFill>
              </a:defRPr>
            </a:lvl1pPr>
          </a:lstStyle>
          <a:p>
            <a:r>
              <a:rPr lang="nl-NL" dirty="0"/>
              <a:t>Titel agenda</a:t>
            </a:r>
            <a:endParaRPr lang="en-GB" dirty="0"/>
          </a:p>
        </p:txBody>
      </p:sp>
      <p:sp>
        <p:nvSpPr>
          <p:cNvPr id="10" name="Tijdelijke aanduiding voor tekst 9">
            <a:extLst>
              <a:ext uri="{FF2B5EF4-FFF2-40B4-BE49-F238E27FC236}">
                <a16:creationId xmlns:a16="http://schemas.microsoft.com/office/drawing/2014/main" id="{29EEB88C-0C7C-B84E-9C84-AC23E46F7DEF}"/>
              </a:ext>
            </a:extLst>
          </p:cNvPr>
          <p:cNvSpPr>
            <a:spLocks noGrp="1" noChangeAspect="1"/>
          </p:cNvSpPr>
          <p:nvPr>
            <p:ph type="body" sz="quarter" idx="11" hasCustomPrompt="1"/>
          </p:nvPr>
        </p:nvSpPr>
        <p:spPr>
          <a:xfrm>
            <a:off x="1476970" y="265425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1" name="Tijdelijke aanduiding voor tekst 10">
            <a:extLst>
              <a:ext uri="{FF2B5EF4-FFF2-40B4-BE49-F238E27FC236}">
                <a16:creationId xmlns:a16="http://schemas.microsoft.com/office/drawing/2014/main" id="{2640E69C-8162-BC49-9631-75E89C0D8DF0}"/>
              </a:ext>
            </a:extLst>
          </p:cNvPr>
          <p:cNvSpPr>
            <a:spLocks noGrp="1" noChangeAspect="1"/>
          </p:cNvSpPr>
          <p:nvPr>
            <p:ph type="body" sz="quarter" idx="12" hasCustomPrompt="1"/>
          </p:nvPr>
        </p:nvSpPr>
        <p:spPr>
          <a:xfrm>
            <a:off x="1476969" y="331750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2" name="Tijdelijke aanduiding voor tekst 11">
            <a:extLst>
              <a:ext uri="{FF2B5EF4-FFF2-40B4-BE49-F238E27FC236}">
                <a16:creationId xmlns:a16="http://schemas.microsoft.com/office/drawing/2014/main" id="{A41B0B6A-F4CF-BA4B-879B-88111555206B}"/>
              </a:ext>
            </a:extLst>
          </p:cNvPr>
          <p:cNvSpPr>
            <a:spLocks noGrp="1" noChangeAspect="1"/>
          </p:cNvSpPr>
          <p:nvPr>
            <p:ph type="body" sz="quarter" idx="13" hasCustomPrompt="1"/>
          </p:nvPr>
        </p:nvSpPr>
        <p:spPr>
          <a:xfrm>
            <a:off x="1476968" y="398075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3" name="Tijdelijke aanduiding voor tekst 12">
            <a:extLst>
              <a:ext uri="{FF2B5EF4-FFF2-40B4-BE49-F238E27FC236}">
                <a16:creationId xmlns:a16="http://schemas.microsoft.com/office/drawing/2014/main" id="{28E3088F-BD7E-9D48-A49B-AF2DD574C51E}"/>
              </a:ext>
            </a:extLst>
          </p:cNvPr>
          <p:cNvSpPr>
            <a:spLocks noGrp="1" noChangeAspect="1"/>
          </p:cNvSpPr>
          <p:nvPr>
            <p:ph type="body" sz="quarter" idx="14" hasCustomPrompt="1"/>
          </p:nvPr>
        </p:nvSpPr>
        <p:spPr>
          <a:xfrm>
            <a:off x="1476966" y="4644007"/>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8" name="Tijdelijke aanduiding voor tekst 17">
            <a:extLst>
              <a:ext uri="{FF2B5EF4-FFF2-40B4-BE49-F238E27FC236}">
                <a16:creationId xmlns:a16="http://schemas.microsoft.com/office/drawing/2014/main" id="{6912E0F5-1C9B-9D4D-9015-19CDF5D43F8E}"/>
              </a:ext>
            </a:extLst>
          </p:cNvPr>
          <p:cNvSpPr>
            <a:spLocks noGrp="1" noChangeAspect="1"/>
          </p:cNvSpPr>
          <p:nvPr>
            <p:ph type="body" sz="quarter" idx="19" hasCustomPrompt="1"/>
          </p:nvPr>
        </p:nvSpPr>
        <p:spPr>
          <a:xfrm>
            <a:off x="1476967" y="5307259"/>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9" name="Tijdelijke aanduiding voor tekst 6">
            <a:extLst>
              <a:ext uri="{FF2B5EF4-FFF2-40B4-BE49-F238E27FC236}">
                <a16:creationId xmlns:a16="http://schemas.microsoft.com/office/drawing/2014/main" id="{45FC8E9C-F4FC-084E-B8F3-55B323A1AC41}"/>
              </a:ext>
            </a:extLst>
          </p:cNvPr>
          <p:cNvSpPr>
            <a:spLocks noGrp="1"/>
          </p:cNvSpPr>
          <p:nvPr>
            <p:ph type="body" sz="quarter" idx="20" hasCustomPrompt="1"/>
          </p:nvPr>
        </p:nvSpPr>
        <p:spPr>
          <a:xfrm>
            <a:off x="1557989" y="1988790"/>
            <a:ext cx="9454000"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1" name="Tijdelijke aanduiding voor tekst 6">
            <a:extLst>
              <a:ext uri="{FF2B5EF4-FFF2-40B4-BE49-F238E27FC236}">
                <a16:creationId xmlns:a16="http://schemas.microsoft.com/office/drawing/2014/main" id="{F3D00F6D-0294-1A44-AB98-2FD8F4A9E6C1}"/>
              </a:ext>
            </a:extLst>
          </p:cNvPr>
          <p:cNvSpPr>
            <a:spLocks noGrp="1"/>
          </p:cNvSpPr>
          <p:nvPr>
            <p:ph type="body" sz="quarter" idx="21" hasCustomPrompt="1"/>
          </p:nvPr>
        </p:nvSpPr>
        <p:spPr>
          <a:xfrm>
            <a:off x="1557989" y="2652040"/>
            <a:ext cx="9454000"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2" name="Tijdelijke aanduiding voor tekst 6">
            <a:extLst>
              <a:ext uri="{FF2B5EF4-FFF2-40B4-BE49-F238E27FC236}">
                <a16:creationId xmlns:a16="http://schemas.microsoft.com/office/drawing/2014/main" id="{5D30E58B-70E2-7649-9181-8574602BDC8C}"/>
              </a:ext>
            </a:extLst>
          </p:cNvPr>
          <p:cNvSpPr>
            <a:spLocks noGrp="1"/>
          </p:cNvSpPr>
          <p:nvPr>
            <p:ph type="body" sz="quarter" idx="22" hasCustomPrompt="1"/>
          </p:nvPr>
        </p:nvSpPr>
        <p:spPr>
          <a:xfrm>
            <a:off x="1557989" y="3319810"/>
            <a:ext cx="9454000"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3" name="Tijdelijke aanduiding voor tekst 6">
            <a:extLst>
              <a:ext uri="{FF2B5EF4-FFF2-40B4-BE49-F238E27FC236}">
                <a16:creationId xmlns:a16="http://schemas.microsoft.com/office/drawing/2014/main" id="{D026C5B9-8818-FB4C-A135-FF46A0EBF743}"/>
              </a:ext>
            </a:extLst>
          </p:cNvPr>
          <p:cNvSpPr>
            <a:spLocks noGrp="1"/>
          </p:cNvSpPr>
          <p:nvPr>
            <p:ph type="body" sz="quarter" idx="23" hasCustomPrompt="1"/>
          </p:nvPr>
        </p:nvSpPr>
        <p:spPr>
          <a:xfrm>
            <a:off x="1557989" y="3975170"/>
            <a:ext cx="9454000"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4" name="Tijdelijke aanduiding voor tekst 6">
            <a:extLst>
              <a:ext uri="{FF2B5EF4-FFF2-40B4-BE49-F238E27FC236}">
                <a16:creationId xmlns:a16="http://schemas.microsoft.com/office/drawing/2014/main" id="{82345EC5-4A4A-2442-B2DF-F6DED02196D2}"/>
              </a:ext>
            </a:extLst>
          </p:cNvPr>
          <p:cNvSpPr>
            <a:spLocks noGrp="1"/>
          </p:cNvSpPr>
          <p:nvPr>
            <p:ph type="body" sz="quarter" idx="24" hasCustomPrompt="1"/>
          </p:nvPr>
        </p:nvSpPr>
        <p:spPr>
          <a:xfrm>
            <a:off x="1557988" y="4641789"/>
            <a:ext cx="9454000"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9" name="Tijdelijke aanduiding voor tekst 6">
            <a:extLst>
              <a:ext uri="{FF2B5EF4-FFF2-40B4-BE49-F238E27FC236}">
                <a16:creationId xmlns:a16="http://schemas.microsoft.com/office/drawing/2014/main" id="{3E09E566-1788-D341-9300-0028981796BE}"/>
              </a:ext>
            </a:extLst>
          </p:cNvPr>
          <p:cNvSpPr>
            <a:spLocks noGrp="1"/>
          </p:cNvSpPr>
          <p:nvPr>
            <p:ph type="body" sz="quarter" idx="29" hasCustomPrompt="1"/>
          </p:nvPr>
        </p:nvSpPr>
        <p:spPr>
          <a:xfrm>
            <a:off x="1557989" y="5306105"/>
            <a:ext cx="9454000" cy="364435"/>
          </a:xfrm>
        </p:spPr>
        <p:txBody>
          <a:bodyPr anchor="ctr">
            <a:noAutofit/>
          </a:bodyPr>
          <a:lstStyle>
            <a:lvl1pPr>
              <a:defRPr sz="2400" b="0">
                <a:solidFill>
                  <a:schemeClr val="accent1"/>
                </a:solidFill>
              </a:defRPr>
            </a:lvl1pPr>
          </a:lstStyle>
          <a:p>
            <a:pPr lvl="0"/>
            <a:r>
              <a:rPr lang="nl-NL" dirty="0"/>
              <a:t>Topic</a:t>
            </a:r>
            <a:endParaRPr lang="en-GB" dirty="0"/>
          </a:p>
        </p:txBody>
      </p:sp>
      <p:grpSp>
        <p:nvGrpSpPr>
          <p:cNvPr id="50" name="Groep 49">
            <a:extLst>
              <a:ext uri="{FF2B5EF4-FFF2-40B4-BE49-F238E27FC236}">
                <a16:creationId xmlns:a16="http://schemas.microsoft.com/office/drawing/2014/main" id="{D6AF3747-EB11-A74F-9CDB-D6403F2CEAFB}"/>
              </a:ext>
            </a:extLst>
          </p:cNvPr>
          <p:cNvGrpSpPr/>
          <p:nvPr userDrawn="1"/>
        </p:nvGrpSpPr>
        <p:grpSpPr>
          <a:xfrm>
            <a:off x="10359183" y="6020247"/>
            <a:ext cx="1306226" cy="493295"/>
            <a:chOff x="10359183" y="6020247"/>
            <a:chExt cx="1306226" cy="493295"/>
          </a:xfrm>
        </p:grpSpPr>
        <p:sp>
          <p:nvSpPr>
            <p:cNvPr id="3" name="Vrije vorm 2">
              <a:extLst>
                <a:ext uri="{FF2B5EF4-FFF2-40B4-BE49-F238E27FC236}">
                  <a16:creationId xmlns:a16="http://schemas.microsoft.com/office/drawing/2014/main" id="{D9D7E2D6-1D44-2247-9FBE-1EE060146EB5}"/>
                </a:ext>
              </a:extLst>
            </p:cNvPr>
            <p:cNvSpPr/>
            <p:nvPr/>
          </p:nvSpPr>
          <p:spPr>
            <a:xfrm>
              <a:off x="10439977" y="6020247"/>
              <a:ext cx="223029" cy="300506"/>
            </a:xfrm>
            <a:custGeom>
              <a:avLst/>
              <a:gdLst>
                <a:gd name="connsiteX0" fmla="*/ 223029 w 223029"/>
                <a:gd name="connsiteY0" fmla="*/ 111083 h 300506"/>
                <a:gd name="connsiteX1" fmla="*/ 111515 w 223029"/>
                <a:gd name="connsiteY1" fmla="*/ 300507 h 300506"/>
                <a:gd name="connsiteX2" fmla="*/ 0 w 223029"/>
                <a:gd name="connsiteY2" fmla="*/ 111083 h 300506"/>
                <a:gd name="connsiteX3" fmla="*/ 111515 w 223029"/>
                <a:gd name="connsiteY3" fmla="*/ 0 h 300506"/>
                <a:gd name="connsiteX4" fmla="*/ 223029 w 223029"/>
                <a:gd name="connsiteY4" fmla="*/ 111083 h 300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029" h="300506">
                  <a:moveTo>
                    <a:pt x="223029" y="111083"/>
                  </a:moveTo>
                  <a:cubicBezTo>
                    <a:pt x="223029" y="172286"/>
                    <a:pt x="111515" y="300507"/>
                    <a:pt x="111515" y="300507"/>
                  </a:cubicBezTo>
                  <a:cubicBezTo>
                    <a:pt x="111515" y="300507"/>
                    <a:pt x="0" y="172286"/>
                    <a:pt x="0" y="111083"/>
                  </a:cubicBezTo>
                  <a:cubicBezTo>
                    <a:pt x="0" y="49880"/>
                    <a:pt x="50074" y="0"/>
                    <a:pt x="111515" y="0"/>
                  </a:cubicBezTo>
                  <a:cubicBezTo>
                    <a:pt x="173262" y="0"/>
                    <a:pt x="223029" y="49574"/>
                    <a:pt x="223029" y="111083"/>
                  </a:cubicBezTo>
                </a:path>
              </a:pathLst>
            </a:custGeom>
            <a:solidFill>
              <a:schemeClr val="accent2"/>
            </a:solidFill>
            <a:ln w="3070" cap="flat">
              <a:noFill/>
              <a:prstDash val="solid"/>
              <a:miter/>
            </a:ln>
          </p:spPr>
          <p:txBody>
            <a:bodyPr rtlCol="0" anchor="ctr"/>
            <a:lstStyle/>
            <a:p>
              <a:endParaRPr lang="en-GB"/>
            </a:p>
          </p:txBody>
        </p:sp>
        <p:sp>
          <p:nvSpPr>
            <p:cNvPr id="4" name="Vrije vorm 3">
              <a:extLst>
                <a:ext uri="{FF2B5EF4-FFF2-40B4-BE49-F238E27FC236}">
                  <a16:creationId xmlns:a16="http://schemas.microsoft.com/office/drawing/2014/main" id="{07BE5DFF-0167-784C-B799-3AF8F9E072EA}"/>
                </a:ext>
              </a:extLst>
            </p:cNvPr>
            <p:cNvSpPr/>
            <p:nvPr/>
          </p:nvSpPr>
          <p:spPr>
            <a:xfrm>
              <a:off x="10827052" y="6094608"/>
              <a:ext cx="88781" cy="99148"/>
            </a:xfrm>
            <a:custGeom>
              <a:avLst/>
              <a:gdLst>
                <a:gd name="connsiteX0" fmla="*/ 88782 w 88781"/>
                <a:gd name="connsiteY0" fmla="*/ 0 h 99148"/>
                <a:gd name="connsiteX1" fmla="*/ 88782 w 88781"/>
                <a:gd name="connsiteY1" fmla="*/ 99149 h 99148"/>
                <a:gd name="connsiteX2" fmla="*/ 64513 w 88781"/>
                <a:gd name="connsiteY2" fmla="*/ 99149 h 99148"/>
                <a:gd name="connsiteX3" fmla="*/ 23962 w 88781"/>
                <a:gd name="connsiteY3" fmla="*/ 37946 h 99148"/>
                <a:gd name="connsiteX4" fmla="*/ 23962 w 88781"/>
                <a:gd name="connsiteY4" fmla="*/ 99149 h 99148"/>
                <a:gd name="connsiteX5" fmla="*/ 0 w 88781"/>
                <a:gd name="connsiteY5" fmla="*/ 99149 h 99148"/>
                <a:gd name="connsiteX6" fmla="*/ 0 w 88781"/>
                <a:gd name="connsiteY6" fmla="*/ 0 h 99148"/>
                <a:gd name="connsiteX7" fmla="*/ 23962 w 88781"/>
                <a:gd name="connsiteY7" fmla="*/ 0 h 99148"/>
                <a:gd name="connsiteX8" fmla="*/ 64513 w 88781"/>
                <a:gd name="connsiteY8" fmla="*/ 61509 h 99148"/>
                <a:gd name="connsiteX9" fmla="*/ 64513 w 88781"/>
                <a:gd name="connsiteY9" fmla="*/ 0 h 9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781" h="99148">
                  <a:moveTo>
                    <a:pt x="88782" y="0"/>
                  </a:moveTo>
                  <a:lnTo>
                    <a:pt x="88782" y="99149"/>
                  </a:lnTo>
                  <a:lnTo>
                    <a:pt x="64513" y="99149"/>
                  </a:lnTo>
                  <a:lnTo>
                    <a:pt x="23962" y="37946"/>
                  </a:lnTo>
                  <a:lnTo>
                    <a:pt x="23962" y="99149"/>
                  </a:lnTo>
                  <a:lnTo>
                    <a:pt x="0" y="99149"/>
                  </a:lnTo>
                  <a:lnTo>
                    <a:pt x="0" y="0"/>
                  </a:lnTo>
                  <a:lnTo>
                    <a:pt x="23962" y="0"/>
                  </a:lnTo>
                  <a:lnTo>
                    <a:pt x="64513" y="61509"/>
                  </a:lnTo>
                  <a:lnTo>
                    <a:pt x="64513" y="0"/>
                  </a:lnTo>
                  <a:close/>
                </a:path>
              </a:pathLst>
            </a:custGeom>
            <a:solidFill>
              <a:schemeClr val="accent1"/>
            </a:solidFill>
            <a:ln w="3070" cap="flat">
              <a:noFill/>
              <a:prstDash val="solid"/>
              <a:miter/>
            </a:ln>
          </p:spPr>
          <p:txBody>
            <a:bodyPr rtlCol="0" anchor="ctr"/>
            <a:lstStyle/>
            <a:p>
              <a:endParaRPr lang="en-GB"/>
            </a:p>
          </p:txBody>
        </p:sp>
        <p:grpSp>
          <p:nvGrpSpPr>
            <p:cNvPr id="5" name="Graphic 29">
              <a:extLst>
                <a:ext uri="{FF2B5EF4-FFF2-40B4-BE49-F238E27FC236}">
                  <a16:creationId xmlns:a16="http://schemas.microsoft.com/office/drawing/2014/main" id="{7281D514-56F3-A941-859C-D0099B112425}"/>
                </a:ext>
              </a:extLst>
            </p:cNvPr>
            <p:cNvGrpSpPr/>
            <p:nvPr/>
          </p:nvGrpSpPr>
          <p:grpSpPr>
            <a:xfrm>
              <a:off x="10929965" y="6095832"/>
              <a:ext cx="137626" cy="99148"/>
              <a:chOff x="10929965" y="6095832"/>
              <a:chExt cx="137626" cy="99148"/>
            </a:xfrm>
            <a:solidFill>
              <a:schemeClr val="accent1"/>
            </a:solidFill>
          </p:grpSpPr>
          <p:sp>
            <p:nvSpPr>
              <p:cNvPr id="7" name="Vrije vorm 6">
                <a:extLst>
                  <a:ext uri="{FF2B5EF4-FFF2-40B4-BE49-F238E27FC236}">
                    <a16:creationId xmlns:a16="http://schemas.microsoft.com/office/drawing/2014/main" id="{0ECDD2AB-217F-BC4D-8F9F-5281AB06FBCD}"/>
                  </a:ext>
                </a:extLst>
              </p:cNvPr>
              <p:cNvSpPr/>
              <p:nvPr/>
            </p:nvSpPr>
            <p:spPr>
              <a:xfrm>
                <a:off x="10929965" y="6114193"/>
                <a:ext cx="79258" cy="80787"/>
              </a:xfrm>
              <a:custGeom>
                <a:avLst/>
                <a:gdLst>
                  <a:gd name="connsiteX0" fmla="*/ 24269 w 79258"/>
                  <a:gd name="connsiteY0" fmla="*/ 32744 h 80787"/>
                  <a:gd name="connsiteX1" fmla="*/ 54682 w 79258"/>
                  <a:gd name="connsiteY1" fmla="*/ 32744 h 80787"/>
                  <a:gd name="connsiteX2" fmla="*/ 39936 w 79258"/>
                  <a:gd name="connsiteY2" fmla="*/ 19279 h 80787"/>
                  <a:gd name="connsiteX3" fmla="*/ 24269 w 79258"/>
                  <a:gd name="connsiteY3" fmla="*/ 32744 h 80787"/>
                  <a:gd name="connsiteX4" fmla="*/ 39936 w 79258"/>
                  <a:gd name="connsiteY4" fmla="*/ 80788 h 80787"/>
                  <a:gd name="connsiteX5" fmla="*/ 0 w 79258"/>
                  <a:gd name="connsiteY5" fmla="*/ 40394 h 80787"/>
                  <a:gd name="connsiteX6" fmla="*/ 39936 w 79258"/>
                  <a:gd name="connsiteY6" fmla="*/ 0 h 80787"/>
                  <a:gd name="connsiteX7" fmla="*/ 79258 w 79258"/>
                  <a:gd name="connsiteY7" fmla="*/ 39170 h 80787"/>
                  <a:gd name="connsiteX8" fmla="*/ 78951 w 79258"/>
                  <a:gd name="connsiteY8" fmla="*/ 46208 h 80787"/>
                  <a:gd name="connsiteX9" fmla="*/ 24269 w 79258"/>
                  <a:gd name="connsiteY9" fmla="*/ 46208 h 80787"/>
                  <a:gd name="connsiteX10" fmla="*/ 39322 w 79258"/>
                  <a:gd name="connsiteY10" fmla="*/ 61203 h 80787"/>
                  <a:gd name="connsiteX11" fmla="*/ 51917 w 79258"/>
                  <a:gd name="connsiteY11" fmla="*/ 53553 h 80787"/>
                  <a:gd name="connsiteX12" fmla="*/ 77722 w 79258"/>
                  <a:gd name="connsiteY12" fmla="*/ 53553 h 80787"/>
                  <a:gd name="connsiteX13" fmla="*/ 39936 w 79258"/>
                  <a:gd name="connsiteY13"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258" h="80787">
                    <a:moveTo>
                      <a:pt x="24269" y="32744"/>
                    </a:moveTo>
                    <a:lnTo>
                      <a:pt x="54682" y="32744"/>
                    </a:lnTo>
                    <a:cubicBezTo>
                      <a:pt x="54682" y="24175"/>
                      <a:pt x="47924" y="19279"/>
                      <a:pt x="39936" y="19279"/>
                    </a:cubicBezTo>
                    <a:cubicBezTo>
                      <a:pt x="31642" y="18973"/>
                      <a:pt x="25805" y="23869"/>
                      <a:pt x="24269" y="32744"/>
                    </a:cubicBezTo>
                    <a:moveTo>
                      <a:pt x="39936" y="80788"/>
                    </a:moveTo>
                    <a:cubicBezTo>
                      <a:pt x="16589" y="80788"/>
                      <a:pt x="0" y="65181"/>
                      <a:pt x="0" y="40394"/>
                    </a:cubicBezTo>
                    <a:cubicBezTo>
                      <a:pt x="0" y="15607"/>
                      <a:pt x="16282" y="0"/>
                      <a:pt x="39936" y="0"/>
                    </a:cubicBezTo>
                    <a:cubicBezTo>
                      <a:pt x="62977" y="0"/>
                      <a:pt x="79258" y="15301"/>
                      <a:pt x="79258" y="39170"/>
                    </a:cubicBezTo>
                    <a:cubicBezTo>
                      <a:pt x="79258" y="41312"/>
                      <a:pt x="79258" y="43760"/>
                      <a:pt x="78951" y="46208"/>
                    </a:cubicBezTo>
                    <a:lnTo>
                      <a:pt x="24269" y="46208"/>
                    </a:lnTo>
                    <a:cubicBezTo>
                      <a:pt x="25191" y="56613"/>
                      <a:pt x="31642" y="61203"/>
                      <a:pt x="39322" y="61203"/>
                    </a:cubicBezTo>
                    <a:cubicBezTo>
                      <a:pt x="46080" y="61203"/>
                      <a:pt x="50074" y="57837"/>
                      <a:pt x="51917" y="53553"/>
                    </a:cubicBezTo>
                    <a:lnTo>
                      <a:pt x="77722" y="53553"/>
                    </a:lnTo>
                    <a:cubicBezTo>
                      <a:pt x="73729" y="68853"/>
                      <a:pt x="59597" y="80788"/>
                      <a:pt x="39936" y="80788"/>
                    </a:cubicBezTo>
                  </a:path>
                </a:pathLst>
              </a:custGeom>
              <a:grpFill/>
              <a:ln w="3070" cap="flat">
                <a:noFill/>
                <a:prstDash val="solid"/>
                <a:miter/>
              </a:ln>
            </p:spPr>
            <p:txBody>
              <a:bodyPr rtlCol="0" anchor="ctr"/>
              <a:lstStyle/>
              <a:p>
                <a:endParaRPr lang="en-GB"/>
              </a:p>
            </p:txBody>
          </p:sp>
          <p:sp>
            <p:nvSpPr>
              <p:cNvPr id="14" name="Vrije vorm 13">
                <a:extLst>
                  <a:ext uri="{FF2B5EF4-FFF2-40B4-BE49-F238E27FC236}">
                    <a16:creationId xmlns:a16="http://schemas.microsoft.com/office/drawing/2014/main" id="{ECF71CC5-7E0C-674E-B259-53FDB1977AE1}"/>
                  </a:ext>
                </a:extLst>
              </p:cNvPr>
              <p:cNvSpPr/>
              <p:nvPr/>
            </p:nvSpPr>
            <p:spPr>
              <a:xfrm>
                <a:off x="11017825" y="6095832"/>
                <a:ext cx="49766" cy="97924"/>
              </a:xfrm>
              <a:custGeom>
                <a:avLst/>
                <a:gdLst>
                  <a:gd name="connsiteX0" fmla="*/ 9523 w 49766"/>
                  <a:gd name="connsiteY0" fmla="*/ 39170 h 97924"/>
                  <a:gd name="connsiteX1" fmla="*/ 0 w 49766"/>
                  <a:gd name="connsiteY1" fmla="*/ 39170 h 97924"/>
                  <a:gd name="connsiteX2" fmla="*/ 0 w 49766"/>
                  <a:gd name="connsiteY2" fmla="*/ 19279 h 97924"/>
                  <a:gd name="connsiteX3" fmla="*/ 9523 w 49766"/>
                  <a:gd name="connsiteY3" fmla="*/ 19279 h 97924"/>
                  <a:gd name="connsiteX4" fmla="*/ 9523 w 49766"/>
                  <a:gd name="connsiteY4" fmla="*/ 0 h 97924"/>
                  <a:gd name="connsiteX5" fmla="*/ 33792 w 49766"/>
                  <a:gd name="connsiteY5" fmla="*/ 0 h 97924"/>
                  <a:gd name="connsiteX6" fmla="*/ 33792 w 49766"/>
                  <a:gd name="connsiteY6" fmla="*/ 19279 h 97924"/>
                  <a:gd name="connsiteX7" fmla="*/ 49767 w 49766"/>
                  <a:gd name="connsiteY7" fmla="*/ 19279 h 97924"/>
                  <a:gd name="connsiteX8" fmla="*/ 49767 w 49766"/>
                  <a:gd name="connsiteY8" fmla="*/ 39170 h 97924"/>
                  <a:gd name="connsiteX9" fmla="*/ 33792 w 49766"/>
                  <a:gd name="connsiteY9" fmla="*/ 39170 h 97924"/>
                  <a:gd name="connsiteX10" fmla="*/ 33792 w 49766"/>
                  <a:gd name="connsiteY10" fmla="*/ 70689 h 97924"/>
                  <a:gd name="connsiteX11" fmla="*/ 41165 w 49766"/>
                  <a:gd name="connsiteY11" fmla="*/ 77422 h 97924"/>
                  <a:gd name="connsiteX12" fmla="*/ 49767 w 49766"/>
                  <a:gd name="connsiteY12" fmla="*/ 77422 h 97924"/>
                  <a:gd name="connsiteX13" fmla="*/ 49767 w 49766"/>
                  <a:gd name="connsiteY13" fmla="*/ 97925 h 97924"/>
                  <a:gd name="connsiteX14" fmla="*/ 37479 w 49766"/>
                  <a:gd name="connsiteY14" fmla="*/ 97925 h 97924"/>
                  <a:gd name="connsiteX15" fmla="*/ 9523 w 49766"/>
                  <a:gd name="connsiteY15" fmla="*/ 70689 h 97924"/>
                  <a:gd name="connsiteX16" fmla="*/ 9523 w 49766"/>
                  <a:gd name="connsiteY16" fmla="*/ 39170 h 97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766" h="97924">
                    <a:moveTo>
                      <a:pt x="9523" y="39170"/>
                    </a:moveTo>
                    <a:lnTo>
                      <a:pt x="0" y="39170"/>
                    </a:lnTo>
                    <a:lnTo>
                      <a:pt x="0" y="19279"/>
                    </a:lnTo>
                    <a:lnTo>
                      <a:pt x="9523" y="19279"/>
                    </a:lnTo>
                    <a:lnTo>
                      <a:pt x="9523" y="0"/>
                    </a:lnTo>
                    <a:lnTo>
                      <a:pt x="33792" y="0"/>
                    </a:lnTo>
                    <a:lnTo>
                      <a:pt x="33792" y="19279"/>
                    </a:lnTo>
                    <a:lnTo>
                      <a:pt x="49767" y="19279"/>
                    </a:lnTo>
                    <a:lnTo>
                      <a:pt x="49767" y="39170"/>
                    </a:lnTo>
                    <a:lnTo>
                      <a:pt x="33792" y="39170"/>
                    </a:lnTo>
                    <a:lnTo>
                      <a:pt x="33792" y="70689"/>
                    </a:lnTo>
                    <a:cubicBezTo>
                      <a:pt x="33792" y="75280"/>
                      <a:pt x="35636" y="77422"/>
                      <a:pt x="41165" y="77422"/>
                    </a:cubicBezTo>
                    <a:lnTo>
                      <a:pt x="49767" y="77422"/>
                    </a:lnTo>
                    <a:lnTo>
                      <a:pt x="49767" y="97925"/>
                    </a:lnTo>
                    <a:lnTo>
                      <a:pt x="37479" y="97925"/>
                    </a:lnTo>
                    <a:cubicBezTo>
                      <a:pt x="21197" y="97925"/>
                      <a:pt x="9523" y="90886"/>
                      <a:pt x="9523" y="70689"/>
                    </a:cubicBezTo>
                    <a:lnTo>
                      <a:pt x="9523" y="39170"/>
                    </a:lnTo>
                    <a:close/>
                  </a:path>
                </a:pathLst>
              </a:custGeom>
              <a:grpFill/>
              <a:ln w="3070" cap="flat">
                <a:noFill/>
                <a:prstDash val="solid"/>
                <a:miter/>
              </a:ln>
            </p:spPr>
            <p:txBody>
              <a:bodyPr rtlCol="0" anchor="ctr"/>
              <a:lstStyle/>
              <a:p>
                <a:endParaRPr lang="en-GB"/>
              </a:p>
            </p:txBody>
          </p:sp>
        </p:grpSp>
        <p:sp>
          <p:nvSpPr>
            <p:cNvPr id="15" name="Vrije vorm 14">
              <a:extLst>
                <a:ext uri="{FF2B5EF4-FFF2-40B4-BE49-F238E27FC236}">
                  <a16:creationId xmlns:a16="http://schemas.microsoft.com/office/drawing/2014/main" id="{98BE4B96-8619-CD46-B870-A04CBB4CE53B}"/>
                </a:ext>
              </a:extLst>
            </p:cNvPr>
            <p:cNvSpPr/>
            <p:nvPr/>
          </p:nvSpPr>
          <p:spPr>
            <a:xfrm>
              <a:off x="11074043" y="6115111"/>
              <a:ext cx="121652" cy="78645"/>
            </a:xfrm>
            <a:custGeom>
              <a:avLst/>
              <a:gdLst>
                <a:gd name="connsiteX0" fmla="*/ 0 w 121652"/>
                <a:gd name="connsiteY0" fmla="*/ 0 h 78645"/>
                <a:gd name="connsiteX1" fmla="*/ 24269 w 121652"/>
                <a:gd name="connsiteY1" fmla="*/ 0 h 78645"/>
                <a:gd name="connsiteX2" fmla="*/ 35636 w 121652"/>
                <a:gd name="connsiteY2" fmla="*/ 56307 h 78645"/>
                <a:gd name="connsiteX3" fmla="*/ 48845 w 121652"/>
                <a:gd name="connsiteY3" fmla="*/ 0 h 78645"/>
                <a:gd name="connsiteX4" fmla="*/ 74343 w 121652"/>
                <a:gd name="connsiteY4" fmla="*/ 0 h 78645"/>
                <a:gd name="connsiteX5" fmla="*/ 87860 w 121652"/>
                <a:gd name="connsiteY5" fmla="*/ 56001 h 78645"/>
                <a:gd name="connsiteX6" fmla="*/ 98919 w 121652"/>
                <a:gd name="connsiteY6" fmla="*/ 0 h 78645"/>
                <a:gd name="connsiteX7" fmla="*/ 121652 w 121652"/>
                <a:gd name="connsiteY7" fmla="*/ 0 h 78645"/>
                <a:gd name="connsiteX8" fmla="*/ 100455 w 121652"/>
                <a:gd name="connsiteY8" fmla="*/ 78646 h 78645"/>
                <a:gd name="connsiteX9" fmla="*/ 73729 w 121652"/>
                <a:gd name="connsiteY9" fmla="*/ 78646 h 78645"/>
                <a:gd name="connsiteX10" fmla="*/ 61133 w 121652"/>
                <a:gd name="connsiteY10" fmla="*/ 27541 h 78645"/>
                <a:gd name="connsiteX11" fmla="*/ 48231 w 121652"/>
                <a:gd name="connsiteY11" fmla="*/ 78646 h 78645"/>
                <a:gd name="connsiteX12" fmla="*/ 21504 w 121652"/>
                <a:gd name="connsiteY12" fmla="*/ 78646 h 7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52" h="78645">
                  <a:moveTo>
                    <a:pt x="0" y="0"/>
                  </a:moveTo>
                  <a:lnTo>
                    <a:pt x="24269" y="0"/>
                  </a:lnTo>
                  <a:lnTo>
                    <a:pt x="35636" y="56307"/>
                  </a:lnTo>
                  <a:lnTo>
                    <a:pt x="48845" y="0"/>
                  </a:lnTo>
                  <a:lnTo>
                    <a:pt x="74343" y="0"/>
                  </a:lnTo>
                  <a:lnTo>
                    <a:pt x="87860" y="56001"/>
                  </a:lnTo>
                  <a:lnTo>
                    <a:pt x="98919" y="0"/>
                  </a:lnTo>
                  <a:lnTo>
                    <a:pt x="121652" y="0"/>
                  </a:lnTo>
                  <a:lnTo>
                    <a:pt x="100455" y="78646"/>
                  </a:lnTo>
                  <a:lnTo>
                    <a:pt x="73729" y="78646"/>
                  </a:lnTo>
                  <a:lnTo>
                    <a:pt x="61133" y="27541"/>
                  </a:lnTo>
                  <a:lnTo>
                    <a:pt x="48231" y="78646"/>
                  </a:lnTo>
                  <a:lnTo>
                    <a:pt x="21504" y="78646"/>
                  </a:lnTo>
                  <a:close/>
                </a:path>
              </a:pathLst>
            </a:custGeom>
            <a:solidFill>
              <a:schemeClr val="accent1"/>
            </a:solidFill>
            <a:ln w="3070" cap="flat">
              <a:noFill/>
              <a:prstDash val="solid"/>
              <a:miter/>
            </a:ln>
          </p:spPr>
          <p:txBody>
            <a:bodyPr rtlCol="0" anchor="ctr"/>
            <a:lstStyle/>
            <a:p>
              <a:endParaRPr lang="en-GB"/>
            </a:p>
          </p:txBody>
        </p:sp>
        <p:grpSp>
          <p:nvGrpSpPr>
            <p:cNvPr id="16" name="Graphic 29">
              <a:extLst>
                <a:ext uri="{FF2B5EF4-FFF2-40B4-BE49-F238E27FC236}">
                  <a16:creationId xmlns:a16="http://schemas.microsoft.com/office/drawing/2014/main" id="{9CCF3B69-7997-2F47-8A86-2DAE290528ED}"/>
                </a:ext>
              </a:extLst>
            </p:cNvPr>
            <p:cNvGrpSpPr/>
            <p:nvPr/>
          </p:nvGrpSpPr>
          <p:grpSpPr>
            <a:xfrm>
              <a:off x="11201533" y="6114193"/>
              <a:ext cx="142542" cy="80787"/>
              <a:chOff x="11201533" y="6114193"/>
              <a:chExt cx="142542" cy="80787"/>
            </a:xfrm>
            <a:solidFill>
              <a:schemeClr val="accent1"/>
            </a:solidFill>
          </p:grpSpPr>
          <p:sp>
            <p:nvSpPr>
              <p:cNvPr id="17" name="Vrije vorm 16">
                <a:extLst>
                  <a:ext uri="{FF2B5EF4-FFF2-40B4-BE49-F238E27FC236}">
                    <a16:creationId xmlns:a16="http://schemas.microsoft.com/office/drawing/2014/main" id="{6E7E5D22-20AA-3D4D-8E9A-BD4209CDB51B}"/>
                  </a:ext>
                </a:extLst>
              </p:cNvPr>
              <p:cNvSpPr/>
              <p:nvPr/>
            </p:nvSpPr>
            <p:spPr>
              <a:xfrm>
                <a:off x="11201533" y="6114193"/>
                <a:ext cx="79258" cy="80787"/>
              </a:xfrm>
              <a:custGeom>
                <a:avLst/>
                <a:gdLst>
                  <a:gd name="connsiteX0" fmla="*/ 24269 w 79258"/>
                  <a:gd name="connsiteY0" fmla="*/ 32744 h 80787"/>
                  <a:gd name="connsiteX1" fmla="*/ 54682 w 79258"/>
                  <a:gd name="connsiteY1" fmla="*/ 32744 h 80787"/>
                  <a:gd name="connsiteX2" fmla="*/ 39936 w 79258"/>
                  <a:gd name="connsiteY2" fmla="*/ 19279 h 80787"/>
                  <a:gd name="connsiteX3" fmla="*/ 24269 w 79258"/>
                  <a:gd name="connsiteY3" fmla="*/ 32744 h 80787"/>
                  <a:gd name="connsiteX4" fmla="*/ 39936 w 79258"/>
                  <a:gd name="connsiteY4" fmla="*/ 80788 h 80787"/>
                  <a:gd name="connsiteX5" fmla="*/ 0 w 79258"/>
                  <a:gd name="connsiteY5" fmla="*/ 40394 h 80787"/>
                  <a:gd name="connsiteX6" fmla="*/ 39936 w 79258"/>
                  <a:gd name="connsiteY6" fmla="*/ 0 h 80787"/>
                  <a:gd name="connsiteX7" fmla="*/ 79258 w 79258"/>
                  <a:gd name="connsiteY7" fmla="*/ 39170 h 80787"/>
                  <a:gd name="connsiteX8" fmla="*/ 78951 w 79258"/>
                  <a:gd name="connsiteY8" fmla="*/ 46208 h 80787"/>
                  <a:gd name="connsiteX9" fmla="*/ 24269 w 79258"/>
                  <a:gd name="connsiteY9" fmla="*/ 46208 h 80787"/>
                  <a:gd name="connsiteX10" fmla="*/ 39322 w 79258"/>
                  <a:gd name="connsiteY10" fmla="*/ 61203 h 80787"/>
                  <a:gd name="connsiteX11" fmla="*/ 51917 w 79258"/>
                  <a:gd name="connsiteY11" fmla="*/ 53553 h 80787"/>
                  <a:gd name="connsiteX12" fmla="*/ 77722 w 79258"/>
                  <a:gd name="connsiteY12" fmla="*/ 53553 h 80787"/>
                  <a:gd name="connsiteX13" fmla="*/ 39936 w 79258"/>
                  <a:gd name="connsiteY13"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258" h="80787">
                    <a:moveTo>
                      <a:pt x="24269" y="32744"/>
                    </a:moveTo>
                    <a:lnTo>
                      <a:pt x="54682" y="32744"/>
                    </a:lnTo>
                    <a:cubicBezTo>
                      <a:pt x="54682" y="24175"/>
                      <a:pt x="47924" y="19279"/>
                      <a:pt x="39936" y="19279"/>
                    </a:cubicBezTo>
                    <a:cubicBezTo>
                      <a:pt x="31949" y="18973"/>
                      <a:pt x="25805" y="23869"/>
                      <a:pt x="24269" y="32744"/>
                    </a:cubicBezTo>
                    <a:moveTo>
                      <a:pt x="39936" y="80788"/>
                    </a:moveTo>
                    <a:cubicBezTo>
                      <a:pt x="16589" y="80788"/>
                      <a:pt x="0" y="65181"/>
                      <a:pt x="0" y="40394"/>
                    </a:cubicBezTo>
                    <a:cubicBezTo>
                      <a:pt x="0" y="15607"/>
                      <a:pt x="16282" y="0"/>
                      <a:pt x="39936" y="0"/>
                    </a:cubicBezTo>
                    <a:cubicBezTo>
                      <a:pt x="62977" y="0"/>
                      <a:pt x="79258" y="15301"/>
                      <a:pt x="79258" y="39170"/>
                    </a:cubicBezTo>
                    <a:cubicBezTo>
                      <a:pt x="79258" y="41312"/>
                      <a:pt x="79258" y="43760"/>
                      <a:pt x="78951" y="46208"/>
                    </a:cubicBezTo>
                    <a:lnTo>
                      <a:pt x="24269" y="46208"/>
                    </a:lnTo>
                    <a:cubicBezTo>
                      <a:pt x="25191" y="56613"/>
                      <a:pt x="31642" y="61203"/>
                      <a:pt x="39322" y="61203"/>
                    </a:cubicBezTo>
                    <a:cubicBezTo>
                      <a:pt x="46080" y="61203"/>
                      <a:pt x="50074" y="57837"/>
                      <a:pt x="51917" y="53553"/>
                    </a:cubicBezTo>
                    <a:lnTo>
                      <a:pt x="77722" y="53553"/>
                    </a:lnTo>
                    <a:cubicBezTo>
                      <a:pt x="73729" y="68853"/>
                      <a:pt x="59597" y="80788"/>
                      <a:pt x="39936" y="80788"/>
                    </a:cubicBezTo>
                  </a:path>
                </a:pathLst>
              </a:custGeom>
              <a:grpFill/>
              <a:ln w="3070" cap="flat">
                <a:noFill/>
                <a:prstDash val="solid"/>
                <a:miter/>
              </a:ln>
            </p:spPr>
            <p:txBody>
              <a:bodyPr rtlCol="0" anchor="ctr"/>
              <a:lstStyle/>
              <a:p>
                <a:endParaRPr lang="en-GB"/>
              </a:p>
            </p:txBody>
          </p:sp>
          <p:sp>
            <p:nvSpPr>
              <p:cNvPr id="20" name="Vrije vorm 19">
                <a:extLst>
                  <a:ext uri="{FF2B5EF4-FFF2-40B4-BE49-F238E27FC236}">
                    <a16:creationId xmlns:a16="http://schemas.microsoft.com/office/drawing/2014/main" id="{5AA79573-3E85-5F47-91E6-8DE893F884CA}"/>
                  </a:ext>
                </a:extLst>
              </p:cNvPr>
              <p:cNvSpPr/>
              <p:nvPr/>
            </p:nvSpPr>
            <p:spPr>
              <a:xfrm>
                <a:off x="11294922" y="6114193"/>
                <a:ext cx="49152" cy="79563"/>
              </a:xfrm>
              <a:custGeom>
                <a:avLst/>
                <a:gdLst>
                  <a:gd name="connsiteX0" fmla="*/ 24269 w 49152"/>
                  <a:gd name="connsiteY0" fmla="*/ 79564 h 79563"/>
                  <a:gd name="connsiteX1" fmla="*/ 0 w 49152"/>
                  <a:gd name="connsiteY1" fmla="*/ 79564 h 79563"/>
                  <a:gd name="connsiteX2" fmla="*/ 0 w 49152"/>
                  <a:gd name="connsiteY2" fmla="*/ 918 h 79563"/>
                  <a:gd name="connsiteX3" fmla="*/ 24269 w 49152"/>
                  <a:gd name="connsiteY3" fmla="*/ 918 h 79563"/>
                  <a:gd name="connsiteX4" fmla="*/ 24269 w 49152"/>
                  <a:gd name="connsiteY4" fmla="*/ 14077 h 79563"/>
                  <a:gd name="connsiteX5" fmla="*/ 49152 w 49152"/>
                  <a:gd name="connsiteY5" fmla="*/ 0 h 79563"/>
                  <a:gd name="connsiteX6" fmla="*/ 49152 w 49152"/>
                  <a:gd name="connsiteY6" fmla="*/ 25399 h 79563"/>
                  <a:gd name="connsiteX7" fmla="*/ 42394 w 49152"/>
                  <a:gd name="connsiteY7" fmla="*/ 25399 h 79563"/>
                  <a:gd name="connsiteX8" fmla="*/ 24269 w 49152"/>
                  <a:gd name="connsiteY8" fmla="*/ 42842 h 79563"/>
                  <a:gd name="connsiteX9" fmla="*/ 24269 w 49152"/>
                  <a:gd name="connsiteY9" fmla="*/ 79564 h 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52" h="79563">
                    <a:moveTo>
                      <a:pt x="24269" y="79564"/>
                    </a:moveTo>
                    <a:lnTo>
                      <a:pt x="0" y="79564"/>
                    </a:lnTo>
                    <a:lnTo>
                      <a:pt x="0" y="918"/>
                    </a:lnTo>
                    <a:lnTo>
                      <a:pt x="24269" y="918"/>
                    </a:lnTo>
                    <a:lnTo>
                      <a:pt x="24269" y="14077"/>
                    </a:lnTo>
                    <a:cubicBezTo>
                      <a:pt x="29799" y="5814"/>
                      <a:pt x="38400" y="0"/>
                      <a:pt x="49152" y="0"/>
                    </a:cubicBezTo>
                    <a:lnTo>
                      <a:pt x="49152" y="25399"/>
                    </a:lnTo>
                    <a:lnTo>
                      <a:pt x="42394" y="25399"/>
                    </a:lnTo>
                    <a:cubicBezTo>
                      <a:pt x="31028" y="25399"/>
                      <a:pt x="24269" y="29377"/>
                      <a:pt x="24269" y="42842"/>
                    </a:cubicBezTo>
                    <a:lnTo>
                      <a:pt x="24269" y="79564"/>
                    </a:lnTo>
                    <a:close/>
                  </a:path>
                </a:pathLst>
              </a:custGeom>
              <a:grpFill/>
              <a:ln w="3070" cap="flat">
                <a:noFill/>
                <a:prstDash val="solid"/>
                <a:miter/>
              </a:ln>
            </p:spPr>
            <p:txBody>
              <a:bodyPr rtlCol="0" anchor="ctr"/>
              <a:lstStyle/>
              <a:p>
                <a:endParaRPr lang="en-GB"/>
              </a:p>
            </p:txBody>
          </p:sp>
        </p:grpSp>
        <p:sp>
          <p:nvSpPr>
            <p:cNvPr id="25" name="Vrije vorm 24">
              <a:extLst>
                <a:ext uri="{FF2B5EF4-FFF2-40B4-BE49-F238E27FC236}">
                  <a16:creationId xmlns:a16="http://schemas.microsoft.com/office/drawing/2014/main" id="{F35ADF23-4025-DC47-A0F7-3435F6FF7EAB}"/>
                </a:ext>
              </a:extLst>
            </p:cNvPr>
            <p:cNvSpPr/>
            <p:nvPr/>
          </p:nvSpPr>
          <p:spPr>
            <a:xfrm>
              <a:off x="11356977" y="6089406"/>
              <a:ext cx="78336" cy="104351"/>
            </a:xfrm>
            <a:custGeom>
              <a:avLst/>
              <a:gdLst>
                <a:gd name="connsiteX0" fmla="*/ 0 w 78336"/>
                <a:gd name="connsiteY0" fmla="*/ 0 h 104351"/>
                <a:gd name="connsiteX1" fmla="*/ 24269 w 78336"/>
                <a:gd name="connsiteY1" fmla="*/ 0 h 104351"/>
                <a:gd name="connsiteX2" fmla="*/ 24269 w 78336"/>
                <a:gd name="connsiteY2" fmla="*/ 57531 h 104351"/>
                <a:gd name="connsiteX3" fmla="*/ 48231 w 78336"/>
                <a:gd name="connsiteY3" fmla="*/ 25705 h 104351"/>
                <a:gd name="connsiteX4" fmla="*/ 78030 w 78336"/>
                <a:gd name="connsiteY4" fmla="*/ 25705 h 104351"/>
                <a:gd name="connsiteX5" fmla="*/ 45159 w 78336"/>
                <a:gd name="connsiteY5" fmla="*/ 65181 h 104351"/>
                <a:gd name="connsiteX6" fmla="*/ 78337 w 78336"/>
                <a:gd name="connsiteY6" fmla="*/ 104351 h 104351"/>
                <a:gd name="connsiteX7" fmla="*/ 48538 w 78336"/>
                <a:gd name="connsiteY7" fmla="*/ 104351 h 104351"/>
                <a:gd name="connsiteX8" fmla="*/ 24269 w 78336"/>
                <a:gd name="connsiteY8" fmla="*/ 71301 h 104351"/>
                <a:gd name="connsiteX9" fmla="*/ 24269 w 78336"/>
                <a:gd name="connsiteY9" fmla="*/ 104351 h 104351"/>
                <a:gd name="connsiteX10" fmla="*/ 0 w 78336"/>
                <a:gd name="connsiteY10" fmla="*/ 104351 h 10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336" h="104351">
                  <a:moveTo>
                    <a:pt x="0" y="0"/>
                  </a:moveTo>
                  <a:lnTo>
                    <a:pt x="24269" y="0"/>
                  </a:lnTo>
                  <a:lnTo>
                    <a:pt x="24269" y="57531"/>
                  </a:lnTo>
                  <a:lnTo>
                    <a:pt x="48231" y="25705"/>
                  </a:lnTo>
                  <a:lnTo>
                    <a:pt x="78030" y="25705"/>
                  </a:lnTo>
                  <a:lnTo>
                    <a:pt x="45159" y="65181"/>
                  </a:lnTo>
                  <a:lnTo>
                    <a:pt x="78337" y="104351"/>
                  </a:lnTo>
                  <a:lnTo>
                    <a:pt x="48538" y="104351"/>
                  </a:lnTo>
                  <a:lnTo>
                    <a:pt x="24269" y="71301"/>
                  </a:lnTo>
                  <a:lnTo>
                    <a:pt x="24269" y="104351"/>
                  </a:lnTo>
                  <a:lnTo>
                    <a:pt x="0" y="104351"/>
                  </a:lnTo>
                  <a:close/>
                </a:path>
              </a:pathLst>
            </a:custGeom>
            <a:solidFill>
              <a:schemeClr val="accent1"/>
            </a:solidFill>
            <a:ln w="3070" cap="flat">
              <a:noFill/>
              <a:prstDash val="solid"/>
              <a:miter/>
            </a:ln>
          </p:spPr>
          <p:txBody>
            <a:bodyPr rtlCol="0" anchor="ctr"/>
            <a:lstStyle/>
            <a:p>
              <a:endParaRPr lang="en-GB"/>
            </a:p>
          </p:txBody>
        </p:sp>
        <p:sp>
          <p:nvSpPr>
            <p:cNvPr id="26" name="Vrije vorm 25">
              <a:extLst>
                <a:ext uri="{FF2B5EF4-FFF2-40B4-BE49-F238E27FC236}">
                  <a16:creationId xmlns:a16="http://schemas.microsoft.com/office/drawing/2014/main" id="{9E0687F3-D142-CE42-B024-3BA67478EA0E}"/>
                </a:ext>
              </a:extLst>
            </p:cNvPr>
            <p:cNvSpPr/>
            <p:nvPr/>
          </p:nvSpPr>
          <p:spPr>
            <a:xfrm>
              <a:off x="10827052" y="6235681"/>
              <a:ext cx="55910" cy="99148"/>
            </a:xfrm>
            <a:custGeom>
              <a:avLst/>
              <a:gdLst>
                <a:gd name="connsiteX0" fmla="*/ 23962 w 55910"/>
                <a:gd name="connsiteY0" fmla="*/ 0 h 99148"/>
                <a:gd name="connsiteX1" fmla="*/ 23962 w 55910"/>
                <a:gd name="connsiteY1" fmla="*/ 80482 h 99148"/>
                <a:gd name="connsiteX2" fmla="*/ 55911 w 55910"/>
                <a:gd name="connsiteY2" fmla="*/ 80482 h 99148"/>
                <a:gd name="connsiteX3" fmla="*/ 55911 w 55910"/>
                <a:gd name="connsiteY3" fmla="*/ 99149 h 99148"/>
                <a:gd name="connsiteX4" fmla="*/ 0 w 55910"/>
                <a:gd name="connsiteY4" fmla="*/ 99149 h 99148"/>
                <a:gd name="connsiteX5" fmla="*/ 0 w 55910"/>
                <a:gd name="connsiteY5" fmla="*/ 0 h 9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10" h="99148">
                  <a:moveTo>
                    <a:pt x="23962" y="0"/>
                  </a:moveTo>
                  <a:lnTo>
                    <a:pt x="23962" y="80482"/>
                  </a:lnTo>
                  <a:lnTo>
                    <a:pt x="55911" y="80482"/>
                  </a:lnTo>
                  <a:lnTo>
                    <a:pt x="55911" y="99149"/>
                  </a:lnTo>
                  <a:lnTo>
                    <a:pt x="0" y="99149"/>
                  </a:lnTo>
                  <a:lnTo>
                    <a:pt x="0" y="0"/>
                  </a:lnTo>
                  <a:close/>
                </a:path>
              </a:pathLst>
            </a:custGeom>
            <a:solidFill>
              <a:schemeClr val="accent1"/>
            </a:solidFill>
            <a:ln w="3070" cap="flat">
              <a:noFill/>
              <a:prstDash val="solid"/>
              <a:miter/>
            </a:ln>
          </p:spPr>
          <p:txBody>
            <a:bodyPr rtlCol="0" anchor="ctr"/>
            <a:lstStyle/>
            <a:p>
              <a:endParaRPr lang="en-GB"/>
            </a:p>
          </p:txBody>
        </p:sp>
        <p:sp>
          <p:nvSpPr>
            <p:cNvPr id="27" name="Vrije vorm 26">
              <a:extLst>
                <a:ext uri="{FF2B5EF4-FFF2-40B4-BE49-F238E27FC236}">
                  <a16:creationId xmlns:a16="http://schemas.microsoft.com/office/drawing/2014/main" id="{255F8784-D77D-9340-9866-D119232C11E8}"/>
                </a:ext>
              </a:extLst>
            </p:cNvPr>
            <p:cNvSpPr/>
            <p:nvPr/>
          </p:nvSpPr>
          <p:spPr>
            <a:xfrm>
              <a:off x="10890951" y="6255266"/>
              <a:ext cx="82330" cy="80787"/>
            </a:xfrm>
            <a:custGeom>
              <a:avLst/>
              <a:gdLst>
                <a:gd name="connsiteX0" fmla="*/ 40858 w 82330"/>
                <a:gd name="connsiteY0" fmla="*/ 59673 h 80787"/>
                <a:gd name="connsiteX1" fmla="*/ 57447 w 82330"/>
                <a:gd name="connsiteY1" fmla="*/ 40088 h 80787"/>
                <a:gd name="connsiteX2" fmla="*/ 41165 w 82330"/>
                <a:gd name="connsiteY2" fmla="*/ 20503 h 80787"/>
                <a:gd name="connsiteX3" fmla="*/ 24883 w 82330"/>
                <a:gd name="connsiteY3" fmla="*/ 40088 h 80787"/>
                <a:gd name="connsiteX4" fmla="*/ 40858 w 82330"/>
                <a:gd name="connsiteY4" fmla="*/ 59673 h 80787"/>
                <a:gd name="connsiteX5" fmla="*/ 40858 w 82330"/>
                <a:gd name="connsiteY5" fmla="*/ 80788 h 80787"/>
                <a:gd name="connsiteX6" fmla="*/ 0 w 82330"/>
                <a:gd name="connsiteY6" fmla="*/ 40394 h 80787"/>
                <a:gd name="connsiteX7" fmla="*/ 41165 w 82330"/>
                <a:gd name="connsiteY7" fmla="*/ 0 h 80787"/>
                <a:gd name="connsiteX8" fmla="*/ 82330 w 82330"/>
                <a:gd name="connsiteY8" fmla="*/ 40394 h 80787"/>
                <a:gd name="connsiteX9" fmla="*/ 40858 w 82330"/>
                <a:gd name="connsiteY9"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330" h="80787">
                  <a:moveTo>
                    <a:pt x="40858" y="59673"/>
                  </a:moveTo>
                  <a:cubicBezTo>
                    <a:pt x="49460" y="59673"/>
                    <a:pt x="57447" y="53247"/>
                    <a:pt x="57447" y="40088"/>
                  </a:cubicBezTo>
                  <a:cubicBezTo>
                    <a:pt x="57447" y="26623"/>
                    <a:pt x="49460" y="20503"/>
                    <a:pt x="41165" y="20503"/>
                  </a:cubicBezTo>
                  <a:cubicBezTo>
                    <a:pt x="32256" y="20503"/>
                    <a:pt x="24883" y="26623"/>
                    <a:pt x="24883" y="40088"/>
                  </a:cubicBezTo>
                  <a:cubicBezTo>
                    <a:pt x="24883" y="53553"/>
                    <a:pt x="32256" y="59673"/>
                    <a:pt x="40858" y="59673"/>
                  </a:cubicBezTo>
                  <a:moveTo>
                    <a:pt x="40858" y="80788"/>
                  </a:moveTo>
                  <a:cubicBezTo>
                    <a:pt x="17511" y="80788"/>
                    <a:pt x="0" y="65181"/>
                    <a:pt x="0" y="40394"/>
                  </a:cubicBezTo>
                  <a:cubicBezTo>
                    <a:pt x="0" y="15607"/>
                    <a:pt x="18125" y="0"/>
                    <a:pt x="41165" y="0"/>
                  </a:cubicBezTo>
                  <a:cubicBezTo>
                    <a:pt x="64513" y="0"/>
                    <a:pt x="82330" y="15607"/>
                    <a:pt x="82330" y="40394"/>
                  </a:cubicBezTo>
                  <a:cubicBezTo>
                    <a:pt x="82330" y="65181"/>
                    <a:pt x="64205" y="80788"/>
                    <a:pt x="40858" y="80788"/>
                  </a:cubicBezTo>
                </a:path>
              </a:pathLst>
            </a:custGeom>
            <a:solidFill>
              <a:schemeClr val="accent1"/>
            </a:solidFill>
            <a:ln w="3070" cap="flat">
              <a:noFill/>
              <a:prstDash val="solid"/>
              <a:miter/>
            </a:ln>
          </p:spPr>
          <p:txBody>
            <a:bodyPr rtlCol="0" anchor="ctr"/>
            <a:lstStyle/>
            <a:p>
              <a:endParaRPr lang="en-GB"/>
            </a:p>
          </p:txBody>
        </p:sp>
        <p:sp>
          <p:nvSpPr>
            <p:cNvPr id="28" name="Vrije vorm 27">
              <a:extLst>
                <a:ext uri="{FF2B5EF4-FFF2-40B4-BE49-F238E27FC236}">
                  <a16:creationId xmlns:a16="http://schemas.microsoft.com/office/drawing/2014/main" id="{FED3C247-442E-3D49-9373-94F34FD5019F}"/>
                </a:ext>
              </a:extLst>
            </p:cNvPr>
            <p:cNvSpPr/>
            <p:nvPr/>
          </p:nvSpPr>
          <p:spPr>
            <a:xfrm>
              <a:off x="10987412" y="6230479"/>
              <a:ext cx="78336" cy="104351"/>
            </a:xfrm>
            <a:custGeom>
              <a:avLst/>
              <a:gdLst>
                <a:gd name="connsiteX0" fmla="*/ 0 w 78336"/>
                <a:gd name="connsiteY0" fmla="*/ 0 h 104351"/>
                <a:gd name="connsiteX1" fmla="*/ 24269 w 78336"/>
                <a:gd name="connsiteY1" fmla="*/ 0 h 104351"/>
                <a:gd name="connsiteX2" fmla="*/ 24269 w 78336"/>
                <a:gd name="connsiteY2" fmla="*/ 57531 h 104351"/>
                <a:gd name="connsiteX3" fmla="*/ 48231 w 78336"/>
                <a:gd name="connsiteY3" fmla="*/ 25705 h 104351"/>
                <a:gd name="connsiteX4" fmla="*/ 78030 w 78336"/>
                <a:gd name="connsiteY4" fmla="*/ 25705 h 104351"/>
                <a:gd name="connsiteX5" fmla="*/ 45159 w 78336"/>
                <a:gd name="connsiteY5" fmla="*/ 65181 h 104351"/>
                <a:gd name="connsiteX6" fmla="*/ 78337 w 78336"/>
                <a:gd name="connsiteY6" fmla="*/ 104351 h 104351"/>
                <a:gd name="connsiteX7" fmla="*/ 48231 w 78336"/>
                <a:gd name="connsiteY7" fmla="*/ 104351 h 104351"/>
                <a:gd name="connsiteX8" fmla="*/ 24269 w 78336"/>
                <a:gd name="connsiteY8" fmla="*/ 71301 h 104351"/>
                <a:gd name="connsiteX9" fmla="*/ 24269 w 78336"/>
                <a:gd name="connsiteY9" fmla="*/ 104351 h 104351"/>
                <a:gd name="connsiteX10" fmla="*/ 0 w 78336"/>
                <a:gd name="connsiteY10" fmla="*/ 104351 h 10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336" h="104351">
                  <a:moveTo>
                    <a:pt x="0" y="0"/>
                  </a:moveTo>
                  <a:lnTo>
                    <a:pt x="24269" y="0"/>
                  </a:lnTo>
                  <a:lnTo>
                    <a:pt x="24269" y="57531"/>
                  </a:lnTo>
                  <a:lnTo>
                    <a:pt x="48231" y="25705"/>
                  </a:lnTo>
                  <a:lnTo>
                    <a:pt x="78030" y="25705"/>
                  </a:lnTo>
                  <a:lnTo>
                    <a:pt x="45159" y="65181"/>
                  </a:lnTo>
                  <a:lnTo>
                    <a:pt x="78337" y="104351"/>
                  </a:lnTo>
                  <a:lnTo>
                    <a:pt x="48231" y="104351"/>
                  </a:lnTo>
                  <a:lnTo>
                    <a:pt x="24269" y="71301"/>
                  </a:lnTo>
                  <a:lnTo>
                    <a:pt x="24269" y="104351"/>
                  </a:lnTo>
                  <a:lnTo>
                    <a:pt x="0" y="104351"/>
                  </a:lnTo>
                  <a:close/>
                </a:path>
              </a:pathLst>
            </a:custGeom>
            <a:solidFill>
              <a:schemeClr val="accent1"/>
            </a:solidFill>
            <a:ln w="3070" cap="flat">
              <a:noFill/>
              <a:prstDash val="solid"/>
              <a:miter/>
            </a:ln>
          </p:spPr>
          <p:txBody>
            <a:bodyPr rtlCol="0" anchor="ctr"/>
            <a:lstStyle/>
            <a:p>
              <a:endParaRPr lang="en-GB"/>
            </a:p>
          </p:txBody>
        </p:sp>
        <p:grpSp>
          <p:nvGrpSpPr>
            <p:cNvPr id="31" name="Graphic 29">
              <a:extLst>
                <a:ext uri="{FF2B5EF4-FFF2-40B4-BE49-F238E27FC236}">
                  <a16:creationId xmlns:a16="http://schemas.microsoft.com/office/drawing/2014/main" id="{D030E761-5491-484D-BD58-A604AC8DFA7A}"/>
                </a:ext>
              </a:extLst>
            </p:cNvPr>
            <p:cNvGrpSpPr/>
            <p:nvPr/>
          </p:nvGrpSpPr>
          <p:grpSpPr>
            <a:xfrm>
              <a:off x="11071586" y="6254960"/>
              <a:ext cx="180942" cy="81093"/>
              <a:chOff x="11071586" y="6254960"/>
              <a:chExt cx="180942" cy="81093"/>
            </a:xfrm>
            <a:solidFill>
              <a:schemeClr val="accent1"/>
            </a:solidFill>
          </p:grpSpPr>
          <p:sp>
            <p:nvSpPr>
              <p:cNvPr id="32" name="Vrije vorm 31">
                <a:extLst>
                  <a:ext uri="{FF2B5EF4-FFF2-40B4-BE49-F238E27FC236}">
                    <a16:creationId xmlns:a16="http://schemas.microsoft.com/office/drawing/2014/main" id="{15BC9050-653A-284E-B7AE-7C7740EFD5E5}"/>
                  </a:ext>
                </a:extLst>
              </p:cNvPr>
              <p:cNvSpPr/>
              <p:nvPr/>
            </p:nvSpPr>
            <p:spPr>
              <a:xfrm>
                <a:off x="11071586" y="6254960"/>
                <a:ext cx="83559" cy="81093"/>
              </a:xfrm>
              <a:custGeom>
                <a:avLst/>
                <a:gdLst>
                  <a:gd name="connsiteX0" fmla="*/ 42087 w 83559"/>
                  <a:gd name="connsiteY0" fmla="*/ 21115 h 81093"/>
                  <a:gd name="connsiteX1" fmla="*/ 24883 w 83559"/>
                  <a:gd name="connsiteY1" fmla="*/ 40394 h 81093"/>
                  <a:gd name="connsiteX2" fmla="*/ 42087 w 83559"/>
                  <a:gd name="connsiteY2" fmla="*/ 59979 h 81093"/>
                  <a:gd name="connsiteX3" fmla="*/ 59290 w 83559"/>
                  <a:gd name="connsiteY3" fmla="*/ 40394 h 81093"/>
                  <a:gd name="connsiteX4" fmla="*/ 42087 w 83559"/>
                  <a:gd name="connsiteY4" fmla="*/ 21115 h 81093"/>
                  <a:gd name="connsiteX5" fmla="*/ 35021 w 83559"/>
                  <a:gd name="connsiteY5" fmla="*/ 0 h 81093"/>
                  <a:gd name="connsiteX6" fmla="*/ 59290 w 83559"/>
                  <a:gd name="connsiteY6" fmla="*/ 12241 h 81093"/>
                  <a:gd name="connsiteX7" fmla="*/ 59290 w 83559"/>
                  <a:gd name="connsiteY7" fmla="*/ 1224 h 81093"/>
                  <a:gd name="connsiteX8" fmla="*/ 83559 w 83559"/>
                  <a:gd name="connsiteY8" fmla="*/ 1224 h 81093"/>
                  <a:gd name="connsiteX9" fmla="*/ 83559 w 83559"/>
                  <a:gd name="connsiteY9" fmla="*/ 79870 h 81093"/>
                  <a:gd name="connsiteX10" fmla="*/ 59290 w 83559"/>
                  <a:gd name="connsiteY10" fmla="*/ 79870 h 81093"/>
                  <a:gd name="connsiteX11" fmla="*/ 59290 w 83559"/>
                  <a:gd name="connsiteY11" fmla="*/ 68853 h 81093"/>
                  <a:gd name="connsiteX12" fmla="*/ 34714 w 83559"/>
                  <a:gd name="connsiteY12" fmla="*/ 81094 h 81093"/>
                  <a:gd name="connsiteX13" fmla="*/ 0 w 83559"/>
                  <a:gd name="connsiteY13" fmla="*/ 40394 h 81093"/>
                  <a:gd name="connsiteX14" fmla="*/ 35021 w 83559"/>
                  <a:gd name="connsiteY14" fmla="*/ 0 h 8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559" h="81093">
                    <a:moveTo>
                      <a:pt x="42087" y="21115"/>
                    </a:moveTo>
                    <a:cubicBezTo>
                      <a:pt x="32871" y="21115"/>
                      <a:pt x="24883" y="27847"/>
                      <a:pt x="24883" y="40394"/>
                    </a:cubicBezTo>
                    <a:cubicBezTo>
                      <a:pt x="24883" y="52941"/>
                      <a:pt x="33178" y="59979"/>
                      <a:pt x="42087" y="59979"/>
                    </a:cubicBezTo>
                    <a:cubicBezTo>
                      <a:pt x="51303" y="59979"/>
                      <a:pt x="59290" y="52941"/>
                      <a:pt x="59290" y="40394"/>
                    </a:cubicBezTo>
                    <a:cubicBezTo>
                      <a:pt x="59290" y="27847"/>
                      <a:pt x="51303" y="21115"/>
                      <a:pt x="42087" y="21115"/>
                    </a:cubicBezTo>
                    <a:moveTo>
                      <a:pt x="35021" y="0"/>
                    </a:moveTo>
                    <a:cubicBezTo>
                      <a:pt x="46695" y="0"/>
                      <a:pt x="54989" y="5508"/>
                      <a:pt x="59290" y="12241"/>
                    </a:cubicBezTo>
                    <a:lnTo>
                      <a:pt x="59290" y="1224"/>
                    </a:lnTo>
                    <a:lnTo>
                      <a:pt x="83559" y="1224"/>
                    </a:lnTo>
                    <a:lnTo>
                      <a:pt x="83559" y="79870"/>
                    </a:lnTo>
                    <a:lnTo>
                      <a:pt x="59290" y="79870"/>
                    </a:lnTo>
                    <a:lnTo>
                      <a:pt x="59290" y="68853"/>
                    </a:lnTo>
                    <a:cubicBezTo>
                      <a:pt x="54989" y="75892"/>
                      <a:pt x="46695" y="81094"/>
                      <a:pt x="34714" y="81094"/>
                    </a:cubicBezTo>
                    <a:cubicBezTo>
                      <a:pt x="15360" y="81094"/>
                      <a:pt x="0" y="65181"/>
                      <a:pt x="0" y="40394"/>
                    </a:cubicBezTo>
                    <a:cubicBezTo>
                      <a:pt x="0" y="15607"/>
                      <a:pt x="15360" y="0"/>
                      <a:pt x="35021" y="0"/>
                    </a:cubicBezTo>
                  </a:path>
                </a:pathLst>
              </a:custGeom>
              <a:grpFill/>
              <a:ln w="3070"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163D3B12-175D-1246-A08C-B228D6741BF6}"/>
                  </a:ext>
                </a:extLst>
              </p:cNvPr>
              <p:cNvSpPr/>
              <p:nvPr/>
            </p:nvSpPr>
            <p:spPr>
              <a:xfrm>
                <a:off x="11168969" y="6254960"/>
                <a:ext cx="83559" cy="81093"/>
              </a:xfrm>
              <a:custGeom>
                <a:avLst/>
                <a:gdLst>
                  <a:gd name="connsiteX0" fmla="*/ 42087 w 83559"/>
                  <a:gd name="connsiteY0" fmla="*/ 21115 h 81093"/>
                  <a:gd name="connsiteX1" fmla="*/ 24883 w 83559"/>
                  <a:gd name="connsiteY1" fmla="*/ 40394 h 81093"/>
                  <a:gd name="connsiteX2" fmla="*/ 42087 w 83559"/>
                  <a:gd name="connsiteY2" fmla="*/ 59979 h 81093"/>
                  <a:gd name="connsiteX3" fmla="*/ 59290 w 83559"/>
                  <a:gd name="connsiteY3" fmla="*/ 40394 h 81093"/>
                  <a:gd name="connsiteX4" fmla="*/ 42087 w 83559"/>
                  <a:gd name="connsiteY4" fmla="*/ 21115 h 81093"/>
                  <a:gd name="connsiteX5" fmla="*/ 35021 w 83559"/>
                  <a:gd name="connsiteY5" fmla="*/ 0 h 81093"/>
                  <a:gd name="connsiteX6" fmla="*/ 59290 w 83559"/>
                  <a:gd name="connsiteY6" fmla="*/ 12241 h 81093"/>
                  <a:gd name="connsiteX7" fmla="*/ 59290 w 83559"/>
                  <a:gd name="connsiteY7" fmla="*/ 1224 h 81093"/>
                  <a:gd name="connsiteX8" fmla="*/ 83559 w 83559"/>
                  <a:gd name="connsiteY8" fmla="*/ 1224 h 81093"/>
                  <a:gd name="connsiteX9" fmla="*/ 83559 w 83559"/>
                  <a:gd name="connsiteY9" fmla="*/ 79870 h 81093"/>
                  <a:gd name="connsiteX10" fmla="*/ 59290 w 83559"/>
                  <a:gd name="connsiteY10" fmla="*/ 79870 h 81093"/>
                  <a:gd name="connsiteX11" fmla="*/ 59290 w 83559"/>
                  <a:gd name="connsiteY11" fmla="*/ 68853 h 81093"/>
                  <a:gd name="connsiteX12" fmla="*/ 34714 w 83559"/>
                  <a:gd name="connsiteY12" fmla="*/ 81094 h 81093"/>
                  <a:gd name="connsiteX13" fmla="*/ 0 w 83559"/>
                  <a:gd name="connsiteY13" fmla="*/ 40394 h 81093"/>
                  <a:gd name="connsiteX14" fmla="*/ 35021 w 83559"/>
                  <a:gd name="connsiteY14" fmla="*/ 0 h 8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559" h="81093">
                    <a:moveTo>
                      <a:pt x="42087" y="21115"/>
                    </a:moveTo>
                    <a:cubicBezTo>
                      <a:pt x="32871" y="21115"/>
                      <a:pt x="24883" y="27847"/>
                      <a:pt x="24883" y="40394"/>
                    </a:cubicBezTo>
                    <a:cubicBezTo>
                      <a:pt x="24883" y="52941"/>
                      <a:pt x="33178" y="59979"/>
                      <a:pt x="42087" y="59979"/>
                    </a:cubicBezTo>
                    <a:cubicBezTo>
                      <a:pt x="51303" y="59979"/>
                      <a:pt x="59290" y="52941"/>
                      <a:pt x="59290" y="40394"/>
                    </a:cubicBezTo>
                    <a:cubicBezTo>
                      <a:pt x="59290" y="27847"/>
                      <a:pt x="51303" y="21115"/>
                      <a:pt x="42087" y="21115"/>
                    </a:cubicBezTo>
                    <a:moveTo>
                      <a:pt x="35021" y="0"/>
                    </a:moveTo>
                    <a:cubicBezTo>
                      <a:pt x="46695" y="0"/>
                      <a:pt x="54989" y="5508"/>
                      <a:pt x="59290" y="12241"/>
                    </a:cubicBezTo>
                    <a:lnTo>
                      <a:pt x="59290" y="1224"/>
                    </a:lnTo>
                    <a:lnTo>
                      <a:pt x="83559" y="1224"/>
                    </a:lnTo>
                    <a:lnTo>
                      <a:pt x="83559" y="79870"/>
                    </a:lnTo>
                    <a:lnTo>
                      <a:pt x="59290" y="79870"/>
                    </a:lnTo>
                    <a:lnTo>
                      <a:pt x="59290" y="68853"/>
                    </a:lnTo>
                    <a:cubicBezTo>
                      <a:pt x="54989" y="75892"/>
                      <a:pt x="46695" y="81094"/>
                      <a:pt x="34714" y="81094"/>
                    </a:cubicBezTo>
                    <a:cubicBezTo>
                      <a:pt x="15360" y="81094"/>
                      <a:pt x="0" y="65181"/>
                      <a:pt x="0" y="40394"/>
                    </a:cubicBezTo>
                    <a:cubicBezTo>
                      <a:pt x="307" y="15607"/>
                      <a:pt x="15667" y="0"/>
                      <a:pt x="35021" y="0"/>
                    </a:cubicBezTo>
                  </a:path>
                </a:pathLst>
              </a:custGeom>
              <a:grpFill/>
              <a:ln w="3070" cap="flat">
                <a:noFill/>
                <a:prstDash val="solid"/>
                <a:miter/>
              </a:ln>
            </p:spPr>
            <p:txBody>
              <a:bodyPr rtlCol="0" anchor="ctr"/>
              <a:lstStyle/>
              <a:p>
                <a:endParaRPr lang="en-GB"/>
              </a:p>
            </p:txBody>
          </p:sp>
        </p:grpSp>
        <p:sp>
          <p:nvSpPr>
            <p:cNvPr id="34" name="Vrije vorm 33">
              <a:extLst>
                <a:ext uri="{FF2B5EF4-FFF2-40B4-BE49-F238E27FC236}">
                  <a16:creationId xmlns:a16="http://schemas.microsoft.com/office/drawing/2014/main" id="{18F45DAD-94FD-834C-8441-F260AC70B90C}"/>
                </a:ext>
              </a:extLst>
            </p:cNvPr>
            <p:cNvSpPr/>
            <p:nvPr/>
          </p:nvSpPr>
          <p:spPr>
            <a:xfrm>
              <a:off x="11271575" y="6230479"/>
              <a:ext cx="24269" cy="104351"/>
            </a:xfrm>
            <a:custGeom>
              <a:avLst/>
              <a:gdLst>
                <a:gd name="connsiteX0" fmla="*/ 0 w 24269"/>
                <a:gd name="connsiteY0" fmla="*/ 0 h 104351"/>
                <a:gd name="connsiteX1" fmla="*/ 24269 w 24269"/>
                <a:gd name="connsiteY1" fmla="*/ 0 h 104351"/>
                <a:gd name="connsiteX2" fmla="*/ 24269 w 24269"/>
                <a:gd name="connsiteY2" fmla="*/ 104351 h 104351"/>
                <a:gd name="connsiteX3" fmla="*/ 0 w 24269"/>
                <a:gd name="connsiteY3" fmla="*/ 104351 h 104351"/>
              </a:gdLst>
              <a:ahLst/>
              <a:cxnLst>
                <a:cxn ang="0">
                  <a:pos x="connsiteX0" y="connsiteY0"/>
                </a:cxn>
                <a:cxn ang="0">
                  <a:pos x="connsiteX1" y="connsiteY1"/>
                </a:cxn>
                <a:cxn ang="0">
                  <a:pos x="connsiteX2" y="connsiteY2"/>
                </a:cxn>
                <a:cxn ang="0">
                  <a:pos x="connsiteX3" y="connsiteY3"/>
                </a:cxn>
              </a:cxnLst>
              <a:rect l="l" t="t" r="r" b="b"/>
              <a:pathLst>
                <a:path w="24269" h="104351">
                  <a:moveTo>
                    <a:pt x="0" y="0"/>
                  </a:moveTo>
                  <a:lnTo>
                    <a:pt x="24269" y="0"/>
                  </a:lnTo>
                  <a:lnTo>
                    <a:pt x="24269" y="104351"/>
                  </a:lnTo>
                  <a:lnTo>
                    <a:pt x="0" y="104351"/>
                  </a:lnTo>
                  <a:close/>
                </a:path>
              </a:pathLst>
            </a:custGeom>
            <a:solidFill>
              <a:schemeClr val="accent1"/>
            </a:solidFill>
            <a:ln w="3070" cap="flat">
              <a:noFill/>
              <a:prstDash val="solid"/>
              <a:miter/>
            </a:ln>
          </p:spPr>
          <p:txBody>
            <a:bodyPr rtlCol="0" anchor="ctr"/>
            <a:lstStyle/>
            <a:p>
              <a:endParaRPr lang="en-GB"/>
            </a:p>
          </p:txBody>
        </p:sp>
        <p:grpSp>
          <p:nvGrpSpPr>
            <p:cNvPr id="35" name="Graphic 29">
              <a:extLst>
                <a:ext uri="{FF2B5EF4-FFF2-40B4-BE49-F238E27FC236}">
                  <a16:creationId xmlns:a16="http://schemas.microsoft.com/office/drawing/2014/main" id="{C846348E-473E-8540-B467-B927B8930610}"/>
                </a:ext>
              </a:extLst>
            </p:cNvPr>
            <p:cNvGrpSpPr/>
            <p:nvPr/>
          </p:nvGrpSpPr>
          <p:grpSpPr>
            <a:xfrm>
              <a:off x="10824288" y="6371552"/>
              <a:ext cx="573240" cy="141990"/>
              <a:chOff x="10824288" y="6371552"/>
              <a:chExt cx="573240" cy="141990"/>
            </a:xfrm>
            <a:solidFill>
              <a:schemeClr val="accent1"/>
            </a:solidFill>
          </p:grpSpPr>
          <p:sp>
            <p:nvSpPr>
              <p:cNvPr id="36" name="Vrije vorm 35">
                <a:extLst>
                  <a:ext uri="{FF2B5EF4-FFF2-40B4-BE49-F238E27FC236}">
                    <a16:creationId xmlns:a16="http://schemas.microsoft.com/office/drawing/2014/main" id="{F39478C7-5971-FE48-889D-400C39C1BEA2}"/>
                  </a:ext>
                </a:extLst>
              </p:cNvPr>
              <p:cNvSpPr/>
              <p:nvPr/>
            </p:nvSpPr>
            <p:spPr>
              <a:xfrm>
                <a:off x="10824288" y="6375836"/>
                <a:ext cx="75264" cy="100984"/>
              </a:xfrm>
              <a:custGeom>
                <a:avLst/>
                <a:gdLst>
                  <a:gd name="connsiteX0" fmla="*/ 38708 w 75264"/>
                  <a:gd name="connsiteY0" fmla="*/ 100985 h 100984"/>
                  <a:gd name="connsiteX1" fmla="*/ 0 w 75264"/>
                  <a:gd name="connsiteY1" fmla="*/ 70383 h 100984"/>
                  <a:gd name="connsiteX2" fmla="*/ 25805 w 75264"/>
                  <a:gd name="connsiteY2" fmla="*/ 70383 h 100984"/>
                  <a:gd name="connsiteX3" fmla="*/ 38093 w 75264"/>
                  <a:gd name="connsiteY3" fmla="*/ 81706 h 100984"/>
                  <a:gd name="connsiteX4" fmla="*/ 49767 w 75264"/>
                  <a:gd name="connsiteY4" fmla="*/ 72526 h 100984"/>
                  <a:gd name="connsiteX5" fmla="*/ 307 w 75264"/>
                  <a:gd name="connsiteY5" fmla="*/ 29071 h 100984"/>
                  <a:gd name="connsiteX6" fmla="*/ 36557 w 75264"/>
                  <a:gd name="connsiteY6" fmla="*/ 0 h 100984"/>
                  <a:gd name="connsiteX7" fmla="*/ 73729 w 75264"/>
                  <a:gd name="connsiteY7" fmla="*/ 29683 h 100984"/>
                  <a:gd name="connsiteX8" fmla="*/ 47616 w 75264"/>
                  <a:gd name="connsiteY8" fmla="*/ 29683 h 100984"/>
                  <a:gd name="connsiteX9" fmla="*/ 36250 w 75264"/>
                  <a:gd name="connsiteY9" fmla="*/ 19279 h 100984"/>
                  <a:gd name="connsiteX10" fmla="*/ 26112 w 75264"/>
                  <a:gd name="connsiteY10" fmla="*/ 28153 h 100984"/>
                  <a:gd name="connsiteX11" fmla="*/ 75265 w 75264"/>
                  <a:gd name="connsiteY11" fmla="*/ 70689 h 100984"/>
                  <a:gd name="connsiteX12" fmla="*/ 38708 w 75264"/>
                  <a:gd name="connsiteY12" fmla="*/ 100985 h 1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264" h="100984">
                    <a:moveTo>
                      <a:pt x="38708" y="100985"/>
                    </a:moveTo>
                    <a:cubicBezTo>
                      <a:pt x="17203" y="100985"/>
                      <a:pt x="614" y="90274"/>
                      <a:pt x="0" y="70383"/>
                    </a:cubicBezTo>
                    <a:lnTo>
                      <a:pt x="25805" y="70383"/>
                    </a:lnTo>
                    <a:cubicBezTo>
                      <a:pt x="26419" y="78034"/>
                      <a:pt x="31335" y="81706"/>
                      <a:pt x="38093" y="81706"/>
                    </a:cubicBezTo>
                    <a:cubicBezTo>
                      <a:pt x="45159" y="81706"/>
                      <a:pt x="49767" y="78034"/>
                      <a:pt x="49767" y="72526"/>
                    </a:cubicBezTo>
                    <a:cubicBezTo>
                      <a:pt x="49767" y="54165"/>
                      <a:pt x="0" y="63957"/>
                      <a:pt x="307" y="29071"/>
                    </a:cubicBezTo>
                    <a:cubicBezTo>
                      <a:pt x="307" y="10405"/>
                      <a:pt x="15667" y="0"/>
                      <a:pt x="36557" y="0"/>
                    </a:cubicBezTo>
                    <a:cubicBezTo>
                      <a:pt x="58369" y="0"/>
                      <a:pt x="72807" y="10711"/>
                      <a:pt x="73729" y="29683"/>
                    </a:cubicBezTo>
                    <a:lnTo>
                      <a:pt x="47616" y="29683"/>
                    </a:lnTo>
                    <a:cubicBezTo>
                      <a:pt x="47309" y="23257"/>
                      <a:pt x="42701" y="19585"/>
                      <a:pt x="36250" y="19279"/>
                    </a:cubicBezTo>
                    <a:cubicBezTo>
                      <a:pt x="30413" y="19279"/>
                      <a:pt x="26112" y="22033"/>
                      <a:pt x="26112" y="28153"/>
                    </a:cubicBezTo>
                    <a:cubicBezTo>
                      <a:pt x="26112" y="45290"/>
                      <a:pt x="75265" y="37640"/>
                      <a:pt x="75265" y="70689"/>
                    </a:cubicBezTo>
                    <a:cubicBezTo>
                      <a:pt x="74958" y="87214"/>
                      <a:pt x="61748" y="100985"/>
                      <a:pt x="38708" y="100985"/>
                    </a:cubicBezTo>
                  </a:path>
                </a:pathLst>
              </a:custGeom>
              <a:grpFill/>
              <a:ln w="3070" cap="flat">
                <a:noFill/>
                <a:prstDash val="solid"/>
                <a:miter/>
              </a:ln>
            </p:spPr>
            <p:txBody>
              <a:bodyPr rtlCol="0" anchor="ctr"/>
              <a:lstStyle/>
              <a:p>
                <a:endParaRPr lang="en-GB"/>
              </a:p>
            </p:txBody>
          </p:sp>
          <p:sp>
            <p:nvSpPr>
              <p:cNvPr id="37" name="Vrije vorm 36">
                <a:extLst>
                  <a:ext uri="{FF2B5EF4-FFF2-40B4-BE49-F238E27FC236}">
                    <a16:creationId xmlns:a16="http://schemas.microsoft.com/office/drawing/2014/main" id="{561D1FB6-487E-864C-A06D-2AF47E2CBAF8}"/>
                  </a:ext>
                </a:extLst>
              </p:cNvPr>
              <p:cNvSpPr/>
              <p:nvPr/>
            </p:nvSpPr>
            <p:spPr>
              <a:xfrm>
                <a:off x="10915527" y="6396033"/>
                <a:ext cx="83251" cy="117509"/>
              </a:xfrm>
              <a:custGeom>
                <a:avLst/>
                <a:gdLst>
                  <a:gd name="connsiteX0" fmla="*/ 41165 w 83251"/>
                  <a:gd name="connsiteY0" fmla="*/ 21115 h 117509"/>
                  <a:gd name="connsiteX1" fmla="*/ 23962 w 83251"/>
                  <a:gd name="connsiteY1" fmla="*/ 40700 h 117509"/>
                  <a:gd name="connsiteX2" fmla="*/ 41165 w 83251"/>
                  <a:gd name="connsiteY2" fmla="*/ 60285 h 117509"/>
                  <a:gd name="connsiteX3" fmla="*/ 58676 w 83251"/>
                  <a:gd name="connsiteY3" fmla="*/ 40700 h 117509"/>
                  <a:gd name="connsiteX4" fmla="*/ 41165 w 83251"/>
                  <a:gd name="connsiteY4" fmla="*/ 21115 h 117509"/>
                  <a:gd name="connsiteX5" fmla="*/ 48538 w 83251"/>
                  <a:gd name="connsiteY5" fmla="*/ 0 h 117509"/>
                  <a:gd name="connsiteX6" fmla="*/ 83252 w 83251"/>
                  <a:gd name="connsiteY6" fmla="*/ 40394 h 117509"/>
                  <a:gd name="connsiteX7" fmla="*/ 48538 w 83251"/>
                  <a:gd name="connsiteY7" fmla="*/ 81094 h 117509"/>
                  <a:gd name="connsiteX8" fmla="*/ 24269 w 83251"/>
                  <a:gd name="connsiteY8" fmla="*/ 68853 h 117509"/>
                  <a:gd name="connsiteX9" fmla="*/ 24269 w 83251"/>
                  <a:gd name="connsiteY9" fmla="*/ 117510 h 117509"/>
                  <a:gd name="connsiteX10" fmla="*/ 0 w 83251"/>
                  <a:gd name="connsiteY10" fmla="*/ 117510 h 117509"/>
                  <a:gd name="connsiteX11" fmla="*/ 0 w 83251"/>
                  <a:gd name="connsiteY11" fmla="*/ 1224 h 117509"/>
                  <a:gd name="connsiteX12" fmla="*/ 24269 w 83251"/>
                  <a:gd name="connsiteY12" fmla="*/ 1224 h 117509"/>
                  <a:gd name="connsiteX13" fmla="*/ 24269 w 83251"/>
                  <a:gd name="connsiteY13" fmla="*/ 12241 h 117509"/>
                  <a:gd name="connsiteX14" fmla="*/ 48538 w 83251"/>
                  <a:gd name="connsiteY14" fmla="*/ 0 h 1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51" h="117509">
                    <a:moveTo>
                      <a:pt x="41165" y="21115"/>
                    </a:moveTo>
                    <a:cubicBezTo>
                      <a:pt x="31949" y="21115"/>
                      <a:pt x="23962" y="28153"/>
                      <a:pt x="23962" y="40700"/>
                    </a:cubicBezTo>
                    <a:cubicBezTo>
                      <a:pt x="23962" y="53247"/>
                      <a:pt x="32256" y="60285"/>
                      <a:pt x="41165" y="60285"/>
                    </a:cubicBezTo>
                    <a:cubicBezTo>
                      <a:pt x="50381" y="60285"/>
                      <a:pt x="58676" y="53247"/>
                      <a:pt x="58676" y="40700"/>
                    </a:cubicBezTo>
                    <a:cubicBezTo>
                      <a:pt x="58676" y="27847"/>
                      <a:pt x="50381" y="21115"/>
                      <a:pt x="41165" y="21115"/>
                    </a:cubicBezTo>
                    <a:moveTo>
                      <a:pt x="48538" y="0"/>
                    </a:moveTo>
                    <a:cubicBezTo>
                      <a:pt x="67892" y="0"/>
                      <a:pt x="83252" y="15607"/>
                      <a:pt x="83252" y="40394"/>
                    </a:cubicBezTo>
                    <a:cubicBezTo>
                      <a:pt x="83252" y="65181"/>
                      <a:pt x="67892" y="81094"/>
                      <a:pt x="48538" y="81094"/>
                    </a:cubicBezTo>
                    <a:cubicBezTo>
                      <a:pt x="36864" y="81094"/>
                      <a:pt x="28570" y="75586"/>
                      <a:pt x="24269" y="68853"/>
                    </a:cubicBezTo>
                    <a:lnTo>
                      <a:pt x="24269" y="117510"/>
                    </a:lnTo>
                    <a:lnTo>
                      <a:pt x="0" y="117510"/>
                    </a:lnTo>
                    <a:lnTo>
                      <a:pt x="0" y="1224"/>
                    </a:lnTo>
                    <a:lnTo>
                      <a:pt x="24269" y="1224"/>
                    </a:lnTo>
                    <a:lnTo>
                      <a:pt x="24269" y="12241"/>
                    </a:lnTo>
                    <a:cubicBezTo>
                      <a:pt x="28570" y="5508"/>
                      <a:pt x="36864" y="0"/>
                      <a:pt x="48538" y="0"/>
                    </a:cubicBezTo>
                  </a:path>
                </a:pathLst>
              </a:custGeom>
              <a:grpFill/>
              <a:ln w="3070" cap="flat">
                <a:noFill/>
                <a:prstDash val="solid"/>
                <a:miter/>
              </a:ln>
            </p:spPr>
            <p:txBody>
              <a:bodyPr rtlCol="0" anchor="ctr"/>
              <a:lstStyle/>
              <a:p>
                <a:endParaRPr lang="en-GB"/>
              </a:p>
            </p:txBody>
          </p:sp>
          <p:sp>
            <p:nvSpPr>
              <p:cNvPr id="38" name="Vrije vorm 37">
                <a:extLst>
                  <a:ext uri="{FF2B5EF4-FFF2-40B4-BE49-F238E27FC236}">
                    <a16:creationId xmlns:a16="http://schemas.microsoft.com/office/drawing/2014/main" id="{C81D2CE2-9009-E24A-90E0-79E65F15F4A8}"/>
                  </a:ext>
                </a:extLst>
              </p:cNvPr>
              <p:cNvSpPr/>
              <p:nvPr/>
            </p:nvSpPr>
            <p:spPr>
              <a:xfrm>
                <a:off x="11007995" y="6396339"/>
                <a:ext cx="82330" cy="80787"/>
              </a:xfrm>
              <a:custGeom>
                <a:avLst/>
                <a:gdLst>
                  <a:gd name="connsiteX0" fmla="*/ 40858 w 82330"/>
                  <a:gd name="connsiteY0" fmla="*/ 59673 h 80787"/>
                  <a:gd name="connsiteX1" fmla="*/ 57447 w 82330"/>
                  <a:gd name="connsiteY1" fmla="*/ 40088 h 80787"/>
                  <a:gd name="connsiteX2" fmla="*/ 41165 w 82330"/>
                  <a:gd name="connsiteY2" fmla="*/ 20503 h 80787"/>
                  <a:gd name="connsiteX3" fmla="*/ 24883 w 82330"/>
                  <a:gd name="connsiteY3" fmla="*/ 40088 h 80787"/>
                  <a:gd name="connsiteX4" fmla="*/ 40858 w 82330"/>
                  <a:gd name="connsiteY4" fmla="*/ 59673 h 80787"/>
                  <a:gd name="connsiteX5" fmla="*/ 40858 w 82330"/>
                  <a:gd name="connsiteY5" fmla="*/ 80788 h 80787"/>
                  <a:gd name="connsiteX6" fmla="*/ 0 w 82330"/>
                  <a:gd name="connsiteY6" fmla="*/ 40394 h 80787"/>
                  <a:gd name="connsiteX7" fmla="*/ 41165 w 82330"/>
                  <a:gd name="connsiteY7" fmla="*/ 0 h 80787"/>
                  <a:gd name="connsiteX8" fmla="*/ 82330 w 82330"/>
                  <a:gd name="connsiteY8" fmla="*/ 40394 h 80787"/>
                  <a:gd name="connsiteX9" fmla="*/ 40858 w 82330"/>
                  <a:gd name="connsiteY9"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330" h="80787">
                    <a:moveTo>
                      <a:pt x="40858" y="59673"/>
                    </a:moveTo>
                    <a:cubicBezTo>
                      <a:pt x="49460" y="59673"/>
                      <a:pt x="57447" y="53247"/>
                      <a:pt x="57447" y="40088"/>
                    </a:cubicBezTo>
                    <a:cubicBezTo>
                      <a:pt x="57447" y="26623"/>
                      <a:pt x="49460" y="20503"/>
                      <a:pt x="41165" y="20503"/>
                    </a:cubicBezTo>
                    <a:cubicBezTo>
                      <a:pt x="32256" y="20503"/>
                      <a:pt x="24883" y="26623"/>
                      <a:pt x="24883" y="40088"/>
                    </a:cubicBezTo>
                    <a:cubicBezTo>
                      <a:pt x="24883" y="53553"/>
                      <a:pt x="32256" y="59673"/>
                      <a:pt x="40858" y="59673"/>
                    </a:cubicBezTo>
                    <a:moveTo>
                      <a:pt x="40858" y="80788"/>
                    </a:moveTo>
                    <a:cubicBezTo>
                      <a:pt x="17511" y="80788"/>
                      <a:pt x="0" y="65181"/>
                      <a:pt x="0" y="40394"/>
                    </a:cubicBezTo>
                    <a:cubicBezTo>
                      <a:pt x="0" y="15607"/>
                      <a:pt x="18125" y="0"/>
                      <a:pt x="41165" y="0"/>
                    </a:cubicBezTo>
                    <a:cubicBezTo>
                      <a:pt x="64513" y="0"/>
                      <a:pt x="82330" y="15607"/>
                      <a:pt x="82330" y="40394"/>
                    </a:cubicBezTo>
                    <a:cubicBezTo>
                      <a:pt x="82330" y="65181"/>
                      <a:pt x="64205" y="80788"/>
                      <a:pt x="40858" y="80788"/>
                    </a:cubicBezTo>
                  </a:path>
                </a:pathLst>
              </a:custGeom>
              <a:grpFill/>
              <a:ln w="3070" cap="flat">
                <a:noFill/>
                <a:prstDash val="solid"/>
                <a:miter/>
              </a:ln>
            </p:spPr>
            <p:txBody>
              <a:bodyPr rtlCol="0" anchor="ctr"/>
              <a:lstStyle/>
              <a:p>
                <a:endParaRPr lang="en-GB"/>
              </a:p>
            </p:txBody>
          </p:sp>
          <p:sp>
            <p:nvSpPr>
              <p:cNvPr id="39" name="Vrije vorm 38">
                <a:extLst>
                  <a:ext uri="{FF2B5EF4-FFF2-40B4-BE49-F238E27FC236}">
                    <a16:creationId xmlns:a16="http://schemas.microsoft.com/office/drawing/2014/main" id="{CD4A161F-6C86-5547-B0BF-5E1525AE83BE}"/>
                  </a:ext>
                </a:extLst>
              </p:cNvPr>
              <p:cNvSpPr/>
              <p:nvPr/>
            </p:nvSpPr>
            <p:spPr>
              <a:xfrm>
                <a:off x="11104457" y="6396339"/>
                <a:ext cx="49152" cy="79563"/>
              </a:xfrm>
              <a:custGeom>
                <a:avLst/>
                <a:gdLst>
                  <a:gd name="connsiteX0" fmla="*/ 24269 w 49152"/>
                  <a:gd name="connsiteY0" fmla="*/ 79564 h 79563"/>
                  <a:gd name="connsiteX1" fmla="*/ 0 w 49152"/>
                  <a:gd name="connsiteY1" fmla="*/ 79564 h 79563"/>
                  <a:gd name="connsiteX2" fmla="*/ 0 w 49152"/>
                  <a:gd name="connsiteY2" fmla="*/ 918 h 79563"/>
                  <a:gd name="connsiteX3" fmla="*/ 24269 w 49152"/>
                  <a:gd name="connsiteY3" fmla="*/ 918 h 79563"/>
                  <a:gd name="connsiteX4" fmla="*/ 24269 w 49152"/>
                  <a:gd name="connsiteY4" fmla="*/ 14077 h 79563"/>
                  <a:gd name="connsiteX5" fmla="*/ 49152 w 49152"/>
                  <a:gd name="connsiteY5" fmla="*/ 0 h 79563"/>
                  <a:gd name="connsiteX6" fmla="*/ 49152 w 49152"/>
                  <a:gd name="connsiteY6" fmla="*/ 25399 h 79563"/>
                  <a:gd name="connsiteX7" fmla="*/ 42394 w 49152"/>
                  <a:gd name="connsiteY7" fmla="*/ 25399 h 79563"/>
                  <a:gd name="connsiteX8" fmla="*/ 24269 w 49152"/>
                  <a:gd name="connsiteY8" fmla="*/ 42842 h 79563"/>
                  <a:gd name="connsiteX9" fmla="*/ 24269 w 49152"/>
                  <a:gd name="connsiteY9" fmla="*/ 79564 h 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52" h="79563">
                    <a:moveTo>
                      <a:pt x="24269" y="79564"/>
                    </a:moveTo>
                    <a:lnTo>
                      <a:pt x="0" y="79564"/>
                    </a:lnTo>
                    <a:lnTo>
                      <a:pt x="0" y="918"/>
                    </a:lnTo>
                    <a:lnTo>
                      <a:pt x="24269" y="918"/>
                    </a:lnTo>
                    <a:lnTo>
                      <a:pt x="24269" y="14077"/>
                    </a:lnTo>
                    <a:cubicBezTo>
                      <a:pt x="29799" y="5814"/>
                      <a:pt x="38400" y="0"/>
                      <a:pt x="49152" y="0"/>
                    </a:cubicBezTo>
                    <a:lnTo>
                      <a:pt x="49152" y="25399"/>
                    </a:lnTo>
                    <a:lnTo>
                      <a:pt x="42394" y="25399"/>
                    </a:lnTo>
                    <a:cubicBezTo>
                      <a:pt x="31027" y="25399"/>
                      <a:pt x="24269" y="29377"/>
                      <a:pt x="24269" y="42842"/>
                    </a:cubicBezTo>
                    <a:lnTo>
                      <a:pt x="24269" y="79564"/>
                    </a:lnTo>
                    <a:close/>
                  </a:path>
                </a:pathLst>
              </a:custGeom>
              <a:grpFill/>
              <a:ln w="3070" cap="flat">
                <a:noFill/>
                <a:prstDash val="solid"/>
                <a:miter/>
              </a:ln>
            </p:spPr>
            <p:txBody>
              <a:bodyPr rtlCol="0" anchor="ctr"/>
              <a:lstStyle/>
              <a:p>
                <a:endParaRPr lang="en-GB"/>
              </a:p>
            </p:txBody>
          </p:sp>
          <p:sp>
            <p:nvSpPr>
              <p:cNvPr id="40" name="Vrije vorm 39">
                <a:extLst>
                  <a:ext uri="{FF2B5EF4-FFF2-40B4-BE49-F238E27FC236}">
                    <a16:creationId xmlns:a16="http://schemas.microsoft.com/office/drawing/2014/main" id="{3194C830-D2FA-7942-A8BD-483FF5405E5D}"/>
                  </a:ext>
                </a:extLst>
              </p:cNvPr>
              <p:cNvSpPr/>
              <p:nvPr/>
            </p:nvSpPr>
            <p:spPr>
              <a:xfrm>
                <a:off x="11160982" y="6377978"/>
                <a:ext cx="49766" cy="97924"/>
              </a:xfrm>
              <a:custGeom>
                <a:avLst/>
                <a:gdLst>
                  <a:gd name="connsiteX0" fmla="*/ 9523 w 49766"/>
                  <a:gd name="connsiteY0" fmla="*/ 39170 h 97924"/>
                  <a:gd name="connsiteX1" fmla="*/ 0 w 49766"/>
                  <a:gd name="connsiteY1" fmla="*/ 39170 h 97924"/>
                  <a:gd name="connsiteX2" fmla="*/ 0 w 49766"/>
                  <a:gd name="connsiteY2" fmla="*/ 19279 h 97924"/>
                  <a:gd name="connsiteX3" fmla="*/ 9523 w 49766"/>
                  <a:gd name="connsiteY3" fmla="*/ 19279 h 97924"/>
                  <a:gd name="connsiteX4" fmla="*/ 9523 w 49766"/>
                  <a:gd name="connsiteY4" fmla="*/ 0 h 97924"/>
                  <a:gd name="connsiteX5" fmla="*/ 33792 w 49766"/>
                  <a:gd name="connsiteY5" fmla="*/ 0 h 97924"/>
                  <a:gd name="connsiteX6" fmla="*/ 33792 w 49766"/>
                  <a:gd name="connsiteY6" fmla="*/ 19279 h 97924"/>
                  <a:gd name="connsiteX7" fmla="*/ 49767 w 49766"/>
                  <a:gd name="connsiteY7" fmla="*/ 19279 h 97924"/>
                  <a:gd name="connsiteX8" fmla="*/ 49767 w 49766"/>
                  <a:gd name="connsiteY8" fmla="*/ 39170 h 97924"/>
                  <a:gd name="connsiteX9" fmla="*/ 33792 w 49766"/>
                  <a:gd name="connsiteY9" fmla="*/ 39170 h 97924"/>
                  <a:gd name="connsiteX10" fmla="*/ 33792 w 49766"/>
                  <a:gd name="connsiteY10" fmla="*/ 70689 h 97924"/>
                  <a:gd name="connsiteX11" fmla="*/ 41165 w 49766"/>
                  <a:gd name="connsiteY11" fmla="*/ 77422 h 97924"/>
                  <a:gd name="connsiteX12" fmla="*/ 49767 w 49766"/>
                  <a:gd name="connsiteY12" fmla="*/ 77422 h 97924"/>
                  <a:gd name="connsiteX13" fmla="*/ 49767 w 49766"/>
                  <a:gd name="connsiteY13" fmla="*/ 97925 h 97924"/>
                  <a:gd name="connsiteX14" fmla="*/ 37479 w 49766"/>
                  <a:gd name="connsiteY14" fmla="*/ 97925 h 97924"/>
                  <a:gd name="connsiteX15" fmla="*/ 9523 w 49766"/>
                  <a:gd name="connsiteY15" fmla="*/ 70689 h 97924"/>
                  <a:gd name="connsiteX16" fmla="*/ 9523 w 49766"/>
                  <a:gd name="connsiteY16" fmla="*/ 39170 h 97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766" h="97924">
                    <a:moveTo>
                      <a:pt x="9523" y="39170"/>
                    </a:moveTo>
                    <a:lnTo>
                      <a:pt x="0" y="39170"/>
                    </a:lnTo>
                    <a:lnTo>
                      <a:pt x="0" y="19279"/>
                    </a:lnTo>
                    <a:lnTo>
                      <a:pt x="9523" y="19279"/>
                    </a:lnTo>
                    <a:lnTo>
                      <a:pt x="9523" y="0"/>
                    </a:lnTo>
                    <a:lnTo>
                      <a:pt x="33792" y="0"/>
                    </a:lnTo>
                    <a:lnTo>
                      <a:pt x="33792" y="19279"/>
                    </a:lnTo>
                    <a:lnTo>
                      <a:pt x="49767" y="19279"/>
                    </a:lnTo>
                    <a:lnTo>
                      <a:pt x="49767" y="39170"/>
                    </a:lnTo>
                    <a:lnTo>
                      <a:pt x="33792" y="39170"/>
                    </a:lnTo>
                    <a:lnTo>
                      <a:pt x="33792" y="70689"/>
                    </a:lnTo>
                    <a:cubicBezTo>
                      <a:pt x="33792" y="75280"/>
                      <a:pt x="35636" y="77422"/>
                      <a:pt x="41165" y="77422"/>
                    </a:cubicBezTo>
                    <a:lnTo>
                      <a:pt x="49767" y="77422"/>
                    </a:lnTo>
                    <a:lnTo>
                      <a:pt x="49767" y="97925"/>
                    </a:lnTo>
                    <a:lnTo>
                      <a:pt x="37479" y="97925"/>
                    </a:lnTo>
                    <a:cubicBezTo>
                      <a:pt x="21197" y="97925"/>
                      <a:pt x="9523" y="90886"/>
                      <a:pt x="9523" y="70689"/>
                    </a:cubicBezTo>
                    <a:lnTo>
                      <a:pt x="9523" y="39170"/>
                    </a:lnTo>
                    <a:close/>
                  </a:path>
                </a:pathLst>
              </a:custGeom>
              <a:grpFill/>
              <a:ln w="3070" cap="flat">
                <a:noFill/>
                <a:prstDash val="solid"/>
                <a:miter/>
              </a:ln>
            </p:spPr>
            <p:txBody>
              <a:bodyPr rtlCol="0" anchor="ctr"/>
              <a:lstStyle/>
              <a:p>
                <a:endParaRPr lang="en-GB"/>
              </a:p>
            </p:txBody>
          </p:sp>
          <p:sp>
            <p:nvSpPr>
              <p:cNvPr id="41" name="Vrije vorm 40">
                <a:extLst>
                  <a:ext uri="{FF2B5EF4-FFF2-40B4-BE49-F238E27FC236}">
                    <a16:creationId xmlns:a16="http://schemas.microsoft.com/office/drawing/2014/main" id="{D50124F0-9192-C247-BAAC-F22F91DF452A}"/>
                  </a:ext>
                </a:extLst>
              </p:cNvPr>
              <p:cNvSpPr/>
              <p:nvPr/>
            </p:nvSpPr>
            <p:spPr>
              <a:xfrm>
                <a:off x="11225494" y="6371552"/>
                <a:ext cx="83251" cy="105575"/>
              </a:xfrm>
              <a:custGeom>
                <a:avLst/>
                <a:gdLst>
                  <a:gd name="connsiteX0" fmla="*/ 41472 w 83251"/>
                  <a:gd name="connsiteY0" fmla="*/ 45596 h 105575"/>
                  <a:gd name="connsiteX1" fmla="*/ 24269 w 83251"/>
                  <a:gd name="connsiteY1" fmla="*/ 65181 h 105575"/>
                  <a:gd name="connsiteX2" fmla="*/ 41472 w 83251"/>
                  <a:gd name="connsiteY2" fmla="*/ 84766 h 105575"/>
                  <a:gd name="connsiteX3" fmla="*/ 58983 w 83251"/>
                  <a:gd name="connsiteY3" fmla="*/ 65181 h 105575"/>
                  <a:gd name="connsiteX4" fmla="*/ 41472 w 83251"/>
                  <a:gd name="connsiteY4" fmla="*/ 45596 h 105575"/>
                  <a:gd name="connsiteX5" fmla="*/ 48538 w 83251"/>
                  <a:gd name="connsiteY5" fmla="*/ 24481 h 105575"/>
                  <a:gd name="connsiteX6" fmla="*/ 83252 w 83251"/>
                  <a:gd name="connsiteY6" fmla="*/ 64875 h 105575"/>
                  <a:gd name="connsiteX7" fmla="*/ 48538 w 83251"/>
                  <a:gd name="connsiteY7" fmla="*/ 105575 h 105575"/>
                  <a:gd name="connsiteX8" fmla="*/ 24269 w 83251"/>
                  <a:gd name="connsiteY8" fmla="*/ 93335 h 105575"/>
                  <a:gd name="connsiteX9" fmla="*/ 24269 w 83251"/>
                  <a:gd name="connsiteY9" fmla="*/ 104351 h 105575"/>
                  <a:gd name="connsiteX10" fmla="*/ 0 w 83251"/>
                  <a:gd name="connsiteY10" fmla="*/ 104351 h 105575"/>
                  <a:gd name="connsiteX11" fmla="*/ 0 w 83251"/>
                  <a:gd name="connsiteY11" fmla="*/ 0 h 105575"/>
                  <a:gd name="connsiteX12" fmla="*/ 24269 w 83251"/>
                  <a:gd name="connsiteY12" fmla="*/ 0 h 105575"/>
                  <a:gd name="connsiteX13" fmla="*/ 24269 w 83251"/>
                  <a:gd name="connsiteY13" fmla="*/ 36722 h 105575"/>
                  <a:gd name="connsiteX14" fmla="*/ 48538 w 83251"/>
                  <a:gd name="connsiteY14" fmla="*/ 24481 h 10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51" h="105575">
                    <a:moveTo>
                      <a:pt x="41472" y="45596"/>
                    </a:moveTo>
                    <a:cubicBezTo>
                      <a:pt x="32256" y="45596"/>
                      <a:pt x="24269" y="52635"/>
                      <a:pt x="24269" y="65181"/>
                    </a:cubicBezTo>
                    <a:cubicBezTo>
                      <a:pt x="24269" y="77728"/>
                      <a:pt x="32564" y="84766"/>
                      <a:pt x="41472" y="84766"/>
                    </a:cubicBezTo>
                    <a:cubicBezTo>
                      <a:pt x="50688" y="84766"/>
                      <a:pt x="58983" y="77728"/>
                      <a:pt x="58983" y="65181"/>
                    </a:cubicBezTo>
                    <a:cubicBezTo>
                      <a:pt x="58676" y="52329"/>
                      <a:pt x="50688" y="45596"/>
                      <a:pt x="41472" y="45596"/>
                    </a:cubicBezTo>
                    <a:moveTo>
                      <a:pt x="48538" y="24481"/>
                    </a:moveTo>
                    <a:cubicBezTo>
                      <a:pt x="68199" y="24481"/>
                      <a:pt x="83252" y="40088"/>
                      <a:pt x="83252" y="64875"/>
                    </a:cubicBezTo>
                    <a:cubicBezTo>
                      <a:pt x="83252" y="89662"/>
                      <a:pt x="67892" y="105575"/>
                      <a:pt x="48538" y="105575"/>
                    </a:cubicBezTo>
                    <a:cubicBezTo>
                      <a:pt x="36864" y="105575"/>
                      <a:pt x="28570" y="100373"/>
                      <a:pt x="24269" y="93335"/>
                    </a:cubicBezTo>
                    <a:lnTo>
                      <a:pt x="24269" y="104351"/>
                    </a:lnTo>
                    <a:lnTo>
                      <a:pt x="0" y="104351"/>
                    </a:lnTo>
                    <a:lnTo>
                      <a:pt x="0" y="0"/>
                    </a:lnTo>
                    <a:lnTo>
                      <a:pt x="24269" y="0"/>
                    </a:lnTo>
                    <a:lnTo>
                      <a:pt x="24269" y="36722"/>
                    </a:lnTo>
                    <a:cubicBezTo>
                      <a:pt x="28570" y="29683"/>
                      <a:pt x="37172" y="24481"/>
                      <a:pt x="48538" y="24481"/>
                    </a:cubicBezTo>
                  </a:path>
                </a:pathLst>
              </a:custGeom>
              <a:grpFill/>
              <a:ln w="3070" cap="flat">
                <a:noFill/>
                <a:prstDash val="solid"/>
                <a:miter/>
              </a:ln>
            </p:spPr>
            <p:txBody>
              <a:bodyPr rtlCol="0" anchor="ctr"/>
              <a:lstStyle/>
              <a:p>
                <a:endParaRPr lang="en-GB"/>
              </a:p>
            </p:txBody>
          </p:sp>
          <p:sp>
            <p:nvSpPr>
              <p:cNvPr id="42" name="Vrije vorm 41">
                <a:extLst>
                  <a:ext uri="{FF2B5EF4-FFF2-40B4-BE49-F238E27FC236}">
                    <a16:creationId xmlns:a16="http://schemas.microsoft.com/office/drawing/2014/main" id="{F3F5102D-89C8-5843-B30A-AAB2EAAF0DA0}"/>
                  </a:ext>
                </a:extLst>
              </p:cNvPr>
              <p:cNvSpPr/>
              <p:nvPr/>
            </p:nvSpPr>
            <p:spPr>
              <a:xfrm>
                <a:off x="11318270" y="6396339"/>
                <a:ext cx="79258" cy="80787"/>
              </a:xfrm>
              <a:custGeom>
                <a:avLst/>
                <a:gdLst>
                  <a:gd name="connsiteX0" fmla="*/ 24269 w 79258"/>
                  <a:gd name="connsiteY0" fmla="*/ 32438 h 80787"/>
                  <a:gd name="connsiteX1" fmla="*/ 54682 w 79258"/>
                  <a:gd name="connsiteY1" fmla="*/ 32438 h 80787"/>
                  <a:gd name="connsiteX2" fmla="*/ 39936 w 79258"/>
                  <a:gd name="connsiteY2" fmla="*/ 18973 h 80787"/>
                  <a:gd name="connsiteX3" fmla="*/ 24269 w 79258"/>
                  <a:gd name="connsiteY3" fmla="*/ 32438 h 80787"/>
                  <a:gd name="connsiteX4" fmla="*/ 39936 w 79258"/>
                  <a:gd name="connsiteY4" fmla="*/ 80788 h 80787"/>
                  <a:gd name="connsiteX5" fmla="*/ 0 w 79258"/>
                  <a:gd name="connsiteY5" fmla="*/ 40394 h 80787"/>
                  <a:gd name="connsiteX6" fmla="*/ 39936 w 79258"/>
                  <a:gd name="connsiteY6" fmla="*/ 0 h 80787"/>
                  <a:gd name="connsiteX7" fmla="*/ 79258 w 79258"/>
                  <a:gd name="connsiteY7" fmla="*/ 39170 h 80787"/>
                  <a:gd name="connsiteX8" fmla="*/ 78951 w 79258"/>
                  <a:gd name="connsiteY8" fmla="*/ 46208 h 80787"/>
                  <a:gd name="connsiteX9" fmla="*/ 23962 w 79258"/>
                  <a:gd name="connsiteY9" fmla="*/ 46208 h 80787"/>
                  <a:gd name="connsiteX10" fmla="*/ 39015 w 79258"/>
                  <a:gd name="connsiteY10" fmla="*/ 61203 h 80787"/>
                  <a:gd name="connsiteX11" fmla="*/ 51610 w 79258"/>
                  <a:gd name="connsiteY11" fmla="*/ 53553 h 80787"/>
                  <a:gd name="connsiteX12" fmla="*/ 77415 w 79258"/>
                  <a:gd name="connsiteY12" fmla="*/ 53553 h 80787"/>
                  <a:gd name="connsiteX13" fmla="*/ 39936 w 79258"/>
                  <a:gd name="connsiteY13"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258" h="80787">
                    <a:moveTo>
                      <a:pt x="24269" y="32438"/>
                    </a:moveTo>
                    <a:lnTo>
                      <a:pt x="54682" y="32438"/>
                    </a:lnTo>
                    <a:cubicBezTo>
                      <a:pt x="54682" y="23869"/>
                      <a:pt x="47924" y="18973"/>
                      <a:pt x="39936" y="18973"/>
                    </a:cubicBezTo>
                    <a:cubicBezTo>
                      <a:pt x="31642" y="18973"/>
                      <a:pt x="25805" y="23869"/>
                      <a:pt x="24269" y="32438"/>
                    </a:cubicBezTo>
                    <a:moveTo>
                      <a:pt x="39936" y="80788"/>
                    </a:moveTo>
                    <a:cubicBezTo>
                      <a:pt x="16589" y="80788"/>
                      <a:pt x="0" y="65181"/>
                      <a:pt x="0" y="40394"/>
                    </a:cubicBezTo>
                    <a:cubicBezTo>
                      <a:pt x="0" y="15607"/>
                      <a:pt x="16282" y="0"/>
                      <a:pt x="39936" y="0"/>
                    </a:cubicBezTo>
                    <a:cubicBezTo>
                      <a:pt x="62977" y="0"/>
                      <a:pt x="79258" y="15301"/>
                      <a:pt x="79258" y="39170"/>
                    </a:cubicBezTo>
                    <a:cubicBezTo>
                      <a:pt x="79258" y="41312"/>
                      <a:pt x="79258" y="43760"/>
                      <a:pt x="78951" y="46208"/>
                    </a:cubicBezTo>
                    <a:lnTo>
                      <a:pt x="23962" y="46208"/>
                    </a:lnTo>
                    <a:cubicBezTo>
                      <a:pt x="24883" y="56613"/>
                      <a:pt x="31335" y="61203"/>
                      <a:pt x="39015" y="61203"/>
                    </a:cubicBezTo>
                    <a:cubicBezTo>
                      <a:pt x="45773" y="61203"/>
                      <a:pt x="49767" y="57837"/>
                      <a:pt x="51610" y="53553"/>
                    </a:cubicBezTo>
                    <a:lnTo>
                      <a:pt x="77415" y="53553"/>
                    </a:lnTo>
                    <a:cubicBezTo>
                      <a:pt x="73729" y="68853"/>
                      <a:pt x="59597" y="80788"/>
                      <a:pt x="39936" y="80788"/>
                    </a:cubicBezTo>
                  </a:path>
                </a:pathLst>
              </a:custGeom>
              <a:grpFill/>
              <a:ln w="3070" cap="flat">
                <a:noFill/>
                <a:prstDash val="solid"/>
                <a:miter/>
              </a:ln>
            </p:spPr>
            <p:txBody>
              <a:bodyPr rtlCol="0" anchor="ctr"/>
              <a:lstStyle/>
              <a:p>
                <a:endParaRPr lang="en-GB"/>
              </a:p>
            </p:txBody>
          </p:sp>
        </p:grpSp>
        <p:sp>
          <p:nvSpPr>
            <p:cNvPr id="43" name="Vrije vorm 42">
              <a:extLst>
                <a:ext uri="{FF2B5EF4-FFF2-40B4-BE49-F238E27FC236}">
                  <a16:creationId xmlns:a16="http://schemas.microsoft.com/office/drawing/2014/main" id="{9959F64D-D013-C843-A1D6-A46A75E7124F}"/>
                </a:ext>
              </a:extLst>
            </p:cNvPr>
            <p:cNvSpPr/>
            <p:nvPr/>
          </p:nvSpPr>
          <p:spPr>
            <a:xfrm>
              <a:off x="11411659" y="6371552"/>
              <a:ext cx="24269" cy="104351"/>
            </a:xfrm>
            <a:custGeom>
              <a:avLst/>
              <a:gdLst>
                <a:gd name="connsiteX0" fmla="*/ 0 w 24269"/>
                <a:gd name="connsiteY0" fmla="*/ 0 h 104351"/>
                <a:gd name="connsiteX1" fmla="*/ 24269 w 24269"/>
                <a:gd name="connsiteY1" fmla="*/ 0 h 104351"/>
                <a:gd name="connsiteX2" fmla="*/ 24269 w 24269"/>
                <a:gd name="connsiteY2" fmla="*/ 104351 h 104351"/>
                <a:gd name="connsiteX3" fmla="*/ 0 w 24269"/>
                <a:gd name="connsiteY3" fmla="*/ 104351 h 104351"/>
              </a:gdLst>
              <a:ahLst/>
              <a:cxnLst>
                <a:cxn ang="0">
                  <a:pos x="connsiteX0" y="connsiteY0"/>
                </a:cxn>
                <a:cxn ang="0">
                  <a:pos x="connsiteX1" y="connsiteY1"/>
                </a:cxn>
                <a:cxn ang="0">
                  <a:pos x="connsiteX2" y="connsiteY2"/>
                </a:cxn>
                <a:cxn ang="0">
                  <a:pos x="connsiteX3" y="connsiteY3"/>
                </a:cxn>
              </a:cxnLst>
              <a:rect l="l" t="t" r="r" b="b"/>
              <a:pathLst>
                <a:path w="24269" h="104351">
                  <a:moveTo>
                    <a:pt x="0" y="0"/>
                  </a:moveTo>
                  <a:lnTo>
                    <a:pt x="24269" y="0"/>
                  </a:lnTo>
                  <a:lnTo>
                    <a:pt x="24269" y="104351"/>
                  </a:lnTo>
                  <a:lnTo>
                    <a:pt x="0" y="104351"/>
                  </a:lnTo>
                  <a:close/>
                </a:path>
              </a:pathLst>
            </a:custGeom>
            <a:solidFill>
              <a:schemeClr val="accent1"/>
            </a:solidFill>
            <a:ln w="3070" cap="flat">
              <a:noFill/>
              <a:prstDash val="solid"/>
              <a:miter/>
            </a:ln>
          </p:spPr>
          <p:txBody>
            <a:bodyPr rtlCol="0" anchor="ctr"/>
            <a:lstStyle/>
            <a:p>
              <a:endParaRPr lang="en-GB"/>
            </a:p>
          </p:txBody>
        </p:sp>
        <p:grpSp>
          <p:nvGrpSpPr>
            <p:cNvPr id="44" name="Graphic 29">
              <a:extLst>
                <a:ext uri="{FF2B5EF4-FFF2-40B4-BE49-F238E27FC236}">
                  <a16:creationId xmlns:a16="http://schemas.microsoft.com/office/drawing/2014/main" id="{F0E40137-F6FD-A94C-9E97-7BFFF32AAB4F}"/>
                </a:ext>
              </a:extLst>
            </p:cNvPr>
            <p:cNvGrpSpPr/>
            <p:nvPr/>
          </p:nvGrpSpPr>
          <p:grpSpPr>
            <a:xfrm>
              <a:off x="10359183" y="6094914"/>
              <a:ext cx="1306226" cy="382518"/>
              <a:chOff x="10359183" y="6094914"/>
              <a:chExt cx="1306226" cy="382518"/>
            </a:xfrm>
            <a:solidFill>
              <a:schemeClr val="accent1"/>
            </a:solidFill>
          </p:grpSpPr>
          <p:sp>
            <p:nvSpPr>
              <p:cNvPr id="45" name="Vrije vorm 44">
                <a:extLst>
                  <a:ext uri="{FF2B5EF4-FFF2-40B4-BE49-F238E27FC236}">
                    <a16:creationId xmlns:a16="http://schemas.microsoft.com/office/drawing/2014/main" id="{33133F2C-20AC-5A46-BBDA-0B2F361DBEBD}"/>
                  </a:ext>
                </a:extLst>
              </p:cNvPr>
              <p:cNvSpPr/>
              <p:nvPr/>
            </p:nvSpPr>
            <p:spPr>
              <a:xfrm>
                <a:off x="11450060" y="6396339"/>
                <a:ext cx="79258" cy="80787"/>
              </a:xfrm>
              <a:custGeom>
                <a:avLst/>
                <a:gdLst>
                  <a:gd name="connsiteX0" fmla="*/ 24269 w 79258"/>
                  <a:gd name="connsiteY0" fmla="*/ 32438 h 80787"/>
                  <a:gd name="connsiteX1" fmla="*/ 54682 w 79258"/>
                  <a:gd name="connsiteY1" fmla="*/ 32438 h 80787"/>
                  <a:gd name="connsiteX2" fmla="*/ 39936 w 79258"/>
                  <a:gd name="connsiteY2" fmla="*/ 18973 h 80787"/>
                  <a:gd name="connsiteX3" fmla="*/ 24269 w 79258"/>
                  <a:gd name="connsiteY3" fmla="*/ 32438 h 80787"/>
                  <a:gd name="connsiteX4" fmla="*/ 39936 w 79258"/>
                  <a:gd name="connsiteY4" fmla="*/ 80788 h 80787"/>
                  <a:gd name="connsiteX5" fmla="*/ 0 w 79258"/>
                  <a:gd name="connsiteY5" fmla="*/ 40394 h 80787"/>
                  <a:gd name="connsiteX6" fmla="*/ 39936 w 79258"/>
                  <a:gd name="connsiteY6" fmla="*/ 0 h 80787"/>
                  <a:gd name="connsiteX7" fmla="*/ 79258 w 79258"/>
                  <a:gd name="connsiteY7" fmla="*/ 39170 h 80787"/>
                  <a:gd name="connsiteX8" fmla="*/ 78951 w 79258"/>
                  <a:gd name="connsiteY8" fmla="*/ 46208 h 80787"/>
                  <a:gd name="connsiteX9" fmla="*/ 24269 w 79258"/>
                  <a:gd name="connsiteY9" fmla="*/ 46208 h 80787"/>
                  <a:gd name="connsiteX10" fmla="*/ 39322 w 79258"/>
                  <a:gd name="connsiteY10" fmla="*/ 61203 h 80787"/>
                  <a:gd name="connsiteX11" fmla="*/ 51917 w 79258"/>
                  <a:gd name="connsiteY11" fmla="*/ 53553 h 80787"/>
                  <a:gd name="connsiteX12" fmla="*/ 77722 w 79258"/>
                  <a:gd name="connsiteY12" fmla="*/ 53553 h 80787"/>
                  <a:gd name="connsiteX13" fmla="*/ 39936 w 79258"/>
                  <a:gd name="connsiteY13"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258" h="80787">
                    <a:moveTo>
                      <a:pt x="24269" y="32438"/>
                    </a:moveTo>
                    <a:lnTo>
                      <a:pt x="54682" y="32438"/>
                    </a:lnTo>
                    <a:cubicBezTo>
                      <a:pt x="54682" y="23869"/>
                      <a:pt x="47924" y="18973"/>
                      <a:pt x="39936" y="18973"/>
                    </a:cubicBezTo>
                    <a:cubicBezTo>
                      <a:pt x="31949" y="18973"/>
                      <a:pt x="25805" y="23869"/>
                      <a:pt x="24269" y="32438"/>
                    </a:cubicBezTo>
                    <a:moveTo>
                      <a:pt x="39936" y="80788"/>
                    </a:moveTo>
                    <a:cubicBezTo>
                      <a:pt x="16589" y="80788"/>
                      <a:pt x="0" y="65181"/>
                      <a:pt x="0" y="40394"/>
                    </a:cubicBezTo>
                    <a:cubicBezTo>
                      <a:pt x="0" y="15607"/>
                      <a:pt x="16282" y="0"/>
                      <a:pt x="39936" y="0"/>
                    </a:cubicBezTo>
                    <a:cubicBezTo>
                      <a:pt x="62977" y="0"/>
                      <a:pt x="79258" y="15301"/>
                      <a:pt x="79258" y="39170"/>
                    </a:cubicBezTo>
                    <a:cubicBezTo>
                      <a:pt x="79258" y="41312"/>
                      <a:pt x="79258" y="43760"/>
                      <a:pt x="78951" y="46208"/>
                    </a:cubicBezTo>
                    <a:lnTo>
                      <a:pt x="24269" y="46208"/>
                    </a:lnTo>
                    <a:cubicBezTo>
                      <a:pt x="25191" y="56613"/>
                      <a:pt x="31642" y="61203"/>
                      <a:pt x="39322" y="61203"/>
                    </a:cubicBezTo>
                    <a:cubicBezTo>
                      <a:pt x="46080" y="61203"/>
                      <a:pt x="50074" y="57837"/>
                      <a:pt x="51917" y="53553"/>
                    </a:cubicBezTo>
                    <a:lnTo>
                      <a:pt x="77722" y="53553"/>
                    </a:lnTo>
                    <a:cubicBezTo>
                      <a:pt x="73729" y="68853"/>
                      <a:pt x="59597" y="80788"/>
                      <a:pt x="39936" y="80788"/>
                    </a:cubicBezTo>
                  </a:path>
                </a:pathLst>
              </a:custGeom>
              <a:grpFill/>
              <a:ln w="3070" cap="flat">
                <a:noFill/>
                <a:prstDash val="solid"/>
                <a:miter/>
              </a:ln>
            </p:spPr>
            <p:txBody>
              <a:bodyPr rtlCol="0" anchor="ctr"/>
              <a:lstStyle/>
              <a:p>
                <a:endParaRPr lang="en-GB"/>
              </a:p>
            </p:txBody>
          </p:sp>
          <p:sp>
            <p:nvSpPr>
              <p:cNvPr id="46" name="Vrije vorm 45">
                <a:extLst>
                  <a:ext uri="{FF2B5EF4-FFF2-40B4-BE49-F238E27FC236}">
                    <a16:creationId xmlns:a16="http://schemas.microsoft.com/office/drawing/2014/main" id="{93B852B4-08E8-8949-85CC-119931239EE8}"/>
                  </a:ext>
                </a:extLst>
              </p:cNvPr>
              <p:cNvSpPr/>
              <p:nvPr/>
            </p:nvSpPr>
            <p:spPr>
              <a:xfrm>
                <a:off x="11541299" y="6362983"/>
                <a:ext cx="28877" cy="112919"/>
              </a:xfrm>
              <a:custGeom>
                <a:avLst/>
                <a:gdLst>
                  <a:gd name="connsiteX0" fmla="*/ 2458 w 28877"/>
                  <a:gd name="connsiteY0" fmla="*/ 34274 h 112919"/>
                  <a:gd name="connsiteX1" fmla="*/ 26727 w 28877"/>
                  <a:gd name="connsiteY1" fmla="*/ 34274 h 112919"/>
                  <a:gd name="connsiteX2" fmla="*/ 26727 w 28877"/>
                  <a:gd name="connsiteY2" fmla="*/ 112919 h 112919"/>
                  <a:gd name="connsiteX3" fmla="*/ 2458 w 28877"/>
                  <a:gd name="connsiteY3" fmla="*/ 112919 h 112919"/>
                  <a:gd name="connsiteX4" fmla="*/ 2458 w 28877"/>
                  <a:gd name="connsiteY4" fmla="*/ 34274 h 112919"/>
                  <a:gd name="connsiteX5" fmla="*/ 0 w 28877"/>
                  <a:gd name="connsiteY5" fmla="*/ 13159 h 112919"/>
                  <a:gd name="connsiteX6" fmla="*/ 14439 w 28877"/>
                  <a:gd name="connsiteY6" fmla="*/ 0 h 112919"/>
                  <a:gd name="connsiteX7" fmla="*/ 28877 w 28877"/>
                  <a:gd name="connsiteY7" fmla="*/ 13159 h 112919"/>
                  <a:gd name="connsiteX8" fmla="*/ 14439 w 28877"/>
                  <a:gd name="connsiteY8" fmla="*/ 26011 h 112919"/>
                  <a:gd name="connsiteX9" fmla="*/ 0 w 28877"/>
                  <a:gd name="connsiteY9" fmla="*/ 13159 h 112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877" h="112919">
                    <a:moveTo>
                      <a:pt x="2458" y="34274"/>
                    </a:moveTo>
                    <a:lnTo>
                      <a:pt x="26727" y="34274"/>
                    </a:lnTo>
                    <a:lnTo>
                      <a:pt x="26727" y="112919"/>
                    </a:lnTo>
                    <a:lnTo>
                      <a:pt x="2458" y="112919"/>
                    </a:lnTo>
                    <a:lnTo>
                      <a:pt x="2458" y="34274"/>
                    </a:lnTo>
                    <a:close/>
                    <a:moveTo>
                      <a:pt x="0" y="13159"/>
                    </a:moveTo>
                    <a:cubicBezTo>
                      <a:pt x="0" y="5814"/>
                      <a:pt x="5837" y="0"/>
                      <a:pt x="14439" y="0"/>
                    </a:cubicBezTo>
                    <a:cubicBezTo>
                      <a:pt x="23040" y="0"/>
                      <a:pt x="28877" y="5814"/>
                      <a:pt x="28877" y="13159"/>
                    </a:cubicBezTo>
                    <a:cubicBezTo>
                      <a:pt x="28877" y="20503"/>
                      <a:pt x="23040" y="26011"/>
                      <a:pt x="14439" y="26011"/>
                    </a:cubicBezTo>
                    <a:cubicBezTo>
                      <a:pt x="5837" y="26011"/>
                      <a:pt x="0" y="20197"/>
                      <a:pt x="0" y="13159"/>
                    </a:cubicBezTo>
                  </a:path>
                </a:pathLst>
              </a:custGeom>
              <a:grpFill/>
              <a:ln w="3070" cap="flat">
                <a:noFill/>
                <a:prstDash val="solid"/>
                <a:miter/>
              </a:ln>
            </p:spPr>
            <p:txBody>
              <a:bodyPr rtlCol="0" anchor="ctr"/>
              <a:lstStyle/>
              <a:p>
                <a:endParaRPr lang="en-GB"/>
              </a:p>
            </p:txBody>
          </p:sp>
          <p:sp>
            <p:nvSpPr>
              <p:cNvPr id="47" name="Vrije vorm 46">
                <a:extLst>
                  <a:ext uri="{FF2B5EF4-FFF2-40B4-BE49-F238E27FC236}">
                    <a16:creationId xmlns:a16="http://schemas.microsoft.com/office/drawing/2014/main" id="{0CE62A5C-44E7-FA49-9062-13E636C4120F}"/>
                  </a:ext>
                </a:extLst>
              </p:cNvPr>
              <p:cNvSpPr/>
              <p:nvPr/>
            </p:nvSpPr>
            <p:spPr>
              <a:xfrm>
                <a:off x="11582153" y="6371552"/>
                <a:ext cx="83256" cy="105575"/>
              </a:xfrm>
              <a:custGeom>
                <a:avLst/>
                <a:gdLst>
                  <a:gd name="connsiteX0" fmla="*/ 41784 w 83256"/>
                  <a:gd name="connsiteY0" fmla="*/ 45596 h 105575"/>
                  <a:gd name="connsiteX1" fmla="*/ 24581 w 83256"/>
                  <a:gd name="connsiteY1" fmla="*/ 64875 h 105575"/>
                  <a:gd name="connsiteX2" fmla="*/ 41784 w 83256"/>
                  <a:gd name="connsiteY2" fmla="*/ 84460 h 105575"/>
                  <a:gd name="connsiteX3" fmla="*/ 58987 w 83256"/>
                  <a:gd name="connsiteY3" fmla="*/ 64875 h 105575"/>
                  <a:gd name="connsiteX4" fmla="*/ 41784 w 83256"/>
                  <a:gd name="connsiteY4" fmla="*/ 45596 h 105575"/>
                  <a:gd name="connsiteX5" fmla="*/ 34718 w 83256"/>
                  <a:gd name="connsiteY5" fmla="*/ 24481 h 105575"/>
                  <a:gd name="connsiteX6" fmla="*/ 58987 w 83256"/>
                  <a:gd name="connsiteY6" fmla="*/ 36416 h 105575"/>
                  <a:gd name="connsiteX7" fmla="*/ 58987 w 83256"/>
                  <a:gd name="connsiteY7" fmla="*/ 0 h 105575"/>
                  <a:gd name="connsiteX8" fmla="*/ 83256 w 83256"/>
                  <a:gd name="connsiteY8" fmla="*/ 0 h 105575"/>
                  <a:gd name="connsiteX9" fmla="*/ 83256 w 83256"/>
                  <a:gd name="connsiteY9" fmla="*/ 104351 h 105575"/>
                  <a:gd name="connsiteX10" fmla="*/ 58987 w 83256"/>
                  <a:gd name="connsiteY10" fmla="*/ 104351 h 105575"/>
                  <a:gd name="connsiteX11" fmla="*/ 58987 w 83256"/>
                  <a:gd name="connsiteY11" fmla="*/ 93029 h 105575"/>
                  <a:gd name="connsiteX12" fmla="*/ 34718 w 83256"/>
                  <a:gd name="connsiteY12" fmla="*/ 105575 h 105575"/>
                  <a:gd name="connsiteX13" fmla="*/ 4 w 83256"/>
                  <a:gd name="connsiteY13" fmla="*/ 64875 h 105575"/>
                  <a:gd name="connsiteX14" fmla="*/ 34718 w 83256"/>
                  <a:gd name="connsiteY14" fmla="*/ 24481 h 10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56" h="105575">
                    <a:moveTo>
                      <a:pt x="41784" y="45596"/>
                    </a:moveTo>
                    <a:cubicBezTo>
                      <a:pt x="32568" y="45596"/>
                      <a:pt x="24581" y="52329"/>
                      <a:pt x="24581" y="64875"/>
                    </a:cubicBezTo>
                    <a:cubicBezTo>
                      <a:pt x="24581" y="77422"/>
                      <a:pt x="32875" y="84460"/>
                      <a:pt x="41784" y="84460"/>
                    </a:cubicBezTo>
                    <a:cubicBezTo>
                      <a:pt x="51000" y="84460"/>
                      <a:pt x="58987" y="77422"/>
                      <a:pt x="58987" y="64875"/>
                    </a:cubicBezTo>
                    <a:cubicBezTo>
                      <a:pt x="58987" y="52329"/>
                      <a:pt x="51000" y="45596"/>
                      <a:pt x="41784" y="45596"/>
                    </a:cubicBezTo>
                    <a:moveTo>
                      <a:pt x="34718" y="24481"/>
                    </a:moveTo>
                    <a:cubicBezTo>
                      <a:pt x="45163" y="24481"/>
                      <a:pt x="54379" y="29377"/>
                      <a:pt x="58987" y="36416"/>
                    </a:cubicBezTo>
                    <a:lnTo>
                      <a:pt x="58987" y="0"/>
                    </a:lnTo>
                    <a:lnTo>
                      <a:pt x="83256" y="0"/>
                    </a:lnTo>
                    <a:lnTo>
                      <a:pt x="83256" y="104351"/>
                    </a:lnTo>
                    <a:lnTo>
                      <a:pt x="58987" y="104351"/>
                    </a:lnTo>
                    <a:lnTo>
                      <a:pt x="58987" y="93029"/>
                    </a:lnTo>
                    <a:cubicBezTo>
                      <a:pt x="54687" y="100373"/>
                      <a:pt x="46392" y="105575"/>
                      <a:pt x="34718" y="105575"/>
                    </a:cubicBezTo>
                    <a:cubicBezTo>
                      <a:pt x="15365" y="105575"/>
                      <a:pt x="4" y="89662"/>
                      <a:pt x="4" y="64875"/>
                    </a:cubicBezTo>
                    <a:cubicBezTo>
                      <a:pt x="-303" y="40088"/>
                      <a:pt x="15365" y="24481"/>
                      <a:pt x="34718" y="24481"/>
                    </a:cubicBezTo>
                  </a:path>
                </a:pathLst>
              </a:custGeom>
              <a:grpFill/>
              <a:ln w="3070" cap="flat">
                <a:noFill/>
                <a:prstDash val="solid"/>
                <a:miter/>
              </a:ln>
            </p:spPr>
            <p:txBody>
              <a:bodyPr rtlCol="0" anchor="ctr"/>
              <a:lstStyle/>
              <a:p>
                <a:endParaRPr lang="en-GB"/>
              </a:p>
            </p:txBody>
          </p:sp>
          <p:sp>
            <p:nvSpPr>
              <p:cNvPr id="48" name="Vrije vorm 47">
                <a:extLst>
                  <a:ext uri="{FF2B5EF4-FFF2-40B4-BE49-F238E27FC236}">
                    <a16:creationId xmlns:a16="http://schemas.microsoft.com/office/drawing/2014/main" id="{9142E9D0-AD8C-E347-B397-562E4EB1C58A}"/>
                  </a:ext>
                </a:extLst>
              </p:cNvPr>
              <p:cNvSpPr/>
              <p:nvPr/>
            </p:nvSpPr>
            <p:spPr>
              <a:xfrm>
                <a:off x="10428610" y="6165298"/>
                <a:ext cx="314883" cy="312135"/>
              </a:xfrm>
              <a:custGeom>
                <a:avLst/>
                <a:gdLst>
                  <a:gd name="connsiteX0" fmla="*/ 169576 w 314883"/>
                  <a:gd name="connsiteY0" fmla="*/ 0 h 312135"/>
                  <a:gd name="connsiteX1" fmla="*/ 159131 w 314883"/>
                  <a:gd name="connsiteY1" fmla="*/ 0 h 312135"/>
                  <a:gd name="connsiteX2" fmla="*/ 86631 w 314883"/>
                  <a:gd name="connsiteY2" fmla="*/ 0 h 312135"/>
                  <a:gd name="connsiteX3" fmla="*/ 82023 w 314883"/>
                  <a:gd name="connsiteY3" fmla="*/ 0 h 312135"/>
                  <a:gd name="connsiteX4" fmla="*/ 0 w 314883"/>
                  <a:gd name="connsiteY4" fmla="*/ 81706 h 312135"/>
                  <a:gd name="connsiteX5" fmla="*/ 0 w 314883"/>
                  <a:gd name="connsiteY5" fmla="*/ 88744 h 312135"/>
                  <a:gd name="connsiteX6" fmla="*/ 82023 w 314883"/>
                  <a:gd name="connsiteY6" fmla="*/ 170450 h 312135"/>
                  <a:gd name="connsiteX7" fmla="*/ 158824 w 314883"/>
                  <a:gd name="connsiteY7" fmla="*/ 170450 h 312135"/>
                  <a:gd name="connsiteX8" fmla="*/ 158824 w 314883"/>
                  <a:gd name="connsiteY8" fmla="*/ 141991 h 312135"/>
                  <a:gd name="connsiteX9" fmla="*/ 82023 w 314883"/>
                  <a:gd name="connsiteY9" fmla="*/ 141991 h 312135"/>
                  <a:gd name="connsiteX10" fmla="*/ 28570 w 314883"/>
                  <a:gd name="connsiteY10" fmla="*/ 88744 h 312135"/>
                  <a:gd name="connsiteX11" fmla="*/ 28570 w 314883"/>
                  <a:gd name="connsiteY11" fmla="*/ 81706 h 312135"/>
                  <a:gd name="connsiteX12" fmla="*/ 82023 w 314883"/>
                  <a:gd name="connsiteY12" fmla="*/ 28459 h 312135"/>
                  <a:gd name="connsiteX13" fmla="*/ 86631 w 314883"/>
                  <a:gd name="connsiteY13" fmla="*/ 28459 h 312135"/>
                  <a:gd name="connsiteX14" fmla="*/ 158824 w 314883"/>
                  <a:gd name="connsiteY14" fmla="*/ 28459 h 312135"/>
                  <a:gd name="connsiteX15" fmla="*/ 169269 w 314883"/>
                  <a:gd name="connsiteY15" fmla="*/ 28459 h 312135"/>
                  <a:gd name="connsiteX16" fmla="*/ 286313 w 314883"/>
                  <a:gd name="connsiteY16" fmla="*/ 149029 h 312135"/>
                  <a:gd name="connsiteX17" fmla="*/ 286313 w 314883"/>
                  <a:gd name="connsiteY17" fmla="*/ 163106 h 312135"/>
                  <a:gd name="connsiteX18" fmla="*/ 169269 w 314883"/>
                  <a:gd name="connsiteY18" fmla="*/ 283676 h 312135"/>
                  <a:gd name="connsiteX19" fmla="*/ 86324 w 314883"/>
                  <a:gd name="connsiteY19" fmla="*/ 283676 h 312135"/>
                  <a:gd name="connsiteX20" fmla="*/ 86324 w 314883"/>
                  <a:gd name="connsiteY20" fmla="*/ 312135 h 312135"/>
                  <a:gd name="connsiteX21" fmla="*/ 169269 w 314883"/>
                  <a:gd name="connsiteY21" fmla="*/ 312135 h 312135"/>
                  <a:gd name="connsiteX22" fmla="*/ 314883 w 314883"/>
                  <a:gd name="connsiteY22" fmla="*/ 163106 h 312135"/>
                  <a:gd name="connsiteX23" fmla="*/ 314883 w 314883"/>
                  <a:gd name="connsiteY23" fmla="*/ 149029 h 312135"/>
                  <a:gd name="connsiteX24" fmla="*/ 169576 w 314883"/>
                  <a:gd name="connsiteY24" fmla="*/ 0 h 312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883" h="312135">
                    <a:moveTo>
                      <a:pt x="169576" y="0"/>
                    </a:moveTo>
                    <a:lnTo>
                      <a:pt x="159131" y="0"/>
                    </a:lnTo>
                    <a:lnTo>
                      <a:pt x="86631" y="0"/>
                    </a:lnTo>
                    <a:lnTo>
                      <a:pt x="82023" y="0"/>
                    </a:lnTo>
                    <a:cubicBezTo>
                      <a:pt x="36864" y="0"/>
                      <a:pt x="0" y="36722"/>
                      <a:pt x="0" y="81706"/>
                    </a:cubicBezTo>
                    <a:lnTo>
                      <a:pt x="0" y="88744"/>
                    </a:lnTo>
                    <a:cubicBezTo>
                      <a:pt x="0" y="133729"/>
                      <a:pt x="36864" y="170450"/>
                      <a:pt x="82023" y="170450"/>
                    </a:cubicBezTo>
                    <a:lnTo>
                      <a:pt x="158824" y="170450"/>
                    </a:lnTo>
                    <a:lnTo>
                      <a:pt x="158824" y="141991"/>
                    </a:lnTo>
                    <a:lnTo>
                      <a:pt x="82023" y="141991"/>
                    </a:lnTo>
                    <a:cubicBezTo>
                      <a:pt x="52532" y="141991"/>
                      <a:pt x="28570" y="118122"/>
                      <a:pt x="28570" y="88744"/>
                    </a:cubicBezTo>
                    <a:lnTo>
                      <a:pt x="28570" y="81706"/>
                    </a:lnTo>
                    <a:cubicBezTo>
                      <a:pt x="28570" y="52329"/>
                      <a:pt x="52532" y="28459"/>
                      <a:pt x="82023" y="28459"/>
                    </a:cubicBezTo>
                    <a:lnTo>
                      <a:pt x="86631" y="28459"/>
                    </a:lnTo>
                    <a:lnTo>
                      <a:pt x="158824" y="28459"/>
                    </a:lnTo>
                    <a:lnTo>
                      <a:pt x="169269" y="28459"/>
                    </a:lnTo>
                    <a:cubicBezTo>
                      <a:pt x="233781" y="28459"/>
                      <a:pt x="286313" y="82624"/>
                      <a:pt x="286313" y="149029"/>
                    </a:cubicBezTo>
                    <a:lnTo>
                      <a:pt x="286313" y="163106"/>
                    </a:lnTo>
                    <a:cubicBezTo>
                      <a:pt x="286313" y="229511"/>
                      <a:pt x="233781" y="283676"/>
                      <a:pt x="169269" y="283676"/>
                    </a:cubicBezTo>
                    <a:lnTo>
                      <a:pt x="86324" y="283676"/>
                    </a:lnTo>
                    <a:lnTo>
                      <a:pt x="86324" y="312135"/>
                    </a:lnTo>
                    <a:lnTo>
                      <a:pt x="169269" y="312135"/>
                    </a:lnTo>
                    <a:cubicBezTo>
                      <a:pt x="249449" y="312135"/>
                      <a:pt x="314883" y="245118"/>
                      <a:pt x="314883" y="163106"/>
                    </a:cubicBezTo>
                    <a:lnTo>
                      <a:pt x="314883" y="149029"/>
                    </a:lnTo>
                    <a:cubicBezTo>
                      <a:pt x="315190" y="66711"/>
                      <a:pt x="250063" y="0"/>
                      <a:pt x="169576" y="0"/>
                    </a:cubicBezTo>
                  </a:path>
                </a:pathLst>
              </a:custGeom>
              <a:grpFill/>
              <a:ln w="3070" cap="flat">
                <a:noFill/>
                <a:prstDash val="solid"/>
                <a:miter/>
              </a:ln>
            </p:spPr>
            <p:txBody>
              <a:bodyPr rtlCol="0" anchor="ctr"/>
              <a:lstStyle/>
              <a:p>
                <a:endParaRPr lang="en-GB"/>
              </a:p>
            </p:txBody>
          </p:sp>
          <p:sp>
            <p:nvSpPr>
              <p:cNvPr id="49" name="Vrije vorm 48">
                <a:extLst>
                  <a:ext uri="{FF2B5EF4-FFF2-40B4-BE49-F238E27FC236}">
                    <a16:creationId xmlns:a16="http://schemas.microsoft.com/office/drawing/2014/main" id="{CD977467-2D8A-DE4D-9980-F9D3006400B9}"/>
                  </a:ext>
                </a:extLst>
              </p:cNvPr>
              <p:cNvSpPr/>
              <p:nvPr/>
            </p:nvSpPr>
            <p:spPr>
              <a:xfrm>
                <a:off x="10359183" y="6094914"/>
                <a:ext cx="315190" cy="312135"/>
              </a:xfrm>
              <a:custGeom>
                <a:avLst/>
                <a:gdLst>
                  <a:gd name="connsiteX0" fmla="*/ 228559 w 315190"/>
                  <a:gd name="connsiteY0" fmla="*/ 312135 h 312135"/>
                  <a:gd name="connsiteX1" fmla="*/ 233167 w 315190"/>
                  <a:gd name="connsiteY1" fmla="*/ 312135 h 312135"/>
                  <a:gd name="connsiteX2" fmla="*/ 315190 w 315190"/>
                  <a:gd name="connsiteY2" fmla="*/ 230429 h 312135"/>
                  <a:gd name="connsiteX3" fmla="*/ 315190 w 315190"/>
                  <a:gd name="connsiteY3" fmla="*/ 223391 h 312135"/>
                  <a:gd name="connsiteX4" fmla="*/ 246377 w 315190"/>
                  <a:gd name="connsiteY4" fmla="*/ 141685 h 312135"/>
                  <a:gd name="connsiteX5" fmla="*/ 192002 w 315190"/>
                  <a:gd name="connsiteY5" fmla="*/ 141685 h 312135"/>
                  <a:gd name="connsiteX6" fmla="*/ 192002 w 315190"/>
                  <a:gd name="connsiteY6" fmla="*/ 170144 h 312135"/>
                  <a:gd name="connsiteX7" fmla="*/ 246377 w 315190"/>
                  <a:gd name="connsiteY7" fmla="*/ 170144 h 312135"/>
                  <a:gd name="connsiteX8" fmla="*/ 286620 w 315190"/>
                  <a:gd name="connsiteY8" fmla="*/ 223391 h 312135"/>
                  <a:gd name="connsiteX9" fmla="*/ 286620 w 315190"/>
                  <a:gd name="connsiteY9" fmla="*/ 230429 h 312135"/>
                  <a:gd name="connsiteX10" fmla="*/ 233167 w 315190"/>
                  <a:gd name="connsiteY10" fmla="*/ 283676 h 312135"/>
                  <a:gd name="connsiteX11" fmla="*/ 228559 w 315190"/>
                  <a:gd name="connsiteY11" fmla="*/ 283676 h 312135"/>
                  <a:gd name="connsiteX12" fmla="*/ 156059 w 315190"/>
                  <a:gd name="connsiteY12" fmla="*/ 283676 h 312135"/>
                  <a:gd name="connsiteX13" fmla="*/ 145614 w 315190"/>
                  <a:gd name="connsiteY13" fmla="*/ 283676 h 312135"/>
                  <a:gd name="connsiteX14" fmla="*/ 28570 w 315190"/>
                  <a:gd name="connsiteY14" fmla="*/ 163106 h 312135"/>
                  <a:gd name="connsiteX15" fmla="*/ 28570 w 315190"/>
                  <a:gd name="connsiteY15" fmla="*/ 149029 h 312135"/>
                  <a:gd name="connsiteX16" fmla="*/ 145614 w 315190"/>
                  <a:gd name="connsiteY16" fmla="*/ 28459 h 312135"/>
                  <a:gd name="connsiteX17" fmla="*/ 228559 w 315190"/>
                  <a:gd name="connsiteY17" fmla="*/ 28459 h 312135"/>
                  <a:gd name="connsiteX18" fmla="*/ 228559 w 315190"/>
                  <a:gd name="connsiteY18" fmla="*/ 0 h 312135"/>
                  <a:gd name="connsiteX19" fmla="*/ 145614 w 315190"/>
                  <a:gd name="connsiteY19" fmla="*/ 0 h 312135"/>
                  <a:gd name="connsiteX20" fmla="*/ 0 w 315190"/>
                  <a:gd name="connsiteY20" fmla="*/ 149029 h 312135"/>
                  <a:gd name="connsiteX21" fmla="*/ 0 w 315190"/>
                  <a:gd name="connsiteY21" fmla="*/ 163106 h 312135"/>
                  <a:gd name="connsiteX22" fmla="*/ 145614 w 315190"/>
                  <a:gd name="connsiteY22" fmla="*/ 312135 h 312135"/>
                  <a:gd name="connsiteX23" fmla="*/ 156059 w 315190"/>
                  <a:gd name="connsiteY23" fmla="*/ 312135 h 312135"/>
                  <a:gd name="connsiteX24" fmla="*/ 228559 w 315190"/>
                  <a:gd name="connsiteY24" fmla="*/ 312135 h 312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5190" h="312135">
                    <a:moveTo>
                      <a:pt x="228559" y="312135"/>
                    </a:moveTo>
                    <a:lnTo>
                      <a:pt x="233167" y="312135"/>
                    </a:lnTo>
                    <a:cubicBezTo>
                      <a:pt x="278326" y="312135"/>
                      <a:pt x="315190" y="275413"/>
                      <a:pt x="315190" y="230429"/>
                    </a:cubicBezTo>
                    <a:lnTo>
                      <a:pt x="315190" y="223391"/>
                    </a:lnTo>
                    <a:cubicBezTo>
                      <a:pt x="315190" y="178407"/>
                      <a:pt x="284470" y="141685"/>
                      <a:pt x="246377" y="141685"/>
                    </a:cubicBezTo>
                    <a:lnTo>
                      <a:pt x="192002" y="141685"/>
                    </a:lnTo>
                    <a:lnTo>
                      <a:pt x="192002" y="170144"/>
                    </a:lnTo>
                    <a:lnTo>
                      <a:pt x="246377" y="170144"/>
                    </a:lnTo>
                    <a:cubicBezTo>
                      <a:pt x="268188" y="170144"/>
                      <a:pt x="286620" y="194625"/>
                      <a:pt x="286620" y="223391"/>
                    </a:cubicBezTo>
                    <a:lnTo>
                      <a:pt x="286620" y="230429"/>
                    </a:lnTo>
                    <a:cubicBezTo>
                      <a:pt x="286620" y="259807"/>
                      <a:pt x="262658" y="283676"/>
                      <a:pt x="233167" y="283676"/>
                    </a:cubicBezTo>
                    <a:lnTo>
                      <a:pt x="228559" y="283676"/>
                    </a:lnTo>
                    <a:lnTo>
                      <a:pt x="156059" y="283676"/>
                    </a:lnTo>
                    <a:lnTo>
                      <a:pt x="145614" y="283676"/>
                    </a:lnTo>
                    <a:cubicBezTo>
                      <a:pt x="81102" y="283676"/>
                      <a:pt x="28570" y="229511"/>
                      <a:pt x="28570" y="163106"/>
                    </a:cubicBezTo>
                    <a:lnTo>
                      <a:pt x="28570" y="149029"/>
                    </a:lnTo>
                    <a:cubicBezTo>
                      <a:pt x="28570" y="82624"/>
                      <a:pt x="81102" y="28459"/>
                      <a:pt x="145614" y="28459"/>
                    </a:cubicBezTo>
                    <a:lnTo>
                      <a:pt x="228559" y="28459"/>
                    </a:lnTo>
                    <a:lnTo>
                      <a:pt x="228559" y="0"/>
                    </a:lnTo>
                    <a:lnTo>
                      <a:pt x="145614" y="0"/>
                    </a:lnTo>
                    <a:cubicBezTo>
                      <a:pt x="65434" y="0"/>
                      <a:pt x="0" y="66711"/>
                      <a:pt x="0" y="149029"/>
                    </a:cubicBezTo>
                    <a:lnTo>
                      <a:pt x="0" y="163106"/>
                    </a:lnTo>
                    <a:cubicBezTo>
                      <a:pt x="0" y="245424"/>
                      <a:pt x="65434" y="312135"/>
                      <a:pt x="145614" y="312135"/>
                    </a:cubicBezTo>
                    <a:lnTo>
                      <a:pt x="156059" y="312135"/>
                    </a:lnTo>
                    <a:lnTo>
                      <a:pt x="228559" y="312135"/>
                    </a:lnTo>
                    <a:close/>
                  </a:path>
                </a:pathLst>
              </a:custGeom>
              <a:grpFill/>
              <a:ln w="307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330745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10">
    <p:bg>
      <p:bgPr>
        <a:solidFill>
          <a:schemeClr val="tx1"/>
        </a:solidFill>
        <a:effectLst/>
      </p:bgPr>
    </p:bg>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4FA5E36D-B287-C743-B0E6-B19E1169079B}"/>
              </a:ext>
            </a:extLst>
          </p:cNvPr>
          <p:cNvSpPr>
            <a:spLocks noGrp="1" noChangeAspect="1"/>
          </p:cNvSpPr>
          <p:nvPr>
            <p:ph type="body" sz="quarter" idx="10" hasCustomPrompt="1"/>
          </p:nvPr>
        </p:nvSpPr>
        <p:spPr>
          <a:xfrm>
            <a:off x="1476970" y="2177660"/>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lvl1pPr>
              <a:defRPr>
                <a:solidFill>
                  <a:schemeClr val="accent1"/>
                </a:solidFill>
              </a:defRPr>
            </a:lvl1pPr>
          </a:lstStyle>
          <a:p>
            <a:pPr lvl="0"/>
            <a:r>
              <a:rPr lang="en-GB" dirty="0"/>
              <a:t> </a:t>
            </a:r>
          </a:p>
        </p:txBody>
      </p:sp>
      <p:sp>
        <p:nvSpPr>
          <p:cNvPr id="9" name="Titel 10">
            <a:extLst>
              <a:ext uri="{FF2B5EF4-FFF2-40B4-BE49-F238E27FC236}">
                <a16:creationId xmlns:a16="http://schemas.microsoft.com/office/drawing/2014/main" id="{0D944A90-B218-6F41-A7A9-18A0FB980187}"/>
              </a:ext>
            </a:extLst>
          </p:cNvPr>
          <p:cNvSpPr>
            <a:spLocks noGrp="1"/>
          </p:cNvSpPr>
          <p:nvPr>
            <p:ph type="title" hasCustomPrompt="1"/>
          </p:nvPr>
        </p:nvSpPr>
        <p:spPr>
          <a:xfrm>
            <a:off x="675467" y="459783"/>
            <a:ext cx="10336522" cy="1092631"/>
          </a:xfrm>
        </p:spPr>
        <p:txBody>
          <a:bodyPr/>
          <a:lstStyle>
            <a:lvl1pPr>
              <a:defRPr>
                <a:solidFill>
                  <a:schemeClr val="accent1"/>
                </a:solidFill>
              </a:defRPr>
            </a:lvl1pPr>
          </a:lstStyle>
          <a:p>
            <a:r>
              <a:rPr lang="nl-NL" dirty="0"/>
              <a:t>Titel agenda</a:t>
            </a:r>
            <a:endParaRPr lang="en-GB" dirty="0"/>
          </a:p>
        </p:txBody>
      </p:sp>
      <p:sp>
        <p:nvSpPr>
          <p:cNvPr id="10" name="Tijdelijke aanduiding voor tekst 9">
            <a:extLst>
              <a:ext uri="{FF2B5EF4-FFF2-40B4-BE49-F238E27FC236}">
                <a16:creationId xmlns:a16="http://schemas.microsoft.com/office/drawing/2014/main" id="{29EEB88C-0C7C-B84E-9C84-AC23E46F7DEF}"/>
              </a:ext>
            </a:extLst>
          </p:cNvPr>
          <p:cNvSpPr>
            <a:spLocks noGrp="1" noChangeAspect="1"/>
          </p:cNvSpPr>
          <p:nvPr>
            <p:ph type="body" sz="quarter" idx="11" hasCustomPrompt="1"/>
          </p:nvPr>
        </p:nvSpPr>
        <p:spPr>
          <a:xfrm>
            <a:off x="1476969" y="2944404"/>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lvl1pPr>
              <a:defRPr>
                <a:solidFill>
                  <a:schemeClr val="accent1"/>
                </a:solidFill>
              </a:defRPr>
            </a:lvl1pPr>
          </a:lstStyle>
          <a:p>
            <a:pPr lvl="0"/>
            <a:r>
              <a:rPr lang="en-GB" dirty="0"/>
              <a:t> </a:t>
            </a:r>
          </a:p>
        </p:txBody>
      </p:sp>
      <p:sp>
        <p:nvSpPr>
          <p:cNvPr id="11" name="Tijdelijke aanduiding voor tekst 10">
            <a:extLst>
              <a:ext uri="{FF2B5EF4-FFF2-40B4-BE49-F238E27FC236}">
                <a16:creationId xmlns:a16="http://schemas.microsoft.com/office/drawing/2014/main" id="{2640E69C-8162-BC49-9631-75E89C0D8DF0}"/>
              </a:ext>
            </a:extLst>
          </p:cNvPr>
          <p:cNvSpPr>
            <a:spLocks noGrp="1" noChangeAspect="1"/>
          </p:cNvSpPr>
          <p:nvPr>
            <p:ph type="body" sz="quarter" idx="12" hasCustomPrompt="1"/>
          </p:nvPr>
        </p:nvSpPr>
        <p:spPr>
          <a:xfrm>
            <a:off x="1476968" y="3711148"/>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lvl1pPr>
              <a:defRPr>
                <a:solidFill>
                  <a:schemeClr val="accent1"/>
                </a:solidFill>
              </a:defRPr>
            </a:lvl1pPr>
          </a:lstStyle>
          <a:p>
            <a:pPr lvl="0"/>
            <a:r>
              <a:rPr lang="en-GB" dirty="0"/>
              <a:t> </a:t>
            </a:r>
          </a:p>
        </p:txBody>
      </p:sp>
      <p:sp>
        <p:nvSpPr>
          <p:cNvPr id="12" name="Tijdelijke aanduiding voor tekst 11">
            <a:extLst>
              <a:ext uri="{FF2B5EF4-FFF2-40B4-BE49-F238E27FC236}">
                <a16:creationId xmlns:a16="http://schemas.microsoft.com/office/drawing/2014/main" id="{A41B0B6A-F4CF-BA4B-879B-88111555206B}"/>
              </a:ext>
            </a:extLst>
          </p:cNvPr>
          <p:cNvSpPr>
            <a:spLocks noGrp="1" noChangeAspect="1"/>
          </p:cNvSpPr>
          <p:nvPr>
            <p:ph type="body" sz="quarter" idx="13" hasCustomPrompt="1"/>
          </p:nvPr>
        </p:nvSpPr>
        <p:spPr>
          <a:xfrm>
            <a:off x="1476967" y="4477892"/>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lvl1pPr>
              <a:defRPr>
                <a:solidFill>
                  <a:schemeClr val="accent1"/>
                </a:solidFill>
              </a:defRPr>
            </a:lvl1pPr>
          </a:lstStyle>
          <a:p>
            <a:pPr lvl="0"/>
            <a:r>
              <a:rPr lang="en-GB" dirty="0"/>
              <a:t> </a:t>
            </a:r>
          </a:p>
        </p:txBody>
      </p:sp>
      <p:sp>
        <p:nvSpPr>
          <p:cNvPr id="13" name="Tijdelijke aanduiding voor tekst 12">
            <a:extLst>
              <a:ext uri="{FF2B5EF4-FFF2-40B4-BE49-F238E27FC236}">
                <a16:creationId xmlns:a16="http://schemas.microsoft.com/office/drawing/2014/main" id="{28E3088F-BD7E-9D48-A49B-AF2DD574C51E}"/>
              </a:ext>
            </a:extLst>
          </p:cNvPr>
          <p:cNvSpPr>
            <a:spLocks noGrp="1" noChangeAspect="1"/>
          </p:cNvSpPr>
          <p:nvPr>
            <p:ph type="body" sz="quarter" idx="14" hasCustomPrompt="1"/>
          </p:nvPr>
        </p:nvSpPr>
        <p:spPr>
          <a:xfrm>
            <a:off x="1476966" y="5244635"/>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lvl1pPr>
              <a:defRPr>
                <a:solidFill>
                  <a:schemeClr val="accent1"/>
                </a:solidFill>
              </a:defRPr>
            </a:lvl1pPr>
          </a:lstStyle>
          <a:p>
            <a:pPr lvl="0"/>
            <a:r>
              <a:rPr lang="en-GB" dirty="0"/>
              <a:t> </a:t>
            </a:r>
          </a:p>
        </p:txBody>
      </p:sp>
      <p:sp>
        <p:nvSpPr>
          <p:cNvPr id="14" name="Tijdelijke aanduiding voor tekst 13">
            <a:extLst>
              <a:ext uri="{FF2B5EF4-FFF2-40B4-BE49-F238E27FC236}">
                <a16:creationId xmlns:a16="http://schemas.microsoft.com/office/drawing/2014/main" id="{A444F0EC-3BDD-4845-90E9-57C1F4B2F022}"/>
              </a:ext>
            </a:extLst>
          </p:cNvPr>
          <p:cNvSpPr>
            <a:spLocks noGrp="1" noChangeAspect="1"/>
          </p:cNvSpPr>
          <p:nvPr>
            <p:ph type="body" sz="quarter" idx="15" hasCustomPrompt="1"/>
          </p:nvPr>
        </p:nvSpPr>
        <p:spPr>
          <a:xfrm>
            <a:off x="6392959" y="2177660"/>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5" name="Tijdelijke aanduiding voor tekst 14">
            <a:extLst>
              <a:ext uri="{FF2B5EF4-FFF2-40B4-BE49-F238E27FC236}">
                <a16:creationId xmlns:a16="http://schemas.microsoft.com/office/drawing/2014/main" id="{649C791E-C9B8-8E40-BEAE-0CA08AEC4F9F}"/>
              </a:ext>
            </a:extLst>
          </p:cNvPr>
          <p:cNvSpPr>
            <a:spLocks noGrp="1" noChangeAspect="1"/>
          </p:cNvSpPr>
          <p:nvPr>
            <p:ph type="body" sz="quarter" idx="16" hasCustomPrompt="1"/>
          </p:nvPr>
        </p:nvSpPr>
        <p:spPr>
          <a:xfrm>
            <a:off x="6392958" y="2944404"/>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6" name="Tijdelijke aanduiding voor tekst 15">
            <a:extLst>
              <a:ext uri="{FF2B5EF4-FFF2-40B4-BE49-F238E27FC236}">
                <a16:creationId xmlns:a16="http://schemas.microsoft.com/office/drawing/2014/main" id="{D0ABB739-4E90-8C48-9B12-2DBA8765EB8F}"/>
              </a:ext>
            </a:extLst>
          </p:cNvPr>
          <p:cNvSpPr>
            <a:spLocks noGrp="1" noChangeAspect="1"/>
          </p:cNvSpPr>
          <p:nvPr>
            <p:ph type="body" sz="quarter" idx="17" hasCustomPrompt="1"/>
          </p:nvPr>
        </p:nvSpPr>
        <p:spPr>
          <a:xfrm>
            <a:off x="6392957" y="3711148"/>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7" name="Tijdelijke aanduiding voor tekst 16">
            <a:extLst>
              <a:ext uri="{FF2B5EF4-FFF2-40B4-BE49-F238E27FC236}">
                <a16:creationId xmlns:a16="http://schemas.microsoft.com/office/drawing/2014/main" id="{1CDF47D6-A3D4-5C49-A868-A69D152EF860}"/>
              </a:ext>
            </a:extLst>
          </p:cNvPr>
          <p:cNvSpPr>
            <a:spLocks noGrp="1" noChangeAspect="1"/>
          </p:cNvSpPr>
          <p:nvPr>
            <p:ph type="body" sz="quarter" idx="18" hasCustomPrompt="1"/>
          </p:nvPr>
        </p:nvSpPr>
        <p:spPr>
          <a:xfrm>
            <a:off x="6392956" y="4477892"/>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8" name="Tijdelijke aanduiding voor tekst 17">
            <a:extLst>
              <a:ext uri="{FF2B5EF4-FFF2-40B4-BE49-F238E27FC236}">
                <a16:creationId xmlns:a16="http://schemas.microsoft.com/office/drawing/2014/main" id="{6912E0F5-1C9B-9D4D-9015-19CDF5D43F8E}"/>
              </a:ext>
            </a:extLst>
          </p:cNvPr>
          <p:cNvSpPr>
            <a:spLocks noGrp="1" noChangeAspect="1"/>
          </p:cNvSpPr>
          <p:nvPr>
            <p:ph type="body" sz="quarter" idx="19" hasCustomPrompt="1"/>
          </p:nvPr>
        </p:nvSpPr>
        <p:spPr>
          <a:xfrm>
            <a:off x="6392955" y="5244635"/>
            <a:ext cx="360769" cy="360000"/>
          </a:xfrm>
          <a:custGeom>
            <a:avLst/>
            <a:gdLst>
              <a:gd name="connsiteX0" fmla="*/ 710774 w 1803843"/>
              <a:gd name="connsiteY0" fmla="*/ 331589 h 1800000"/>
              <a:gd name="connsiteX1" fmla="*/ 732301 w 1803843"/>
              <a:gd name="connsiteY1" fmla="*/ 331589 h 1800000"/>
              <a:gd name="connsiteX2" fmla="*/ 1071171 w 1803843"/>
              <a:gd name="connsiteY2" fmla="*/ 331589 h 1800000"/>
              <a:gd name="connsiteX3" fmla="*/ 1120907 w 1803843"/>
              <a:gd name="connsiteY3" fmla="*/ 331589 h 1800000"/>
              <a:gd name="connsiteX4" fmla="*/ 1803843 w 1803843"/>
              <a:gd name="connsiteY4" fmla="*/ 1032970 h 1800000"/>
              <a:gd name="connsiteX5" fmla="*/ 1803843 w 1803843"/>
              <a:gd name="connsiteY5" fmla="*/ 1098620 h 1800000"/>
              <a:gd name="connsiteX6" fmla="*/ 1120907 w 1803843"/>
              <a:gd name="connsiteY6" fmla="*/ 1800000 h 1800000"/>
              <a:gd name="connsiteX7" fmla="*/ 732301 w 1803843"/>
              <a:gd name="connsiteY7" fmla="*/ 1800000 h 1800000"/>
              <a:gd name="connsiteX8" fmla="*/ 732301 w 1803843"/>
              <a:gd name="connsiteY8" fmla="*/ 1665733 h 1800000"/>
              <a:gd name="connsiteX9" fmla="*/ 1120907 w 1803843"/>
              <a:gd name="connsiteY9" fmla="*/ 1665733 h 1800000"/>
              <a:gd name="connsiteX10" fmla="*/ 1669483 w 1803843"/>
              <a:gd name="connsiteY10" fmla="*/ 1098620 h 1800000"/>
              <a:gd name="connsiteX11" fmla="*/ 1669483 w 1803843"/>
              <a:gd name="connsiteY11" fmla="*/ 1032970 h 1800000"/>
              <a:gd name="connsiteX12" fmla="*/ 1120907 w 1803843"/>
              <a:gd name="connsiteY12" fmla="*/ 465856 h 1800000"/>
              <a:gd name="connsiteX13" fmla="*/ 1071171 w 1803843"/>
              <a:gd name="connsiteY13" fmla="*/ 465856 h 1800000"/>
              <a:gd name="connsiteX14" fmla="*/ 732301 w 1803843"/>
              <a:gd name="connsiteY14" fmla="*/ 465856 h 1800000"/>
              <a:gd name="connsiteX15" fmla="*/ 710774 w 1803843"/>
              <a:gd name="connsiteY15" fmla="*/ 465856 h 1800000"/>
              <a:gd name="connsiteX16" fmla="*/ 460611 w 1803843"/>
              <a:gd name="connsiteY16" fmla="*/ 715846 h 1800000"/>
              <a:gd name="connsiteX17" fmla="*/ 460611 w 1803843"/>
              <a:gd name="connsiteY17" fmla="*/ 748856 h 1800000"/>
              <a:gd name="connsiteX18" fmla="*/ 710774 w 1803843"/>
              <a:gd name="connsiteY18" fmla="*/ 998846 h 1800000"/>
              <a:gd name="connsiteX19" fmla="*/ 1071171 w 1803843"/>
              <a:gd name="connsiteY19" fmla="*/ 998846 h 1800000"/>
              <a:gd name="connsiteX20" fmla="*/ 1071171 w 1803843"/>
              <a:gd name="connsiteY20" fmla="*/ 1133114 h 1800000"/>
              <a:gd name="connsiteX21" fmla="*/ 710774 w 1803843"/>
              <a:gd name="connsiteY21" fmla="*/ 1133114 h 1800000"/>
              <a:gd name="connsiteX22" fmla="*/ 326251 w 1803843"/>
              <a:gd name="connsiteY22" fmla="*/ 748856 h 1800000"/>
              <a:gd name="connsiteX23" fmla="*/ 326251 w 1803843"/>
              <a:gd name="connsiteY23" fmla="*/ 715846 h 1800000"/>
              <a:gd name="connsiteX24" fmla="*/ 710774 w 1803843"/>
              <a:gd name="connsiteY24" fmla="*/ 331589 h 1800000"/>
              <a:gd name="connsiteX25" fmla="*/ 682937 w 1803843"/>
              <a:gd name="connsiteY25" fmla="*/ 0 h 1800000"/>
              <a:gd name="connsiteX26" fmla="*/ 1071543 w 1803843"/>
              <a:gd name="connsiteY26" fmla="*/ 0 h 1800000"/>
              <a:gd name="connsiteX27" fmla="*/ 1071543 w 1803843"/>
              <a:gd name="connsiteY27" fmla="*/ 134268 h 1800000"/>
              <a:gd name="connsiteX28" fmla="*/ 682937 w 1803843"/>
              <a:gd name="connsiteY28" fmla="*/ 134268 h 1800000"/>
              <a:gd name="connsiteX29" fmla="*/ 134360 w 1803843"/>
              <a:gd name="connsiteY29" fmla="*/ 701381 h 1800000"/>
              <a:gd name="connsiteX30" fmla="*/ 134360 w 1803843"/>
              <a:gd name="connsiteY30" fmla="*/ 767031 h 1800000"/>
              <a:gd name="connsiteX31" fmla="*/ 682937 w 1803843"/>
              <a:gd name="connsiteY31" fmla="*/ 1334144 h 1800000"/>
              <a:gd name="connsiteX32" fmla="*/ 732672 w 1803843"/>
              <a:gd name="connsiteY32" fmla="*/ 1334144 h 1800000"/>
              <a:gd name="connsiteX33" fmla="*/ 1071543 w 1803843"/>
              <a:gd name="connsiteY33" fmla="*/ 1334144 h 1800000"/>
              <a:gd name="connsiteX34" fmla="*/ 1093070 w 1803843"/>
              <a:gd name="connsiteY34" fmla="*/ 1334144 h 1800000"/>
              <a:gd name="connsiteX35" fmla="*/ 1343232 w 1803843"/>
              <a:gd name="connsiteY35" fmla="*/ 1084154 h 1800000"/>
              <a:gd name="connsiteX36" fmla="*/ 1343232 w 1803843"/>
              <a:gd name="connsiteY36" fmla="*/ 1051144 h 1800000"/>
              <a:gd name="connsiteX37" fmla="*/ 1155054 w 1803843"/>
              <a:gd name="connsiteY37" fmla="*/ 801154 h 1800000"/>
              <a:gd name="connsiteX38" fmla="*/ 899695 w 1803843"/>
              <a:gd name="connsiteY38" fmla="*/ 801154 h 1800000"/>
              <a:gd name="connsiteX39" fmla="*/ 899695 w 1803843"/>
              <a:gd name="connsiteY39" fmla="*/ 666887 h 1800000"/>
              <a:gd name="connsiteX40" fmla="*/ 1155054 w 1803843"/>
              <a:gd name="connsiteY40" fmla="*/ 666887 h 1800000"/>
              <a:gd name="connsiteX41" fmla="*/ 1477593 w 1803843"/>
              <a:gd name="connsiteY41" fmla="*/ 1051144 h 1800000"/>
              <a:gd name="connsiteX42" fmla="*/ 1477593 w 1803843"/>
              <a:gd name="connsiteY42" fmla="*/ 1084154 h 1800000"/>
              <a:gd name="connsiteX43" fmla="*/ 1093070 w 1803843"/>
              <a:gd name="connsiteY43" fmla="*/ 1468412 h 1800000"/>
              <a:gd name="connsiteX44" fmla="*/ 1071543 w 1803843"/>
              <a:gd name="connsiteY44" fmla="*/ 1468412 h 1800000"/>
              <a:gd name="connsiteX45" fmla="*/ 732672 w 1803843"/>
              <a:gd name="connsiteY45" fmla="*/ 1468412 h 1800000"/>
              <a:gd name="connsiteX46" fmla="*/ 682937 w 1803843"/>
              <a:gd name="connsiteY46" fmla="*/ 1468412 h 1800000"/>
              <a:gd name="connsiteX47" fmla="*/ 0 w 1803843"/>
              <a:gd name="connsiteY47" fmla="*/ 767031 h 1800000"/>
              <a:gd name="connsiteX48" fmla="*/ 0 w 1803843"/>
              <a:gd name="connsiteY48" fmla="*/ 701381 h 1800000"/>
              <a:gd name="connsiteX49" fmla="*/ 682937 w 1803843"/>
              <a:gd name="connsiteY49"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03843" h="1800000">
                <a:moveTo>
                  <a:pt x="710774" y="331589"/>
                </a:moveTo>
                <a:lnTo>
                  <a:pt x="732301" y="331589"/>
                </a:lnTo>
                <a:lnTo>
                  <a:pt x="1071171" y="331589"/>
                </a:lnTo>
                <a:lnTo>
                  <a:pt x="1120907" y="331589"/>
                </a:lnTo>
                <a:cubicBezTo>
                  <a:pt x="1497635" y="331589"/>
                  <a:pt x="1803843" y="646116"/>
                  <a:pt x="1803843" y="1032970"/>
                </a:cubicBezTo>
                <a:lnTo>
                  <a:pt x="1803843" y="1098620"/>
                </a:lnTo>
                <a:cubicBezTo>
                  <a:pt x="1803843" y="1485473"/>
                  <a:pt x="1497264" y="1800000"/>
                  <a:pt x="1120907" y="1800000"/>
                </a:cubicBezTo>
                <a:lnTo>
                  <a:pt x="732301" y="1800000"/>
                </a:lnTo>
                <a:lnTo>
                  <a:pt x="732301" y="1665733"/>
                </a:lnTo>
                <a:lnTo>
                  <a:pt x="1120907" y="1665733"/>
                </a:lnTo>
                <a:cubicBezTo>
                  <a:pt x="1423403" y="1665733"/>
                  <a:pt x="1669483" y="1411292"/>
                  <a:pt x="1669483" y="1098620"/>
                </a:cubicBezTo>
                <a:lnTo>
                  <a:pt x="1669483" y="1032970"/>
                </a:lnTo>
                <a:cubicBezTo>
                  <a:pt x="1669483" y="720297"/>
                  <a:pt x="1423403" y="465856"/>
                  <a:pt x="1120907" y="465856"/>
                </a:cubicBezTo>
                <a:lnTo>
                  <a:pt x="1071171" y="465856"/>
                </a:lnTo>
                <a:lnTo>
                  <a:pt x="732301" y="465856"/>
                </a:lnTo>
                <a:lnTo>
                  <a:pt x="710774" y="465856"/>
                </a:lnTo>
                <a:cubicBezTo>
                  <a:pt x="572702" y="465856"/>
                  <a:pt x="460611" y="577869"/>
                  <a:pt x="460611" y="715846"/>
                </a:cubicBezTo>
                <a:lnTo>
                  <a:pt x="460611" y="748856"/>
                </a:lnTo>
                <a:cubicBezTo>
                  <a:pt x="460611" y="886833"/>
                  <a:pt x="572702" y="998846"/>
                  <a:pt x="710774" y="998846"/>
                </a:cubicBezTo>
                <a:lnTo>
                  <a:pt x="1071171" y="998846"/>
                </a:lnTo>
                <a:lnTo>
                  <a:pt x="1071171" y="1133114"/>
                </a:lnTo>
                <a:lnTo>
                  <a:pt x="710774" y="1133114"/>
                </a:lnTo>
                <a:cubicBezTo>
                  <a:pt x="498841" y="1133114"/>
                  <a:pt x="326251" y="960643"/>
                  <a:pt x="326251" y="748856"/>
                </a:cubicBezTo>
                <a:lnTo>
                  <a:pt x="326251" y="715846"/>
                </a:lnTo>
                <a:cubicBezTo>
                  <a:pt x="326251" y="504059"/>
                  <a:pt x="498841" y="331589"/>
                  <a:pt x="710774" y="331589"/>
                </a:cubicBezTo>
                <a:close/>
                <a:moveTo>
                  <a:pt x="682937" y="0"/>
                </a:moveTo>
                <a:lnTo>
                  <a:pt x="1071543" y="0"/>
                </a:lnTo>
                <a:lnTo>
                  <a:pt x="1071543" y="134268"/>
                </a:lnTo>
                <a:lnTo>
                  <a:pt x="682937" y="134268"/>
                </a:lnTo>
                <a:cubicBezTo>
                  <a:pt x="380440" y="134268"/>
                  <a:pt x="134360" y="388708"/>
                  <a:pt x="134360" y="701381"/>
                </a:cubicBezTo>
                <a:lnTo>
                  <a:pt x="134360" y="767031"/>
                </a:lnTo>
                <a:cubicBezTo>
                  <a:pt x="134360" y="1079704"/>
                  <a:pt x="380440" y="1334144"/>
                  <a:pt x="682937" y="1334144"/>
                </a:cubicBezTo>
                <a:lnTo>
                  <a:pt x="732672" y="1334144"/>
                </a:lnTo>
                <a:lnTo>
                  <a:pt x="1071543" y="1334144"/>
                </a:lnTo>
                <a:lnTo>
                  <a:pt x="1093070" y="1334144"/>
                </a:lnTo>
                <a:cubicBezTo>
                  <a:pt x="1231142" y="1334144"/>
                  <a:pt x="1343232" y="1222131"/>
                  <a:pt x="1343232" y="1084154"/>
                </a:cubicBezTo>
                <a:lnTo>
                  <a:pt x="1343232" y="1051144"/>
                </a:lnTo>
                <a:cubicBezTo>
                  <a:pt x="1343232" y="915764"/>
                  <a:pt x="1257123" y="801154"/>
                  <a:pt x="1155054" y="801154"/>
                </a:cubicBezTo>
                <a:lnTo>
                  <a:pt x="899695" y="801154"/>
                </a:lnTo>
                <a:lnTo>
                  <a:pt x="899695" y="666887"/>
                </a:lnTo>
                <a:lnTo>
                  <a:pt x="1155054" y="666887"/>
                </a:lnTo>
                <a:cubicBezTo>
                  <a:pt x="1332840" y="666887"/>
                  <a:pt x="1477593" y="839357"/>
                  <a:pt x="1477593" y="1051144"/>
                </a:cubicBezTo>
                <a:lnTo>
                  <a:pt x="1477593" y="1084154"/>
                </a:lnTo>
                <a:cubicBezTo>
                  <a:pt x="1477593" y="1295941"/>
                  <a:pt x="1305003" y="1468412"/>
                  <a:pt x="1093070" y="1468412"/>
                </a:cubicBezTo>
                <a:lnTo>
                  <a:pt x="1071543" y="1468412"/>
                </a:lnTo>
                <a:lnTo>
                  <a:pt x="732672" y="1468412"/>
                </a:lnTo>
                <a:lnTo>
                  <a:pt x="682937" y="1468412"/>
                </a:lnTo>
                <a:cubicBezTo>
                  <a:pt x="306208" y="1468412"/>
                  <a:pt x="0" y="1153885"/>
                  <a:pt x="0" y="767031"/>
                </a:cubicBezTo>
                <a:lnTo>
                  <a:pt x="0" y="701381"/>
                </a:lnTo>
                <a:cubicBezTo>
                  <a:pt x="0" y="314527"/>
                  <a:pt x="306208" y="0"/>
                  <a:pt x="682937" y="0"/>
                </a:cubicBezTo>
                <a:close/>
              </a:path>
            </a:pathLst>
          </a:custGeom>
          <a:solidFill>
            <a:schemeClr val="tx2"/>
          </a:solidFill>
        </p:spPr>
        <p:txBody>
          <a:bodyPr wrap="square">
            <a:noAutofit/>
          </a:bodyPr>
          <a:lstStyle/>
          <a:p>
            <a:pPr lvl="0"/>
            <a:r>
              <a:rPr lang="en-GB" dirty="0"/>
              <a:t> </a:t>
            </a:r>
          </a:p>
        </p:txBody>
      </p:sp>
      <p:sp>
        <p:nvSpPr>
          <p:cNvPr id="19" name="Tijdelijke aanduiding voor tekst 6">
            <a:extLst>
              <a:ext uri="{FF2B5EF4-FFF2-40B4-BE49-F238E27FC236}">
                <a16:creationId xmlns:a16="http://schemas.microsoft.com/office/drawing/2014/main" id="{45FC8E9C-F4FC-084E-B8F3-55B323A1AC41}"/>
              </a:ext>
            </a:extLst>
          </p:cNvPr>
          <p:cNvSpPr>
            <a:spLocks noGrp="1"/>
          </p:cNvSpPr>
          <p:nvPr>
            <p:ph type="body" sz="quarter" idx="20" hasCustomPrompt="1"/>
          </p:nvPr>
        </p:nvSpPr>
        <p:spPr>
          <a:xfrm>
            <a:off x="1557989" y="2175443"/>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1" name="Tijdelijke aanduiding voor tekst 6">
            <a:extLst>
              <a:ext uri="{FF2B5EF4-FFF2-40B4-BE49-F238E27FC236}">
                <a16:creationId xmlns:a16="http://schemas.microsoft.com/office/drawing/2014/main" id="{F3D00F6D-0294-1A44-AB98-2FD8F4A9E6C1}"/>
              </a:ext>
            </a:extLst>
          </p:cNvPr>
          <p:cNvSpPr>
            <a:spLocks noGrp="1"/>
          </p:cNvSpPr>
          <p:nvPr>
            <p:ph type="body" sz="quarter" idx="21" hasCustomPrompt="1"/>
          </p:nvPr>
        </p:nvSpPr>
        <p:spPr>
          <a:xfrm>
            <a:off x="1557989" y="2939969"/>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2" name="Tijdelijke aanduiding voor tekst 6">
            <a:extLst>
              <a:ext uri="{FF2B5EF4-FFF2-40B4-BE49-F238E27FC236}">
                <a16:creationId xmlns:a16="http://schemas.microsoft.com/office/drawing/2014/main" id="{5D30E58B-70E2-7649-9181-8574602BDC8C}"/>
              </a:ext>
            </a:extLst>
          </p:cNvPr>
          <p:cNvSpPr>
            <a:spLocks noGrp="1"/>
          </p:cNvSpPr>
          <p:nvPr>
            <p:ph type="body" sz="quarter" idx="22" hasCustomPrompt="1"/>
          </p:nvPr>
        </p:nvSpPr>
        <p:spPr>
          <a:xfrm>
            <a:off x="1557989" y="3711147"/>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3" name="Tijdelijke aanduiding voor tekst 6">
            <a:extLst>
              <a:ext uri="{FF2B5EF4-FFF2-40B4-BE49-F238E27FC236}">
                <a16:creationId xmlns:a16="http://schemas.microsoft.com/office/drawing/2014/main" id="{D026C5B9-8818-FB4C-A135-FF46A0EBF743}"/>
              </a:ext>
            </a:extLst>
          </p:cNvPr>
          <p:cNvSpPr>
            <a:spLocks noGrp="1"/>
          </p:cNvSpPr>
          <p:nvPr>
            <p:ph type="body" sz="quarter" idx="23" hasCustomPrompt="1"/>
          </p:nvPr>
        </p:nvSpPr>
        <p:spPr>
          <a:xfrm>
            <a:off x="1557989" y="4480109"/>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4" name="Tijdelijke aanduiding voor tekst 6">
            <a:extLst>
              <a:ext uri="{FF2B5EF4-FFF2-40B4-BE49-F238E27FC236}">
                <a16:creationId xmlns:a16="http://schemas.microsoft.com/office/drawing/2014/main" id="{82345EC5-4A4A-2442-B2DF-F6DED02196D2}"/>
              </a:ext>
            </a:extLst>
          </p:cNvPr>
          <p:cNvSpPr>
            <a:spLocks noGrp="1"/>
          </p:cNvSpPr>
          <p:nvPr>
            <p:ph type="body" sz="quarter" idx="24" hasCustomPrompt="1"/>
          </p:nvPr>
        </p:nvSpPr>
        <p:spPr>
          <a:xfrm>
            <a:off x="1557989" y="5251287"/>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5" name="Tijdelijke aanduiding voor tekst 6">
            <a:extLst>
              <a:ext uri="{FF2B5EF4-FFF2-40B4-BE49-F238E27FC236}">
                <a16:creationId xmlns:a16="http://schemas.microsoft.com/office/drawing/2014/main" id="{BE77DBCD-3219-4441-8F10-95EC91B29483}"/>
              </a:ext>
            </a:extLst>
          </p:cNvPr>
          <p:cNvSpPr>
            <a:spLocks noGrp="1"/>
          </p:cNvSpPr>
          <p:nvPr>
            <p:ph type="body" sz="quarter" idx="25" hasCustomPrompt="1"/>
          </p:nvPr>
        </p:nvSpPr>
        <p:spPr>
          <a:xfrm>
            <a:off x="6473978" y="2173225"/>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6" name="Tijdelijke aanduiding voor tekst 6">
            <a:extLst>
              <a:ext uri="{FF2B5EF4-FFF2-40B4-BE49-F238E27FC236}">
                <a16:creationId xmlns:a16="http://schemas.microsoft.com/office/drawing/2014/main" id="{7019BFDB-665E-5447-AB54-BCD3900A7BDC}"/>
              </a:ext>
            </a:extLst>
          </p:cNvPr>
          <p:cNvSpPr>
            <a:spLocks noGrp="1"/>
          </p:cNvSpPr>
          <p:nvPr>
            <p:ph type="body" sz="quarter" idx="26" hasCustomPrompt="1"/>
          </p:nvPr>
        </p:nvSpPr>
        <p:spPr>
          <a:xfrm>
            <a:off x="6473978" y="2937751"/>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7" name="Tijdelijke aanduiding voor tekst 6">
            <a:extLst>
              <a:ext uri="{FF2B5EF4-FFF2-40B4-BE49-F238E27FC236}">
                <a16:creationId xmlns:a16="http://schemas.microsoft.com/office/drawing/2014/main" id="{9D27B5C3-371F-DB47-BB59-09605CD5F39E}"/>
              </a:ext>
            </a:extLst>
          </p:cNvPr>
          <p:cNvSpPr>
            <a:spLocks noGrp="1"/>
          </p:cNvSpPr>
          <p:nvPr>
            <p:ph type="body" sz="quarter" idx="27" hasCustomPrompt="1"/>
          </p:nvPr>
        </p:nvSpPr>
        <p:spPr>
          <a:xfrm>
            <a:off x="6473978" y="3708929"/>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8" name="Tijdelijke aanduiding voor tekst 6">
            <a:extLst>
              <a:ext uri="{FF2B5EF4-FFF2-40B4-BE49-F238E27FC236}">
                <a16:creationId xmlns:a16="http://schemas.microsoft.com/office/drawing/2014/main" id="{E511CC55-5CD1-A643-82F7-C164D4476B8F}"/>
              </a:ext>
            </a:extLst>
          </p:cNvPr>
          <p:cNvSpPr>
            <a:spLocks noGrp="1"/>
          </p:cNvSpPr>
          <p:nvPr>
            <p:ph type="body" sz="quarter" idx="28" hasCustomPrompt="1"/>
          </p:nvPr>
        </p:nvSpPr>
        <p:spPr>
          <a:xfrm>
            <a:off x="6473978" y="4477891"/>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sp>
        <p:nvSpPr>
          <p:cNvPr id="29" name="Tijdelijke aanduiding voor tekst 6">
            <a:extLst>
              <a:ext uri="{FF2B5EF4-FFF2-40B4-BE49-F238E27FC236}">
                <a16:creationId xmlns:a16="http://schemas.microsoft.com/office/drawing/2014/main" id="{3E09E566-1788-D341-9300-0028981796BE}"/>
              </a:ext>
            </a:extLst>
          </p:cNvPr>
          <p:cNvSpPr>
            <a:spLocks noGrp="1"/>
          </p:cNvSpPr>
          <p:nvPr>
            <p:ph type="body" sz="quarter" idx="29" hasCustomPrompt="1"/>
          </p:nvPr>
        </p:nvSpPr>
        <p:spPr>
          <a:xfrm>
            <a:off x="6473978" y="5249069"/>
            <a:ext cx="4538011" cy="364435"/>
          </a:xfrm>
        </p:spPr>
        <p:txBody>
          <a:bodyPr anchor="ctr">
            <a:noAutofit/>
          </a:bodyPr>
          <a:lstStyle>
            <a:lvl1pPr>
              <a:defRPr sz="2400" b="0">
                <a:solidFill>
                  <a:schemeClr val="accent1"/>
                </a:solidFill>
              </a:defRPr>
            </a:lvl1pPr>
          </a:lstStyle>
          <a:p>
            <a:pPr lvl="0"/>
            <a:r>
              <a:rPr lang="nl-NL" dirty="0"/>
              <a:t>Topic</a:t>
            </a:r>
            <a:endParaRPr lang="en-GB" dirty="0"/>
          </a:p>
        </p:txBody>
      </p:sp>
      <p:grpSp>
        <p:nvGrpSpPr>
          <p:cNvPr id="31" name="Groep 30">
            <a:extLst>
              <a:ext uri="{FF2B5EF4-FFF2-40B4-BE49-F238E27FC236}">
                <a16:creationId xmlns:a16="http://schemas.microsoft.com/office/drawing/2014/main" id="{C6FC70CA-785E-E44F-917B-7BD4E5914D2C}"/>
              </a:ext>
            </a:extLst>
          </p:cNvPr>
          <p:cNvGrpSpPr/>
          <p:nvPr userDrawn="1"/>
        </p:nvGrpSpPr>
        <p:grpSpPr>
          <a:xfrm>
            <a:off x="10359183" y="6020247"/>
            <a:ext cx="1306226" cy="493295"/>
            <a:chOff x="10359183" y="6020247"/>
            <a:chExt cx="1306226" cy="493295"/>
          </a:xfrm>
        </p:grpSpPr>
        <p:sp>
          <p:nvSpPr>
            <p:cNvPr id="32" name="Vrije vorm 31">
              <a:extLst>
                <a:ext uri="{FF2B5EF4-FFF2-40B4-BE49-F238E27FC236}">
                  <a16:creationId xmlns:a16="http://schemas.microsoft.com/office/drawing/2014/main" id="{B2DEAD1A-8608-3F41-B875-29A964B0F922}"/>
                </a:ext>
              </a:extLst>
            </p:cNvPr>
            <p:cNvSpPr/>
            <p:nvPr/>
          </p:nvSpPr>
          <p:spPr>
            <a:xfrm>
              <a:off x="10439977" y="6020247"/>
              <a:ext cx="223029" cy="300506"/>
            </a:xfrm>
            <a:custGeom>
              <a:avLst/>
              <a:gdLst>
                <a:gd name="connsiteX0" fmla="*/ 223029 w 223029"/>
                <a:gd name="connsiteY0" fmla="*/ 111083 h 300506"/>
                <a:gd name="connsiteX1" fmla="*/ 111515 w 223029"/>
                <a:gd name="connsiteY1" fmla="*/ 300507 h 300506"/>
                <a:gd name="connsiteX2" fmla="*/ 0 w 223029"/>
                <a:gd name="connsiteY2" fmla="*/ 111083 h 300506"/>
                <a:gd name="connsiteX3" fmla="*/ 111515 w 223029"/>
                <a:gd name="connsiteY3" fmla="*/ 0 h 300506"/>
                <a:gd name="connsiteX4" fmla="*/ 223029 w 223029"/>
                <a:gd name="connsiteY4" fmla="*/ 111083 h 300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029" h="300506">
                  <a:moveTo>
                    <a:pt x="223029" y="111083"/>
                  </a:moveTo>
                  <a:cubicBezTo>
                    <a:pt x="223029" y="172286"/>
                    <a:pt x="111515" y="300507"/>
                    <a:pt x="111515" y="300507"/>
                  </a:cubicBezTo>
                  <a:cubicBezTo>
                    <a:pt x="111515" y="300507"/>
                    <a:pt x="0" y="172286"/>
                    <a:pt x="0" y="111083"/>
                  </a:cubicBezTo>
                  <a:cubicBezTo>
                    <a:pt x="0" y="49880"/>
                    <a:pt x="50074" y="0"/>
                    <a:pt x="111515" y="0"/>
                  </a:cubicBezTo>
                  <a:cubicBezTo>
                    <a:pt x="173262" y="0"/>
                    <a:pt x="223029" y="49574"/>
                    <a:pt x="223029" y="111083"/>
                  </a:cubicBezTo>
                </a:path>
              </a:pathLst>
            </a:custGeom>
            <a:solidFill>
              <a:schemeClr val="accent2"/>
            </a:solidFill>
            <a:ln w="3070"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47FBF1AD-52CF-0F4D-9311-B5802FC01B4F}"/>
                </a:ext>
              </a:extLst>
            </p:cNvPr>
            <p:cNvSpPr/>
            <p:nvPr/>
          </p:nvSpPr>
          <p:spPr>
            <a:xfrm>
              <a:off x="10827052" y="6094608"/>
              <a:ext cx="88781" cy="99148"/>
            </a:xfrm>
            <a:custGeom>
              <a:avLst/>
              <a:gdLst>
                <a:gd name="connsiteX0" fmla="*/ 88782 w 88781"/>
                <a:gd name="connsiteY0" fmla="*/ 0 h 99148"/>
                <a:gd name="connsiteX1" fmla="*/ 88782 w 88781"/>
                <a:gd name="connsiteY1" fmla="*/ 99149 h 99148"/>
                <a:gd name="connsiteX2" fmla="*/ 64513 w 88781"/>
                <a:gd name="connsiteY2" fmla="*/ 99149 h 99148"/>
                <a:gd name="connsiteX3" fmla="*/ 23962 w 88781"/>
                <a:gd name="connsiteY3" fmla="*/ 37946 h 99148"/>
                <a:gd name="connsiteX4" fmla="*/ 23962 w 88781"/>
                <a:gd name="connsiteY4" fmla="*/ 99149 h 99148"/>
                <a:gd name="connsiteX5" fmla="*/ 0 w 88781"/>
                <a:gd name="connsiteY5" fmla="*/ 99149 h 99148"/>
                <a:gd name="connsiteX6" fmla="*/ 0 w 88781"/>
                <a:gd name="connsiteY6" fmla="*/ 0 h 99148"/>
                <a:gd name="connsiteX7" fmla="*/ 23962 w 88781"/>
                <a:gd name="connsiteY7" fmla="*/ 0 h 99148"/>
                <a:gd name="connsiteX8" fmla="*/ 64513 w 88781"/>
                <a:gd name="connsiteY8" fmla="*/ 61509 h 99148"/>
                <a:gd name="connsiteX9" fmla="*/ 64513 w 88781"/>
                <a:gd name="connsiteY9" fmla="*/ 0 h 9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781" h="99148">
                  <a:moveTo>
                    <a:pt x="88782" y="0"/>
                  </a:moveTo>
                  <a:lnTo>
                    <a:pt x="88782" y="99149"/>
                  </a:lnTo>
                  <a:lnTo>
                    <a:pt x="64513" y="99149"/>
                  </a:lnTo>
                  <a:lnTo>
                    <a:pt x="23962" y="37946"/>
                  </a:lnTo>
                  <a:lnTo>
                    <a:pt x="23962" y="99149"/>
                  </a:lnTo>
                  <a:lnTo>
                    <a:pt x="0" y="99149"/>
                  </a:lnTo>
                  <a:lnTo>
                    <a:pt x="0" y="0"/>
                  </a:lnTo>
                  <a:lnTo>
                    <a:pt x="23962" y="0"/>
                  </a:lnTo>
                  <a:lnTo>
                    <a:pt x="64513" y="61509"/>
                  </a:lnTo>
                  <a:lnTo>
                    <a:pt x="64513" y="0"/>
                  </a:lnTo>
                  <a:close/>
                </a:path>
              </a:pathLst>
            </a:custGeom>
            <a:solidFill>
              <a:schemeClr val="accent1"/>
            </a:solidFill>
            <a:ln w="3070" cap="flat">
              <a:noFill/>
              <a:prstDash val="solid"/>
              <a:miter/>
            </a:ln>
          </p:spPr>
          <p:txBody>
            <a:bodyPr rtlCol="0" anchor="ctr"/>
            <a:lstStyle/>
            <a:p>
              <a:endParaRPr lang="en-GB"/>
            </a:p>
          </p:txBody>
        </p:sp>
        <p:grpSp>
          <p:nvGrpSpPr>
            <p:cNvPr id="34" name="Graphic 29">
              <a:extLst>
                <a:ext uri="{FF2B5EF4-FFF2-40B4-BE49-F238E27FC236}">
                  <a16:creationId xmlns:a16="http://schemas.microsoft.com/office/drawing/2014/main" id="{B65583CF-8B00-1B4A-BE4F-27A7C3FEC87B}"/>
                </a:ext>
              </a:extLst>
            </p:cNvPr>
            <p:cNvGrpSpPr/>
            <p:nvPr/>
          </p:nvGrpSpPr>
          <p:grpSpPr>
            <a:xfrm>
              <a:off x="10929965" y="6095832"/>
              <a:ext cx="137626" cy="99148"/>
              <a:chOff x="10929965" y="6095832"/>
              <a:chExt cx="137626" cy="99148"/>
            </a:xfrm>
            <a:solidFill>
              <a:schemeClr val="accent1"/>
            </a:solidFill>
          </p:grpSpPr>
          <p:sp>
            <p:nvSpPr>
              <p:cNvPr id="62" name="Vrije vorm 61">
                <a:extLst>
                  <a:ext uri="{FF2B5EF4-FFF2-40B4-BE49-F238E27FC236}">
                    <a16:creationId xmlns:a16="http://schemas.microsoft.com/office/drawing/2014/main" id="{660B8295-88E6-F343-BF33-331D2649EB3F}"/>
                  </a:ext>
                </a:extLst>
              </p:cNvPr>
              <p:cNvSpPr/>
              <p:nvPr/>
            </p:nvSpPr>
            <p:spPr>
              <a:xfrm>
                <a:off x="10929965" y="6114193"/>
                <a:ext cx="79258" cy="80787"/>
              </a:xfrm>
              <a:custGeom>
                <a:avLst/>
                <a:gdLst>
                  <a:gd name="connsiteX0" fmla="*/ 24269 w 79258"/>
                  <a:gd name="connsiteY0" fmla="*/ 32744 h 80787"/>
                  <a:gd name="connsiteX1" fmla="*/ 54682 w 79258"/>
                  <a:gd name="connsiteY1" fmla="*/ 32744 h 80787"/>
                  <a:gd name="connsiteX2" fmla="*/ 39936 w 79258"/>
                  <a:gd name="connsiteY2" fmla="*/ 19279 h 80787"/>
                  <a:gd name="connsiteX3" fmla="*/ 24269 w 79258"/>
                  <a:gd name="connsiteY3" fmla="*/ 32744 h 80787"/>
                  <a:gd name="connsiteX4" fmla="*/ 39936 w 79258"/>
                  <a:gd name="connsiteY4" fmla="*/ 80788 h 80787"/>
                  <a:gd name="connsiteX5" fmla="*/ 0 w 79258"/>
                  <a:gd name="connsiteY5" fmla="*/ 40394 h 80787"/>
                  <a:gd name="connsiteX6" fmla="*/ 39936 w 79258"/>
                  <a:gd name="connsiteY6" fmla="*/ 0 h 80787"/>
                  <a:gd name="connsiteX7" fmla="*/ 79258 w 79258"/>
                  <a:gd name="connsiteY7" fmla="*/ 39170 h 80787"/>
                  <a:gd name="connsiteX8" fmla="*/ 78951 w 79258"/>
                  <a:gd name="connsiteY8" fmla="*/ 46208 h 80787"/>
                  <a:gd name="connsiteX9" fmla="*/ 24269 w 79258"/>
                  <a:gd name="connsiteY9" fmla="*/ 46208 h 80787"/>
                  <a:gd name="connsiteX10" fmla="*/ 39322 w 79258"/>
                  <a:gd name="connsiteY10" fmla="*/ 61203 h 80787"/>
                  <a:gd name="connsiteX11" fmla="*/ 51917 w 79258"/>
                  <a:gd name="connsiteY11" fmla="*/ 53553 h 80787"/>
                  <a:gd name="connsiteX12" fmla="*/ 77722 w 79258"/>
                  <a:gd name="connsiteY12" fmla="*/ 53553 h 80787"/>
                  <a:gd name="connsiteX13" fmla="*/ 39936 w 79258"/>
                  <a:gd name="connsiteY13"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258" h="80787">
                    <a:moveTo>
                      <a:pt x="24269" y="32744"/>
                    </a:moveTo>
                    <a:lnTo>
                      <a:pt x="54682" y="32744"/>
                    </a:lnTo>
                    <a:cubicBezTo>
                      <a:pt x="54682" y="24175"/>
                      <a:pt x="47924" y="19279"/>
                      <a:pt x="39936" y="19279"/>
                    </a:cubicBezTo>
                    <a:cubicBezTo>
                      <a:pt x="31642" y="18973"/>
                      <a:pt x="25805" y="23869"/>
                      <a:pt x="24269" y="32744"/>
                    </a:cubicBezTo>
                    <a:moveTo>
                      <a:pt x="39936" y="80788"/>
                    </a:moveTo>
                    <a:cubicBezTo>
                      <a:pt x="16589" y="80788"/>
                      <a:pt x="0" y="65181"/>
                      <a:pt x="0" y="40394"/>
                    </a:cubicBezTo>
                    <a:cubicBezTo>
                      <a:pt x="0" y="15607"/>
                      <a:pt x="16282" y="0"/>
                      <a:pt x="39936" y="0"/>
                    </a:cubicBezTo>
                    <a:cubicBezTo>
                      <a:pt x="62977" y="0"/>
                      <a:pt x="79258" y="15301"/>
                      <a:pt x="79258" y="39170"/>
                    </a:cubicBezTo>
                    <a:cubicBezTo>
                      <a:pt x="79258" y="41312"/>
                      <a:pt x="79258" y="43760"/>
                      <a:pt x="78951" y="46208"/>
                    </a:cubicBezTo>
                    <a:lnTo>
                      <a:pt x="24269" y="46208"/>
                    </a:lnTo>
                    <a:cubicBezTo>
                      <a:pt x="25191" y="56613"/>
                      <a:pt x="31642" y="61203"/>
                      <a:pt x="39322" y="61203"/>
                    </a:cubicBezTo>
                    <a:cubicBezTo>
                      <a:pt x="46080" y="61203"/>
                      <a:pt x="50074" y="57837"/>
                      <a:pt x="51917" y="53553"/>
                    </a:cubicBezTo>
                    <a:lnTo>
                      <a:pt x="77722" y="53553"/>
                    </a:lnTo>
                    <a:cubicBezTo>
                      <a:pt x="73729" y="68853"/>
                      <a:pt x="59597" y="80788"/>
                      <a:pt x="39936" y="80788"/>
                    </a:cubicBezTo>
                  </a:path>
                </a:pathLst>
              </a:custGeom>
              <a:grpFill/>
              <a:ln w="3070" cap="flat">
                <a:noFill/>
                <a:prstDash val="solid"/>
                <a:miter/>
              </a:ln>
            </p:spPr>
            <p:txBody>
              <a:bodyPr rtlCol="0" anchor="ctr"/>
              <a:lstStyle/>
              <a:p>
                <a:endParaRPr lang="en-GB"/>
              </a:p>
            </p:txBody>
          </p:sp>
          <p:sp>
            <p:nvSpPr>
              <p:cNvPr id="63" name="Vrije vorm 62">
                <a:extLst>
                  <a:ext uri="{FF2B5EF4-FFF2-40B4-BE49-F238E27FC236}">
                    <a16:creationId xmlns:a16="http://schemas.microsoft.com/office/drawing/2014/main" id="{3B7CC09C-3A8C-AD4F-8E26-C19565BCAB26}"/>
                  </a:ext>
                </a:extLst>
              </p:cNvPr>
              <p:cNvSpPr/>
              <p:nvPr/>
            </p:nvSpPr>
            <p:spPr>
              <a:xfrm>
                <a:off x="11017825" y="6095832"/>
                <a:ext cx="49766" cy="97924"/>
              </a:xfrm>
              <a:custGeom>
                <a:avLst/>
                <a:gdLst>
                  <a:gd name="connsiteX0" fmla="*/ 9523 w 49766"/>
                  <a:gd name="connsiteY0" fmla="*/ 39170 h 97924"/>
                  <a:gd name="connsiteX1" fmla="*/ 0 w 49766"/>
                  <a:gd name="connsiteY1" fmla="*/ 39170 h 97924"/>
                  <a:gd name="connsiteX2" fmla="*/ 0 w 49766"/>
                  <a:gd name="connsiteY2" fmla="*/ 19279 h 97924"/>
                  <a:gd name="connsiteX3" fmla="*/ 9523 w 49766"/>
                  <a:gd name="connsiteY3" fmla="*/ 19279 h 97924"/>
                  <a:gd name="connsiteX4" fmla="*/ 9523 w 49766"/>
                  <a:gd name="connsiteY4" fmla="*/ 0 h 97924"/>
                  <a:gd name="connsiteX5" fmla="*/ 33792 w 49766"/>
                  <a:gd name="connsiteY5" fmla="*/ 0 h 97924"/>
                  <a:gd name="connsiteX6" fmla="*/ 33792 w 49766"/>
                  <a:gd name="connsiteY6" fmla="*/ 19279 h 97924"/>
                  <a:gd name="connsiteX7" fmla="*/ 49767 w 49766"/>
                  <a:gd name="connsiteY7" fmla="*/ 19279 h 97924"/>
                  <a:gd name="connsiteX8" fmla="*/ 49767 w 49766"/>
                  <a:gd name="connsiteY8" fmla="*/ 39170 h 97924"/>
                  <a:gd name="connsiteX9" fmla="*/ 33792 w 49766"/>
                  <a:gd name="connsiteY9" fmla="*/ 39170 h 97924"/>
                  <a:gd name="connsiteX10" fmla="*/ 33792 w 49766"/>
                  <a:gd name="connsiteY10" fmla="*/ 70689 h 97924"/>
                  <a:gd name="connsiteX11" fmla="*/ 41165 w 49766"/>
                  <a:gd name="connsiteY11" fmla="*/ 77422 h 97924"/>
                  <a:gd name="connsiteX12" fmla="*/ 49767 w 49766"/>
                  <a:gd name="connsiteY12" fmla="*/ 77422 h 97924"/>
                  <a:gd name="connsiteX13" fmla="*/ 49767 w 49766"/>
                  <a:gd name="connsiteY13" fmla="*/ 97925 h 97924"/>
                  <a:gd name="connsiteX14" fmla="*/ 37479 w 49766"/>
                  <a:gd name="connsiteY14" fmla="*/ 97925 h 97924"/>
                  <a:gd name="connsiteX15" fmla="*/ 9523 w 49766"/>
                  <a:gd name="connsiteY15" fmla="*/ 70689 h 97924"/>
                  <a:gd name="connsiteX16" fmla="*/ 9523 w 49766"/>
                  <a:gd name="connsiteY16" fmla="*/ 39170 h 97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766" h="97924">
                    <a:moveTo>
                      <a:pt x="9523" y="39170"/>
                    </a:moveTo>
                    <a:lnTo>
                      <a:pt x="0" y="39170"/>
                    </a:lnTo>
                    <a:lnTo>
                      <a:pt x="0" y="19279"/>
                    </a:lnTo>
                    <a:lnTo>
                      <a:pt x="9523" y="19279"/>
                    </a:lnTo>
                    <a:lnTo>
                      <a:pt x="9523" y="0"/>
                    </a:lnTo>
                    <a:lnTo>
                      <a:pt x="33792" y="0"/>
                    </a:lnTo>
                    <a:lnTo>
                      <a:pt x="33792" y="19279"/>
                    </a:lnTo>
                    <a:lnTo>
                      <a:pt x="49767" y="19279"/>
                    </a:lnTo>
                    <a:lnTo>
                      <a:pt x="49767" y="39170"/>
                    </a:lnTo>
                    <a:lnTo>
                      <a:pt x="33792" y="39170"/>
                    </a:lnTo>
                    <a:lnTo>
                      <a:pt x="33792" y="70689"/>
                    </a:lnTo>
                    <a:cubicBezTo>
                      <a:pt x="33792" y="75280"/>
                      <a:pt x="35636" y="77422"/>
                      <a:pt x="41165" y="77422"/>
                    </a:cubicBezTo>
                    <a:lnTo>
                      <a:pt x="49767" y="77422"/>
                    </a:lnTo>
                    <a:lnTo>
                      <a:pt x="49767" y="97925"/>
                    </a:lnTo>
                    <a:lnTo>
                      <a:pt x="37479" y="97925"/>
                    </a:lnTo>
                    <a:cubicBezTo>
                      <a:pt x="21197" y="97925"/>
                      <a:pt x="9523" y="90886"/>
                      <a:pt x="9523" y="70689"/>
                    </a:cubicBezTo>
                    <a:lnTo>
                      <a:pt x="9523" y="39170"/>
                    </a:lnTo>
                    <a:close/>
                  </a:path>
                </a:pathLst>
              </a:custGeom>
              <a:grpFill/>
              <a:ln w="3070" cap="flat">
                <a:noFill/>
                <a:prstDash val="solid"/>
                <a:miter/>
              </a:ln>
            </p:spPr>
            <p:txBody>
              <a:bodyPr rtlCol="0" anchor="ctr"/>
              <a:lstStyle/>
              <a:p>
                <a:endParaRPr lang="en-GB"/>
              </a:p>
            </p:txBody>
          </p:sp>
        </p:grpSp>
        <p:sp>
          <p:nvSpPr>
            <p:cNvPr id="35" name="Vrije vorm 34">
              <a:extLst>
                <a:ext uri="{FF2B5EF4-FFF2-40B4-BE49-F238E27FC236}">
                  <a16:creationId xmlns:a16="http://schemas.microsoft.com/office/drawing/2014/main" id="{62B5D045-F184-A148-91F4-E29C5B03DEA7}"/>
                </a:ext>
              </a:extLst>
            </p:cNvPr>
            <p:cNvSpPr/>
            <p:nvPr/>
          </p:nvSpPr>
          <p:spPr>
            <a:xfrm>
              <a:off x="11074043" y="6115111"/>
              <a:ext cx="121652" cy="78645"/>
            </a:xfrm>
            <a:custGeom>
              <a:avLst/>
              <a:gdLst>
                <a:gd name="connsiteX0" fmla="*/ 0 w 121652"/>
                <a:gd name="connsiteY0" fmla="*/ 0 h 78645"/>
                <a:gd name="connsiteX1" fmla="*/ 24269 w 121652"/>
                <a:gd name="connsiteY1" fmla="*/ 0 h 78645"/>
                <a:gd name="connsiteX2" fmla="*/ 35636 w 121652"/>
                <a:gd name="connsiteY2" fmla="*/ 56307 h 78645"/>
                <a:gd name="connsiteX3" fmla="*/ 48845 w 121652"/>
                <a:gd name="connsiteY3" fmla="*/ 0 h 78645"/>
                <a:gd name="connsiteX4" fmla="*/ 74343 w 121652"/>
                <a:gd name="connsiteY4" fmla="*/ 0 h 78645"/>
                <a:gd name="connsiteX5" fmla="*/ 87860 w 121652"/>
                <a:gd name="connsiteY5" fmla="*/ 56001 h 78645"/>
                <a:gd name="connsiteX6" fmla="*/ 98919 w 121652"/>
                <a:gd name="connsiteY6" fmla="*/ 0 h 78645"/>
                <a:gd name="connsiteX7" fmla="*/ 121652 w 121652"/>
                <a:gd name="connsiteY7" fmla="*/ 0 h 78645"/>
                <a:gd name="connsiteX8" fmla="*/ 100455 w 121652"/>
                <a:gd name="connsiteY8" fmla="*/ 78646 h 78645"/>
                <a:gd name="connsiteX9" fmla="*/ 73729 w 121652"/>
                <a:gd name="connsiteY9" fmla="*/ 78646 h 78645"/>
                <a:gd name="connsiteX10" fmla="*/ 61133 w 121652"/>
                <a:gd name="connsiteY10" fmla="*/ 27541 h 78645"/>
                <a:gd name="connsiteX11" fmla="*/ 48231 w 121652"/>
                <a:gd name="connsiteY11" fmla="*/ 78646 h 78645"/>
                <a:gd name="connsiteX12" fmla="*/ 21504 w 121652"/>
                <a:gd name="connsiteY12" fmla="*/ 78646 h 7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52" h="78645">
                  <a:moveTo>
                    <a:pt x="0" y="0"/>
                  </a:moveTo>
                  <a:lnTo>
                    <a:pt x="24269" y="0"/>
                  </a:lnTo>
                  <a:lnTo>
                    <a:pt x="35636" y="56307"/>
                  </a:lnTo>
                  <a:lnTo>
                    <a:pt x="48845" y="0"/>
                  </a:lnTo>
                  <a:lnTo>
                    <a:pt x="74343" y="0"/>
                  </a:lnTo>
                  <a:lnTo>
                    <a:pt x="87860" y="56001"/>
                  </a:lnTo>
                  <a:lnTo>
                    <a:pt x="98919" y="0"/>
                  </a:lnTo>
                  <a:lnTo>
                    <a:pt x="121652" y="0"/>
                  </a:lnTo>
                  <a:lnTo>
                    <a:pt x="100455" y="78646"/>
                  </a:lnTo>
                  <a:lnTo>
                    <a:pt x="73729" y="78646"/>
                  </a:lnTo>
                  <a:lnTo>
                    <a:pt x="61133" y="27541"/>
                  </a:lnTo>
                  <a:lnTo>
                    <a:pt x="48231" y="78646"/>
                  </a:lnTo>
                  <a:lnTo>
                    <a:pt x="21504" y="78646"/>
                  </a:lnTo>
                  <a:close/>
                </a:path>
              </a:pathLst>
            </a:custGeom>
            <a:solidFill>
              <a:schemeClr val="accent1"/>
            </a:solidFill>
            <a:ln w="3070" cap="flat">
              <a:noFill/>
              <a:prstDash val="solid"/>
              <a:miter/>
            </a:ln>
          </p:spPr>
          <p:txBody>
            <a:bodyPr rtlCol="0" anchor="ctr"/>
            <a:lstStyle/>
            <a:p>
              <a:endParaRPr lang="en-GB"/>
            </a:p>
          </p:txBody>
        </p:sp>
        <p:grpSp>
          <p:nvGrpSpPr>
            <p:cNvPr id="36" name="Graphic 29">
              <a:extLst>
                <a:ext uri="{FF2B5EF4-FFF2-40B4-BE49-F238E27FC236}">
                  <a16:creationId xmlns:a16="http://schemas.microsoft.com/office/drawing/2014/main" id="{CA3175BE-7B23-6246-A111-88CC4E861604}"/>
                </a:ext>
              </a:extLst>
            </p:cNvPr>
            <p:cNvGrpSpPr/>
            <p:nvPr/>
          </p:nvGrpSpPr>
          <p:grpSpPr>
            <a:xfrm>
              <a:off x="11201533" y="6114193"/>
              <a:ext cx="142542" cy="80787"/>
              <a:chOff x="11201533" y="6114193"/>
              <a:chExt cx="142542" cy="80787"/>
            </a:xfrm>
            <a:solidFill>
              <a:schemeClr val="accent1"/>
            </a:solidFill>
          </p:grpSpPr>
          <p:sp>
            <p:nvSpPr>
              <p:cNvPr id="60" name="Vrije vorm 59">
                <a:extLst>
                  <a:ext uri="{FF2B5EF4-FFF2-40B4-BE49-F238E27FC236}">
                    <a16:creationId xmlns:a16="http://schemas.microsoft.com/office/drawing/2014/main" id="{417970B7-85B2-994C-9A18-D50F6CAB2688}"/>
                  </a:ext>
                </a:extLst>
              </p:cNvPr>
              <p:cNvSpPr/>
              <p:nvPr/>
            </p:nvSpPr>
            <p:spPr>
              <a:xfrm>
                <a:off x="11201533" y="6114193"/>
                <a:ext cx="79258" cy="80787"/>
              </a:xfrm>
              <a:custGeom>
                <a:avLst/>
                <a:gdLst>
                  <a:gd name="connsiteX0" fmla="*/ 24269 w 79258"/>
                  <a:gd name="connsiteY0" fmla="*/ 32744 h 80787"/>
                  <a:gd name="connsiteX1" fmla="*/ 54682 w 79258"/>
                  <a:gd name="connsiteY1" fmla="*/ 32744 h 80787"/>
                  <a:gd name="connsiteX2" fmla="*/ 39936 w 79258"/>
                  <a:gd name="connsiteY2" fmla="*/ 19279 h 80787"/>
                  <a:gd name="connsiteX3" fmla="*/ 24269 w 79258"/>
                  <a:gd name="connsiteY3" fmla="*/ 32744 h 80787"/>
                  <a:gd name="connsiteX4" fmla="*/ 39936 w 79258"/>
                  <a:gd name="connsiteY4" fmla="*/ 80788 h 80787"/>
                  <a:gd name="connsiteX5" fmla="*/ 0 w 79258"/>
                  <a:gd name="connsiteY5" fmla="*/ 40394 h 80787"/>
                  <a:gd name="connsiteX6" fmla="*/ 39936 w 79258"/>
                  <a:gd name="connsiteY6" fmla="*/ 0 h 80787"/>
                  <a:gd name="connsiteX7" fmla="*/ 79258 w 79258"/>
                  <a:gd name="connsiteY7" fmla="*/ 39170 h 80787"/>
                  <a:gd name="connsiteX8" fmla="*/ 78951 w 79258"/>
                  <a:gd name="connsiteY8" fmla="*/ 46208 h 80787"/>
                  <a:gd name="connsiteX9" fmla="*/ 24269 w 79258"/>
                  <a:gd name="connsiteY9" fmla="*/ 46208 h 80787"/>
                  <a:gd name="connsiteX10" fmla="*/ 39322 w 79258"/>
                  <a:gd name="connsiteY10" fmla="*/ 61203 h 80787"/>
                  <a:gd name="connsiteX11" fmla="*/ 51917 w 79258"/>
                  <a:gd name="connsiteY11" fmla="*/ 53553 h 80787"/>
                  <a:gd name="connsiteX12" fmla="*/ 77722 w 79258"/>
                  <a:gd name="connsiteY12" fmla="*/ 53553 h 80787"/>
                  <a:gd name="connsiteX13" fmla="*/ 39936 w 79258"/>
                  <a:gd name="connsiteY13"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258" h="80787">
                    <a:moveTo>
                      <a:pt x="24269" y="32744"/>
                    </a:moveTo>
                    <a:lnTo>
                      <a:pt x="54682" y="32744"/>
                    </a:lnTo>
                    <a:cubicBezTo>
                      <a:pt x="54682" y="24175"/>
                      <a:pt x="47924" y="19279"/>
                      <a:pt x="39936" y="19279"/>
                    </a:cubicBezTo>
                    <a:cubicBezTo>
                      <a:pt x="31949" y="18973"/>
                      <a:pt x="25805" y="23869"/>
                      <a:pt x="24269" y="32744"/>
                    </a:cubicBezTo>
                    <a:moveTo>
                      <a:pt x="39936" y="80788"/>
                    </a:moveTo>
                    <a:cubicBezTo>
                      <a:pt x="16589" y="80788"/>
                      <a:pt x="0" y="65181"/>
                      <a:pt x="0" y="40394"/>
                    </a:cubicBezTo>
                    <a:cubicBezTo>
                      <a:pt x="0" y="15607"/>
                      <a:pt x="16282" y="0"/>
                      <a:pt x="39936" y="0"/>
                    </a:cubicBezTo>
                    <a:cubicBezTo>
                      <a:pt x="62977" y="0"/>
                      <a:pt x="79258" y="15301"/>
                      <a:pt x="79258" y="39170"/>
                    </a:cubicBezTo>
                    <a:cubicBezTo>
                      <a:pt x="79258" y="41312"/>
                      <a:pt x="79258" y="43760"/>
                      <a:pt x="78951" y="46208"/>
                    </a:cubicBezTo>
                    <a:lnTo>
                      <a:pt x="24269" y="46208"/>
                    </a:lnTo>
                    <a:cubicBezTo>
                      <a:pt x="25191" y="56613"/>
                      <a:pt x="31642" y="61203"/>
                      <a:pt x="39322" y="61203"/>
                    </a:cubicBezTo>
                    <a:cubicBezTo>
                      <a:pt x="46080" y="61203"/>
                      <a:pt x="50074" y="57837"/>
                      <a:pt x="51917" y="53553"/>
                    </a:cubicBezTo>
                    <a:lnTo>
                      <a:pt x="77722" y="53553"/>
                    </a:lnTo>
                    <a:cubicBezTo>
                      <a:pt x="73729" y="68853"/>
                      <a:pt x="59597" y="80788"/>
                      <a:pt x="39936" y="80788"/>
                    </a:cubicBezTo>
                  </a:path>
                </a:pathLst>
              </a:custGeom>
              <a:grpFill/>
              <a:ln w="3070" cap="flat">
                <a:noFill/>
                <a:prstDash val="solid"/>
                <a:miter/>
              </a:ln>
            </p:spPr>
            <p:txBody>
              <a:bodyPr rtlCol="0" anchor="ctr"/>
              <a:lstStyle/>
              <a:p>
                <a:endParaRPr lang="en-GB"/>
              </a:p>
            </p:txBody>
          </p:sp>
          <p:sp>
            <p:nvSpPr>
              <p:cNvPr id="61" name="Vrije vorm 60">
                <a:extLst>
                  <a:ext uri="{FF2B5EF4-FFF2-40B4-BE49-F238E27FC236}">
                    <a16:creationId xmlns:a16="http://schemas.microsoft.com/office/drawing/2014/main" id="{6CAE07DA-8D90-BF44-958C-4E901ABDFC70}"/>
                  </a:ext>
                </a:extLst>
              </p:cNvPr>
              <p:cNvSpPr/>
              <p:nvPr/>
            </p:nvSpPr>
            <p:spPr>
              <a:xfrm>
                <a:off x="11294922" y="6114193"/>
                <a:ext cx="49152" cy="79563"/>
              </a:xfrm>
              <a:custGeom>
                <a:avLst/>
                <a:gdLst>
                  <a:gd name="connsiteX0" fmla="*/ 24269 w 49152"/>
                  <a:gd name="connsiteY0" fmla="*/ 79564 h 79563"/>
                  <a:gd name="connsiteX1" fmla="*/ 0 w 49152"/>
                  <a:gd name="connsiteY1" fmla="*/ 79564 h 79563"/>
                  <a:gd name="connsiteX2" fmla="*/ 0 w 49152"/>
                  <a:gd name="connsiteY2" fmla="*/ 918 h 79563"/>
                  <a:gd name="connsiteX3" fmla="*/ 24269 w 49152"/>
                  <a:gd name="connsiteY3" fmla="*/ 918 h 79563"/>
                  <a:gd name="connsiteX4" fmla="*/ 24269 w 49152"/>
                  <a:gd name="connsiteY4" fmla="*/ 14077 h 79563"/>
                  <a:gd name="connsiteX5" fmla="*/ 49152 w 49152"/>
                  <a:gd name="connsiteY5" fmla="*/ 0 h 79563"/>
                  <a:gd name="connsiteX6" fmla="*/ 49152 w 49152"/>
                  <a:gd name="connsiteY6" fmla="*/ 25399 h 79563"/>
                  <a:gd name="connsiteX7" fmla="*/ 42394 w 49152"/>
                  <a:gd name="connsiteY7" fmla="*/ 25399 h 79563"/>
                  <a:gd name="connsiteX8" fmla="*/ 24269 w 49152"/>
                  <a:gd name="connsiteY8" fmla="*/ 42842 h 79563"/>
                  <a:gd name="connsiteX9" fmla="*/ 24269 w 49152"/>
                  <a:gd name="connsiteY9" fmla="*/ 79564 h 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52" h="79563">
                    <a:moveTo>
                      <a:pt x="24269" y="79564"/>
                    </a:moveTo>
                    <a:lnTo>
                      <a:pt x="0" y="79564"/>
                    </a:lnTo>
                    <a:lnTo>
                      <a:pt x="0" y="918"/>
                    </a:lnTo>
                    <a:lnTo>
                      <a:pt x="24269" y="918"/>
                    </a:lnTo>
                    <a:lnTo>
                      <a:pt x="24269" y="14077"/>
                    </a:lnTo>
                    <a:cubicBezTo>
                      <a:pt x="29799" y="5814"/>
                      <a:pt x="38400" y="0"/>
                      <a:pt x="49152" y="0"/>
                    </a:cubicBezTo>
                    <a:lnTo>
                      <a:pt x="49152" y="25399"/>
                    </a:lnTo>
                    <a:lnTo>
                      <a:pt x="42394" y="25399"/>
                    </a:lnTo>
                    <a:cubicBezTo>
                      <a:pt x="31028" y="25399"/>
                      <a:pt x="24269" y="29377"/>
                      <a:pt x="24269" y="42842"/>
                    </a:cubicBezTo>
                    <a:lnTo>
                      <a:pt x="24269" y="79564"/>
                    </a:lnTo>
                    <a:close/>
                  </a:path>
                </a:pathLst>
              </a:custGeom>
              <a:grpFill/>
              <a:ln w="3070" cap="flat">
                <a:noFill/>
                <a:prstDash val="solid"/>
                <a:miter/>
              </a:ln>
            </p:spPr>
            <p:txBody>
              <a:bodyPr rtlCol="0" anchor="ctr"/>
              <a:lstStyle/>
              <a:p>
                <a:endParaRPr lang="en-GB"/>
              </a:p>
            </p:txBody>
          </p:sp>
        </p:grpSp>
        <p:sp>
          <p:nvSpPr>
            <p:cNvPr id="37" name="Vrije vorm 36">
              <a:extLst>
                <a:ext uri="{FF2B5EF4-FFF2-40B4-BE49-F238E27FC236}">
                  <a16:creationId xmlns:a16="http://schemas.microsoft.com/office/drawing/2014/main" id="{93CFB831-C118-ED48-8EFC-C54AAD6E9E6E}"/>
                </a:ext>
              </a:extLst>
            </p:cNvPr>
            <p:cNvSpPr/>
            <p:nvPr/>
          </p:nvSpPr>
          <p:spPr>
            <a:xfrm>
              <a:off x="11356977" y="6089406"/>
              <a:ext cx="78336" cy="104351"/>
            </a:xfrm>
            <a:custGeom>
              <a:avLst/>
              <a:gdLst>
                <a:gd name="connsiteX0" fmla="*/ 0 w 78336"/>
                <a:gd name="connsiteY0" fmla="*/ 0 h 104351"/>
                <a:gd name="connsiteX1" fmla="*/ 24269 w 78336"/>
                <a:gd name="connsiteY1" fmla="*/ 0 h 104351"/>
                <a:gd name="connsiteX2" fmla="*/ 24269 w 78336"/>
                <a:gd name="connsiteY2" fmla="*/ 57531 h 104351"/>
                <a:gd name="connsiteX3" fmla="*/ 48231 w 78336"/>
                <a:gd name="connsiteY3" fmla="*/ 25705 h 104351"/>
                <a:gd name="connsiteX4" fmla="*/ 78030 w 78336"/>
                <a:gd name="connsiteY4" fmla="*/ 25705 h 104351"/>
                <a:gd name="connsiteX5" fmla="*/ 45159 w 78336"/>
                <a:gd name="connsiteY5" fmla="*/ 65181 h 104351"/>
                <a:gd name="connsiteX6" fmla="*/ 78337 w 78336"/>
                <a:gd name="connsiteY6" fmla="*/ 104351 h 104351"/>
                <a:gd name="connsiteX7" fmla="*/ 48538 w 78336"/>
                <a:gd name="connsiteY7" fmla="*/ 104351 h 104351"/>
                <a:gd name="connsiteX8" fmla="*/ 24269 w 78336"/>
                <a:gd name="connsiteY8" fmla="*/ 71301 h 104351"/>
                <a:gd name="connsiteX9" fmla="*/ 24269 w 78336"/>
                <a:gd name="connsiteY9" fmla="*/ 104351 h 104351"/>
                <a:gd name="connsiteX10" fmla="*/ 0 w 78336"/>
                <a:gd name="connsiteY10" fmla="*/ 104351 h 10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336" h="104351">
                  <a:moveTo>
                    <a:pt x="0" y="0"/>
                  </a:moveTo>
                  <a:lnTo>
                    <a:pt x="24269" y="0"/>
                  </a:lnTo>
                  <a:lnTo>
                    <a:pt x="24269" y="57531"/>
                  </a:lnTo>
                  <a:lnTo>
                    <a:pt x="48231" y="25705"/>
                  </a:lnTo>
                  <a:lnTo>
                    <a:pt x="78030" y="25705"/>
                  </a:lnTo>
                  <a:lnTo>
                    <a:pt x="45159" y="65181"/>
                  </a:lnTo>
                  <a:lnTo>
                    <a:pt x="78337" y="104351"/>
                  </a:lnTo>
                  <a:lnTo>
                    <a:pt x="48538" y="104351"/>
                  </a:lnTo>
                  <a:lnTo>
                    <a:pt x="24269" y="71301"/>
                  </a:lnTo>
                  <a:lnTo>
                    <a:pt x="24269" y="104351"/>
                  </a:lnTo>
                  <a:lnTo>
                    <a:pt x="0" y="104351"/>
                  </a:lnTo>
                  <a:close/>
                </a:path>
              </a:pathLst>
            </a:custGeom>
            <a:solidFill>
              <a:schemeClr val="accent1"/>
            </a:solidFill>
            <a:ln w="3070" cap="flat">
              <a:noFill/>
              <a:prstDash val="solid"/>
              <a:miter/>
            </a:ln>
          </p:spPr>
          <p:txBody>
            <a:bodyPr rtlCol="0" anchor="ctr"/>
            <a:lstStyle/>
            <a:p>
              <a:endParaRPr lang="en-GB"/>
            </a:p>
          </p:txBody>
        </p:sp>
        <p:sp>
          <p:nvSpPr>
            <p:cNvPr id="38" name="Vrije vorm 37">
              <a:extLst>
                <a:ext uri="{FF2B5EF4-FFF2-40B4-BE49-F238E27FC236}">
                  <a16:creationId xmlns:a16="http://schemas.microsoft.com/office/drawing/2014/main" id="{6111D732-8FCF-F846-8794-39EE3D065FAD}"/>
                </a:ext>
              </a:extLst>
            </p:cNvPr>
            <p:cNvSpPr/>
            <p:nvPr/>
          </p:nvSpPr>
          <p:spPr>
            <a:xfrm>
              <a:off x="10827052" y="6235681"/>
              <a:ext cx="55910" cy="99148"/>
            </a:xfrm>
            <a:custGeom>
              <a:avLst/>
              <a:gdLst>
                <a:gd name="connsiteX0" fmla="*/ 23962 w 55910"/>
                <a:gd name="connsiteY0" fmla="*/ 0 h 99148"/>
                <a:gd name="connsiteX1" fmla="*/ 23962 w 55910"/>
                <a:gd name="connsiteY1" fmla="*/ 80482 h 99148"/>
                <a:gd name="connsiteX2" fmla="*/ 55911 w 55910"/>
                <a:gd name="connsiteY2" fmla="*/ 80482 h 99148"/>
                <a:gd name="connsiteX3" fmla="*/ 55911 w 55910"/>
                <a:gd name="connsiteY3" fmla="*/ 99149 h 99148"/>
                <a:gd name="connsiteX4" fmla="*/ 0 w 55910"/>
                <a:gd name="connsiteY4" fmla="*/ 99149 h 99148"/>
                <a:gd name="connsiteX5" fmla="*/ 0 w 55910"/>
                <a:gd name="connsiteY5" fmla="*/ 0 h 9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10" h="99148">
                  <a:moveTo>
                    <a:pt x="23962" y="0"/>
                  </a:moveTo>
                  <a:lnTo>
                    <a:pt x="23962" y="80482"/>
                  </a:lnTo>
                  <a:lnTo>
                    <a:pt x="55911" y="80482"/>
                  </a:lnTo>
                  <a:lnTo>
                    <a:pt x="55911" y="99149"/>
                  </a:lnTo>
                  <a:lnTo>
                    <a:pt x="0" y="99149"/>
                  </a:lnTo>
                  <a:lnTo>
                    <a:pt x="0" y="0"/>
                  </a:lnTo>
                  <a:close/>
                </a:path>
              </a:pathLst>
            </a:custGeom>
            <a:solidFill>
              <a:schemeClr val="accent1"/>
            </a:solidFill>
            <a:ln w="3070" cap="flat">
              <a:noFill/>
              <a:prstDash val="solid"/>
              <a:miter/>
            </a:ln>
          </p:spPr>
          <p:txBody>
            <a:bodyPr rtlCol="0" anchor="ctr"/>
            <a:lstStyle/>
            <a:p>
              <a:endParaRPr lang="en-GB"/>
            </a:p>
          </p:txBody>
        </p:sp>
        <p:sp>
          <p:nvSpPr>
            <p:cNvPr id="39" name="Vrije vorm 38">
              <a:extLst>
                <a:ext uri="{FF2B5EF4-FFF2-40B4-BE49-F238E27FC236}">
                  <a16:creationId xmlns:a16="http://schemas.microsoft.com/office/drawing/2014/main" id="{40E7194C-6F41-B84B-9422-95897D369EBD}"/>
                </a:ext>
              </a:extLst>
            </p:cNvPr>
            <p:cNvSpPr/>
            <p:nvPr/>
          </p:nvSpPr>
          <p:spPr>
            <a:xfrm>
              <a:off x="10890951" y="6255266"/>
              <a:ext cx="82330" cy="80787"/>
            </a:xfrm>
            <a:custGeom>
              <a:avLst/>
              <a:gdLst>
                <a:gd name="connsiteX0" fmla="*/ 40858 w 82330"/>
                <a:gd name="connsiteY0" fmla="*/ 59673 h 80787"/>
                <a:gd name="connsiteX1" fmla="*/ 57447 w 82330"/>
                <a:gd name="connsiteY1" fmla="*/ 40088 h 80787"/>
                <a:gd name="connsiteX2" fmla="*/ 41165 w 82330"/>
                <a:gd name="connsiteY2" fmla="*/ 20503 h 80787"/>
                <a:gd name="connsiteX3" fmla="*/ 24883 w 82330"/>
                <a:gd name="connsiteY3" fmla="*/ 40088 h 80787"/>
                <a:gd name="connsiteX4" fmla="*/ 40858 w 82330"/>
                <a:gd name="connsiteY4" fmla="*/ 59673 h 80787"/>
                <a:gd name="connsiteX5" fmla="*/ 40858 w 82330"/>
                <a:gd name="connsiteY5" fmla="*/ 80788 h 80787"/>
                <a:gd name="connsiteX6" fmla="*/ 0 w 82330"/>
                <a:gd name="connsiteY6" fmla="*/ 40394 h 80787"/>
                <a:gd name="connsiteX7" fmla="*/ 41165 w 82330"/>
                <a:gd name="connsiteY7" fmla="*/ 0 h 80787"/>
                <a:gd name="connsiteX8" fmla="*/ 82330 w 82330"/>
                <a:gd name="connsiteY8" fmla="*/ 40394 h 80787"/>
                <a:gd name="connsiteX9" fmla="*/ 40858 w 82330"/>
                <a:gd name="connsiteY9"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330" h="80787">
                  <a:moveTo>
                    <a:pt x="40858" y="59673"/>
                  </a:moveTo>
                  <a:cubicBezTo>
                    <a:pt x="49460" y="59673"/>
                    <a:pt x="57447" y="53247"/>
                    <a:pt x="57447" y="40088"/>
                  </a:cubicBezTo>
                  <a:cubicBezTo>
                    <a:pt x="57447" y="26623"/>
                    <a:pt x="49460" y="20503"/>
                    <a:pt x="41165" y="20503"/>
                  </a:cubicBezTo>
                  <a:cubicBezTo>
                    <a:pt x="32256" y="20503"/>
                    <a:pt x="24883" y="26623"/>
                    <a:pt x="24883" y="40088"/>
                  </a:cubicBezTo>
                  <a:cubicBezTo>
                    <a:pt x="24883" y="53553"/>
                    <a:pt x="32256" y="59673"/>
                    <a:pt x="40858" y="59673"/>
                  </a:cubicBezTo>
                  <a:moveTo>
                    <a:pt x="40858" y="80788"/>
                  </a:moveTo>
                  <a:cubicBezTo>
                    <a:pt x="17511" y="80788"/>
                    <a:pt x="0" y="65181"/>
                    <a:pt x="0" y="40394"/>
                  </a:cubicBezTo>
                  <a:cubicBezTo>
                    <a:pt x="0" y="15607"/>
                    <a:pt x="18125" y="0"/>
                    <a:pt x="41165" y="0"/>
                  </a:cubicBezTo>
                  <a:cubicBezTo>
                    <a:pt x="64513" y="0"/>
                    <a:pt x="82330" y="15607"/>
                    <a:pt x="82330" y="40394"/>
                  </a:cubicBezTo>
                  <a:cubicBezTo>
                    <a:pt x="82330" y="65181"/>
                    <a:pt x="64205" y="80788"/>
                    <a:pt x="40858" y="80788"/>
                  </a:cubicBezTo>
                </a:path>
              </a:pathLst>
            </a:custGeom>
            <a:solidFill>
              <a:schemeClr val="accent1"/>
            </a:solidFill>
            <a:ln w="3070" cap="flat">
              <a:noFill/>
              <a:prstDash val="solid"/>
              <a:miter/>
            </a:ln>
          </p:spPr>
          <p:txBody>
            <a:bodyPr rtlCol="0" anchor="ctr"/>
            <a:lstStyle/>
            <a:p>
              <a:endParaRPr lang="en-GB"/>
            </a:p>
          </p:txBody>
        </p:sp>
        <p:sp>
          <p:nvSpPr>
            <p:cNvPr id="40" name="Vrije vorm 39">
              <a:extLst>
                <a:ext uri="{FF2B5EF4-FFF2-40B4-BE49-F238E27FC236}">
                  <a16:creationId xmlns:a16="http://schemas.microsoft.com/office/drawing/2014/main" id="{E19E8592-E316-554A-9638-A14A250CD0D9}"/>
                </a:ext>
              </a:extLst>
            </p:cNvPr>
            <p:cNvSpPr/>
            <p:nvPr/>
          </p:nvSpPr>
          <p:spPr>
            <a:xfrm>
              <a:off x="10987412" y="6230479"/>
              <a:ext cx="78336" cy="104351"/>
            </a:xfrm>
            <a:custGeom>
              <a:avLst/>
              <a:gdLst>
                <a:gd name="connsiteX0" fmla="*/ 0 w 78336"/>
                <a:gd name="connsiteY0" fmla="*/ 0 h 104351"/>
                <a:gd name="connsiteX1" fmla="*/ 24269 w 78336"/>
                <a:gd name="connsiteY1" fmla="*/ 0 h 104351"/>
                <a:gd name="connsiteX2" fmla="*/ 24269 w 78336"/>
                <a:gd name="connsiteY2" fmla="*/ 57531 h 104351"/>
                <a:gd name="connsiteX3" fmla="*/ 48231 w 78336"/>
                <a:gd name="connsiteY3" fmla="*/ 25705 h 104351"/>
                <a:gd name="connsiteX4" fmla="*/ 78030 w 78336"/>
                <a:gd name="connsiteY4" fmla="*/ 25705 h 104351"/>
                <a:gd name="connsiteX5" fmla="*/ 45159 w 78336"/>
                <a:gd name="connsiteY5" fmla="*/ 65181 h 104351"/>
                <a:gd name="connsiteX6" fmla="*/ 78337 w 78336"/>
                <a:gd name="connsiteY6" fmla="*/ 104351 h 104351"/>
                <a:gd name="connsiteX7" fmla="*/ 48231 w 78336"/>
                <a:gd name="connsiteY7" fmla="*/ 104351 h 104351"/>
                <a:gd name="connsiteX8" fmla="*/ 24269 w 78336"/>
                <a:gd name="connsiteY8" fmla="*/ 71301 h 104351"/>
                <a:gd name="connsiteX9" fmla="*/ 24269 w 78336"/>
                <a:gd name="connsiteY9" fmla="*/ 104351 h 104351"/>
                <a:gd name="connsiteX10" fmla="*/ 0 w 78336"/>
                <a:gd name="connsiteY10" fmla="*/ 104351 h 10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336" h="104351">
                  <a:moveTo>
                    <a:pt x="0" y="0"/>
                  </a:moveTo>
                  <a:lnTo>
                    <a:pt x="24269" y="0"/>
                  </a:lnTo>
                  <a:lnTo>
                    <a:pt x="24269" y="57531"/>
                  </a:lnTo>
                  <a:lnTo>
                    <a:pt x="48231" y="25705"/>
                  </a:lnTo>
                  <a:lnTo>
                    <a:pt x="78030" y="25705"/>
                  </a:lnTo>
                  <a:lnTo>
                    <a:pt x="45159" y="65181"/>
                  </a:lnTo>
                  <a:lnTo>
                    <a:pt x="78337" y="104351"/>
                  </a:lnTo>
                  <a:lnTo>
                    <a:pt x="48231" y="104351"/>
                  </a:lnTo>
                  <a:lnTo>
                    <a:pt x="24269" y="71301"/>
                  </a:lnTo>
                  <a:lnTo>
                    <a:pt x="24269" y="104351"/>
                  </a:lnTo>
                  <a:lnTo>
                    <a:pt x="0" y="104351"/>
                  </a:lnTo>
                  <a:close/>
                </a:path>
              </a:pathLst>
            </a:custGeom>
            <a:solidFill>
              <a:schemeClr val="accent1"/>
            </a:solidFill>
            <a:ln w="3070" cap="flat">
              <a:noFill/>
              <a:prstDash val="solid"/>
              <a:miter/>
            </a:ln>
          </p:spPr>
          <p:txBody>
            <a:bodyPr rtlCol="0" anchor="ctr"/>
            <a:lstStyle/>
            <a:p>
              <a:endParaRPr lang="en-GB"/>
            </a:p>
          </p:txBody>
        </p:sp>
        <p:grpSp>
          <p:nvGrpSpPr>
            <p:cNvPr id="41" name="Graphic 29">
              <a:extLst>
                <a:ext uri="{FF2B5EF4-FFF2-40B4-BE49-F238E27FC236}">
                  <a16:creationId xmlns:a16="http://schemas.microsoft.com/office/drawing/2014/main" id="{4A8B2470-BB05-E540-91C7-CF4302BFEC2D}"/>
                </a:ext>
              </a:extLst>
            </p:cNvPr>
            <p:cNvGrpSpPr/>
            <p:nvPr/>
          </p:nvGrpSpPr>
          <p:grpSpPr>
            <a:xfrm>
              <a:off x="11071586" y="6254960"/>
              <a:ext cx="180942" cy="81093"/>
              <a:chOff x="11071586" y="6254960"/>
              <a:chExt cx="180942" cy="81093"/>
            </a:xfrm>
            <a:solidFill>
              <a:schemeClr val="accent1"/>
            </a:solidFill>
          </p:grpSpPr>
          <p:sp>
            <p:nvSpPr>
              <p:cNvPr id="58" name="Vrije vorm 57">
                <a:extLst>
                  <a:ext uri="{FF2B5EF4-FFF2-40B4-BE49-F238E27FC236}">
                    <a16:creationId xmlns:a16="http://schemas.microsoft.com/office/drawing/2014/main" id="{D4388C30-4D40-4A48-B2A2-10EEFAAC9037}"/>
                  </a:ext>
                </a:extLst>
              </p:cNvPr>
              <p:cNvSpPr/>
              <p:nvPr/>
            </p:nvSpPr>
            <p:spPr>
              <a:xfrm>
                <a:off x="11071586" y="6254960"/>
                <a:ext cx="83559" cy="81093"/>
              </a:xfrm>
              <a:custGeom>
                <a:avLst/>
                <a:gdLst>
                  <a:gd name="connsiteX0" fmla="*/ 42087 w 83559"/>
                  <a:gd name="connsiteY0" fmla="*/ 21115 h 81093"/>
                  <a:gd name="connsiteX1" fmla="*/ 24883 w 83559"/>
                  <a:gd name="connsiteY1" fmla="*/ 40394 h 81093"/>
                  <a:gd name="connsiteX2" fmla="*/ 42087 w 83559"/>
                  <a:gd name="connsiteY2" fmla="*/ 59979 h 81093"/>
                  <a:gd name="connsiteX3" fmla="*/ 59290 w 83559"/>
                  <a:gd name="connsiteY3" fmla="*/ 40394 h 81093"/>
                  <a:gd name="connsiteX4" fmla="*/ 42087 w 83559"/>
                  <a:gd name="connsiteY4" fmla="*/ 21115 h 81093"/>
                  <a:gd name="connsiteX5" fmla="*/ 35021 w 83559"/>
                  <a:gd name="connsiteY5" fmla="*/ 0 h 81093"/>
                  <a:gd name="connsiteX6" fmla="*/ 59290 w 83559"/>
                  <a:gd name="connsiteY6" fmla="*/ 12241 h 81093"/>
                  <a:gd name="connsiteX7" fmla="*/ 59290 w 83559"/>
                  <a:gd name="connsiteY7" fmla="*/ 1224 h 81093"/>
                  <a:gd name="connsiteX8" fmla="*/ 83559 w 83559"/>
                  <a:gd name="connsiteY8" fmla="*/ 1224 h 81093"/>
                  <a:gd name="connsiteX9" fmla="*/ 83559 w 83559"/>
                  <a:gd name="connsiteY9" fmla="*/ 79870 h 81093"/>
                  <a:gd name="connsiteX10" fmla="*/ 59290 w 83559"/>
                  <a:gd name="connsiteY10" fmla="*/ 79870 h 81093"/>
                  <a:gd name="connsiteX11" fmla="*/ 59290 w 83559"/>
                  <a:gd name="connsiteY11" fmla="*/ 68853 h 81093"/>
                  <a:gd name="connsiteX12" fmla="*/ 34714 w 83559"/>
                  <a:gd name="connsiteY12" fmla="*/ 81094 h 81093"/>
                  <a:gd name="connsiteX13" fmla="*/ 0 w 83559"/>
                  <a:gd name="connsiteY13" fmla="*/ 40394 h 81093"/>
                  <a:gd name="connsiteX14" fmla="*/ 35021 w 83559"/>
                  <a:gd name="connsiteY14" fmla="*/ 0 h 8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559" h="81093">
                    <a:moveTo>
                      <a:pt x="42087" y="21115"/>
                    </a:moveTo>
                    <a:cubicBezTo>
                      <a:pt x="32871" y="21115"/>
                      <a:pt x="24883" y="27847"/>
                      <a:pt x="24883" y="40394"/>
                    </a:cubicBezTo>
                    <a:cubicBezTo>
                      <a:pt x="24883" y="52941"/>
                      <a:pt x="33178" y="59979"/>
                      <a:pt x="42087" y="59979"/>
                    </a:cubicBezTo>
                    <a:cubicBezTo>
                      <a:pt x="51303" y="59979"/>
                      <a:pt x="59290" y="52941"/>
                      <a:pt x="59290" y="40394"/>
                    </a:cubicBezTo>
                    <a:cubicBezTo>
                      <a:pt x="59290" y="27847"/>
                      <a:pt x="51303" y="21115"/>
                      <a:pt x="42087" y="21115"/>
                    </a:cubicBezTo>
                    <a:moveTo>
                      <a:pt x="35021" y="0"/>
                    </a:moveTo>
                    <a:cubicBezTo>
                      <a:pt x="46695" y="0"/>
                      <a:pt x="54989" y="5508"/>
                      <a:pt x="59290" y="12241"/>
                    </a:cubicBezTo>
                    <a:lnTo>
                      <a:pt x="59290" y="1224"/>
                    </a:lnTo>
                    <a:lnTo>
                      <a:pt x="83559" y="1224"/>
                    </a:lnTo>
                    <a:lnTo>
                      <a:pt x="83559" y="79870"/>
                    </a:lnTo>
                    <a:lnTo>
                      <a:pt x="59290" y="79870"/>
                    </a:lnTo>
                    <a:lnTo>
                      <a:pt x="59290" y="68853"/>
                    </a:lnTo>
                    <a:cubicBezTo>
                      <a:pt x="54989" y="75892"/>
                      <a:pt x="46695" y="81094"/>
                      <a:pt x="34714" y="81094"/>
                    </a:cubicBezTo>
                    <a:cubicBezTo>
                      <a:pt x="15360" y="81094"/>
                      <a:pt x="0" y="65181"/>
                      <a:pt x="0" y="40394"/>
                    </a:cubicBezTo>
                    <a:cubicBezTo>
                      <a:pt x="0" y="15607"/>
                      <a:pt x="15360" y="0"/>
                      <a:pt x="35021" y="0"/>
                    </a:cubicBezTo>
                  </a:path>
                </a:pathLst>
              </a:custGeom>
              <a:grpFill/>
              <a:ln w="3070" cap="flat">
                <a:noFill/>
                <a:prstDash val="solid"/>
                <a:miter/>
              </a:ln>
            </p:spPr>
            <p:txBody>
              <a:bodyPr rtlCol="0" anchor="ctr"/>
              <a:lstStyle/>
              <a:p>
                <a:endParaRPr lang="en-GB"/>
              </a:p>
            </p:txBody>
          </p:sp>
          <p:sp>
            <p:nvSpPr>
              <p:cNvPr id="59" name="Vrije vorm 58">
                <a:extLst>
                  <a:ext uri="{FF2B5EF4-FFF2-40B4-BE49-F238E27FC236}">
                    <a16:creationId xmlns:a16="http://schemas.microsoft.com/office/drawing/2014/main" id="{82E8981D-522F-6F49-A175-BB6F1487D2FF}"/>
                  </a:ext>
                </a:extLst>
              </p:cNvPr>
              <p:cNvSpPr/>
              <p:nvPr/>
            </p:nvSpPr>
            <p:spPr>
              <a:xfrm>
                <a:off x="11168969" y="6254960"/>
                <a:ext cx="83559" cy="81093"/>
              </a:xfrm>
              <a:custGeom>
                <a:avLst/>
                <a:gdLst>
                  <a:gd name="connsiteX0" fmla="*/ 42087 w 83559"/>
                  <a:gd name="connsiteY0" fmla="*/ 21115 h 81093"/>
                  <a:gd name="connsiteX1" fmla="*/ 24883 w 83559"/>
                  <a:gd name="connsiteY1" fmla="*/ 40394 h 81093"/>
                  <a:gd name="connsiteX2" fmla="*/ 42087 w 83559"/>
                  <a:gd name="connsiteY2" fmla="*/ 59979 h 81093"/>
                  <a:gd name="connsiteX3" fmla="*/ 59290 w 83559"/>
                  <a:gd name="connsiteY3" fmla="*/ 40394 h 81093"/>
                  <a:gd name="connsiteX4" fmla="*/ 42087 w 83559"/>
                  <a:gd name="connsiteY4" fmla="*/ 21115 h 81093"/>
                  <a:gd name="connsiteX5" fmla="*/ 35021 w 83559"/>
                  <a:gd name="connsiteY5" fmla="*/ 0 h 81093"/>
                  <a:gd name="connsiteX6" fmla="*/ 59290 w 83559"/>
                  <a:gd name="connsiteY6" fmla="*/ 12241 h 81093"/>
                  <a:gd name="connsiteX7" fmla="*/ 59290 w 83559"/>
                  <a:gd name="connsiteY7" fmla="*/ 1224 h 81093"/>
                  <a:gd name="connsiteX8" fmla="*/ 83559 w 83559"/>
                  <a:gd name="connsiteY8" fmla="*/ 1224 h 81093"/>
                  <a:gd name="connsiteX9" fmla="*/ 83559 w 83559"/>
                  <a:gd name="connsiteY9" fmla="*/ 79870 h 81093"/>
                  <a:gd name="connsiteX10" fmla="*/ 59290 w 83559"/>
                  <a:gd name="connsiteY10" fmla="*/ 79870 h 81093"/>
                  <a:gd name="connsiteX11" fmla="*/ 59290 w 83559"/>
                  <a:gd name="connsiteY11" fmla="*/ 68853 h 81093"/>
                  <a:gd name="connsiteX12" fmla="*/ 34714 w 83559"/>
                  <a:gd name="connsiteY12" fmla="*/ 81094 h 81093"/>
                  <a:gd name="connsiteX13" fmla="*/ 0 w 83559"/>
                  <a:gd name="connsiteY13" fmla="*/ 40394 h 81093"/>
                  <a:gd name="connsiteX14" fmla="*/ 35021 w 83559"/>
                  <a:gd name="connsiteY14" fmla="*/ 0 h 8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559" h="81093">
                    <a:moveTo>
                      <a:pt x="42087" y="21115"/>
                    </a:moveTo>
                    <a:cubicBezTo>
                      <a:pt x="32871" y="21115"/>
                      <a:pt x="24883" y="27847"/>
                      <a:pt x="24883" y="40394"/>
                    </a:cubicBezTo>
                    <a:cubicBezTo>
                      <a:pt x="24883" y="52941"/>
                      <a:pt x="33178" y="59979"/>
                      <a:pt x="42087" y="59979"/>
                    </a:cubicBezTo>
                    <a:cubicBezTo>
                      <a:pt x="51303" y="59979"/>
                      <a:pt x="59290" y="52941"/>
                      <a:pt x="59290" y="40394"/>
                    </a:cubicBezTo>
                    <a:cubicBezTo>
                      <a:pt x="59290" y="27847"/>
                      <a:pt x="51303" y="21115"/>
                      <a:pt x="42087" y="21115"/>
                    </a:cubicBezTo>
                    <a:moveTo>
                      <a:pt x="35021" y="0"/>
                    </a:moveTo>
                    <a:cubicBezTo>
                      <a:pt x="46695" y="0"/>
                      <a:pt x="54989" y="5508"/>
                      <a:pt x="59290" y="12241"/>
                    </a:cubicBezTo>
                    <a:lnTo>
                      <a:pt x="59290" y="1224"/>
                    </a:lnTo>
                    <a:lnTo>
                      <a:pt x="83559" y="1224"/>
                    </a:lnTo>
                    <a:lnTo>
                      <a:pt x="83559" y="79870"/>
                    </a:lnTo>
                    <a:lnTo>
                      <a:pt x="59290" y="79870"/>
                    </a:lnTo>
                    <a:lnTo>
                      <a:pt x="59290" y="68853"/>
                    </a:lnTo>
                    <a:cubicBezTo>
                      <a:pt x="54989" y="75892"/>
                      <a:pt x="46695" y="81094"/>
                      <a:pt x="34714" y="81094"/>
                    </a:cubicBezTo>
                    <a:cubicBezTo>
                      <a:pt x="15360" y="81094"/>
                      <a:pt x="0" y="65181"/>
                      <a:pt x="0" y="40394"/>
                    </a:cubicBezTo>
                    <a:cubicBezTo>
                      <a:pt x="307" y="15607"/>
                      <a:pt x="15667" y="0"/>
                      <a:pt x="35021" y="0"/>
                    </a:cubicBezTo>
                  </a:path>
                </a:pathLst>
              </a:custGeom>
              <a:grpFill/>
              <a:ln w="3070" cap="flat">
                <a:noFill/>
                <a:prstDash val="solid"/>
                <a:miter/>
              </a:ln>
            </p:spPr>
            <p:txBody>
              <a:bodyPr rtlCol="0" anchor="ctr"/>
              <a:lstStyle/>
              <a:p>
                <a:endParaRPr lang="en-GB"/>
              </a:p>
            </p:txBody>
          </p:sp>
        </p:grpSp>
        <p:sp>
          <p:nvSpPr>
            <p:cNvPr id="42" name="Vrije vorm 41">
              <a:extLst>
                <a:ext uri="{FF2B5EF4-FFF2-40B4-BE49-F238E27FC236}">
                  <a16:creationId xmlns:a16="http://schemas.microsoft.com/office/drawing/2014/main" id="{FE485E05-1984-5545-BACB-9C9AFE2E87FC}"/>
                </a:ext>
              </a:extLst>
            </p:cNvPr>
            <p:cNvSpPr/>
            <p:nvPr/>
          </p:nvSpPr>
          <p:spPr>
            <a:xfrm>
              <a:off x="11271575" y="6230479"/>
              <a:ext cx="24269" cy="104351"/>
            </a:xfrm>
            <a:custGeom>
              <a:avLst/>
              <a:gdLst>
                <a:gd name="connsiteX0" fmla="*/ 0 w 24269"/>
                <a:gd name="connsiteY0" fmla="*/ 0 h 104351"/>
                <a:gd name="connsiteX1" fmla="*/ 24269 w 24269"/>
                <a:gd name="connsiteY1" fmla="*/ 0 h 104351"/>
                <a:gd name="connsiteX2" fmla="*/ 24269 w 24269"/>
                <a:gd name="connsiteY2" fmla="*/ 104351 h 104351"/>
                <a:gd name="connsiteX3" fmla="*/ 0 w 24269"/>
                <a:gd name="connsiteY3" fmla="*/ 104351 h 104351"/>
              </a:gdLst>
              <a:ahLst/>
              <a:cxnLst>
                <a:cxn ang="0">
                  <a:pos x="connsiteX0" y="connsiteY0"/>
                </a:cxn>
                <a:cxn ang="0">
                  <a:pos x="connsiteX1" y="connsiteY1"/>
                </a:cxn>
                <a:cxn ang="0">
                  <a:pos x="connsiteX2" y="connsiteY2"/>
                </a:cxn>
                <a:cxn ang="0">
                  <a:pos x="connsiteX3" y="connsiteY3"/>
                </a:cxn>
              </a:cxnLst>
              <a:rect l="l" t="t" r="r" b="b"/>
              <a:pathLst>
                <a:path w="24269" h="104351">
                  <a:moveTo>
                    <a:pt x="0" y="0"/>
                  </a:moveTo>
                  <a:lnTo>
                    <a:pt x="24269" y="0"/>
                  </a:lnTo>
                  <a:lnTo>
                    <a:pt x="24269" y="104351"/>
                  </a:lnTo>
                  <a:lnTo>
                    <a:pt x="0" y="104351"/>
                  </a:lnTo>
                  <a:close/>
                </a:path>
              </a:pathLst>
            </a:custGeom>
            <a:solidFill>
              <a:schemeClr val="accent1"/>
            </a:solidFill>
            <a:ln w="3070" cap="flat">
              <a:noFill/>
              <a:prstDash val="solid"/>
              <a:miter/>
            </a:ln>
          </p:spPr>
          <p:txBody>
            <a:bodyPr rtlCol="0" anchor="ctr"/>
            <a:lstStyle/>
            <a:p>
              <a:endParaRPr lang="en-GB"/>
            </a:p>
          </p:txBody>
        </p:sp>
        <p:grpSp>
          <p:nvGrpSpPr>
            <p:cNvPr id="43" name="Graphic 29">
              <a:extLst>
                <a:ext uri="{FF2B5EF4-FFF2-40B4-BE49-F238E27FC236}">
                  <a16:creationId xmlns:a16="http://schemas.microsoft.com/office/drawing/2014/main" id="{75A5A1D2-CF9C-F54D-BE4A-DBA5558B62A6}"/>
                </a:ext>
              </a:extLst>
            </p:cNvPr>
            <p:cNvGrpSpPr/>
            <p:nvPr/>
          </p:nvGrpSpPr>
          <p:grpSpPr>
            <a:xfrm>
              <a:off x="10824288" y="6371552"/>
              <a:ext cx="573240" cy="141990"/>
              <a:chOff x="10824288" y="6371552"/>
              <a:chExt cx="573240" cy="141990"/>
            </a:xfrm>
            <a:solidFill>
              <a:schemeClr val="accent1"/>
            </a:solidFill>
          </p:grpSpPr>
          <p:sp>
            <p:nvSpPr>
              <p:cNvPr id="51" name="Vrije vorm 50">
                <a:extLst>
                  <a:ext uri="{FF2B5EF4-FFF2-40B4-BE49-F238E27FC236}">
                    <a16:creationId xmlns:a16="http://schemas.microsoft.com/office/drawing/2014/main" id="{C16E0E65-64EF-2045-8E4E-025EAE2531D0}"/>
                  </a:ext>
                </a:extLst>
              </p:cNvPr>
              <p:cNvSpPr/>
              <p:nvPr/>
            </p:nvSpPr>
            <p:spPr>
              <a:xfrm>
                <a:off x="10824288" y="6375836"/>
                <a:ext cx="75264" cy="100984"/>
              </a:xfrm>
              <a:custGeom>
                <a:avLst/>
                <a:gdLst>
                  <a:gd name="connsiteX0" fmla="*/ 38708 w 75264"/>
                  <a:gd name="connsiteY0" fmla="*/ 100985 h 100984"/>
                  <a:gd name="connsiteX1" fmla="*/ 0 w 75264"/>
                  <a:gd name="connsiteY1" fmla="*/ 70383 h 100984"/>
                  <a:gd name="connsiteX2" fmla="*/ 25805 w 75264"/>
                  <a:gd name="connsiteY2" fmla="*/ 70383 h 100984"/>
                  <a:gd name="connsiteX3" fmla="*/ 38093 w 75264"/>
                  <a:gd name="connsiteY3" fmla="*/ 81706 h 100984"/>
                  <a:gd name="connsiteX4" fmla="*/ 49767 w 75264"/>
                  <a:gd name="connsiteY4" fmla="*/ 72526 h 100984"/>
                  <a:gd name="connsiteX5" fmla="*/ 307 w 75264"/>
                  <a:gd name="connsiteY5" fmla="*/ 29071 h 100984"/>
                  <a:gd name="connsiteX6" fmla="*/ 36557 w 75264"/>
                  <a:gd name="connsiteY6" fmla="*/ 0 h 100984"/>
                  <a:gd name="connsiteX7" fmla="*/ 73729 w 75264"/>
                  <a:gd name="connsiteY7" fmla="*/ 29683 h 100984"/>
                  <a:gd name="connsiteX8" fmla="*/ 47616 w 75264"/>
                  <a:gd name="connsiteY8" fmla="*/ 29683 h 100984"/>
                  <a:gd name="connsiteX9" fmla="*/ 36250 w 75264"/>
                  <a:gd name="connsiteY9" fmla="*/ 19279 h 100984"/>
                  <a:gd name="connsiteX10" fmla="*/ 26112 w 75264"/>
                  <a:gd name="connsiteY10" fmla="*/ 28153 h 100984"/>
                  <a:gd name="connsiteX11" fmla="*/ 75265 w 75264"/>
                  <a:gd name="connsiteY11" fmla="*/ 70689 h 100984"/>
                  <a:gd name="connsiteX12" fmla="*/ 38708 w 75264"/>
                  <a:gd name="connsiteY12" fmla="*/ 100985 h 1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264" h="100984">
                    <a:moveTo>
                      <a:pt x="38708" y="100985"/>
                    </a:moveTo>
                    <a:cubicBezTo>
                      <a:pt x="17203" y="100985"/>
                      <a:pt x="614" y="90274"/>
                      <a:pt x="0" y="70383"/>
                    </a:cubicBezTo>
                    <a:lnTo>
                      <a:pt x="25805" y="70383"/>
                    </a:lnTo>
                    <a:cubicBezTo>
                      <a:pt x="26419" y="78034"/>
                      <a:pt x="31335" y="81706"/>
                      <a:pt x="38093" y="81706"/>
                    </a:cubicBezTo>
                    <a:cubicBezTo>
                      <a:pt x="45159" y="81706"/>
                      <a:pt x="49767" y="78034"/>
                      <a:pt x="49767" y="72526"/>
                    </a:cubicBezTo>
                    <a:cubicBezTo>
                      <a:pt x="49767" y="54165"/>
                      <a:pt x="0" y="63957"/>
                      <a:pt x="307" y="29071"/>
                    </a:cubicBezTo>
                    <a:cubicBezTo>
                      <a:pt x="307" y="10405"/>
                      <a:pt x="15667" y="0"/>
                      <a:pt x="36557" y="0"/>
                    </a:cubicBezTo>
                    <a:cubicBezTo>
                      <a:pt x="58369" y="0"/>
                      <a:pt x="72807" y="10711"/>
                      <a:pt x="73729" y="29683"/>
                    </a:cubicBezTo>
                    <a:lnTo>
                      <a:pt x="47616" y="29683"/>
                    </a:lnTo>
                    <a:cubicBezTo>
                      <a:pt x="47309" y="23257"/>
                      <a:pt x="42701" y="19585"/>
                      <a:pt x="36250" y="19279"/>
                    </a:cubicBezTo>
                    <a:cubicBezTo>
                      <a:pt x="30413" y="19279"/>
                      <a:pt x="26112" y="22033"/>
                      <a:pt x="26112" y="28153"/>
                    </a:cubicBezTo>
                    <a:cubicBezTo>
                      <a:pt x="26112" y="45290"/>
                      <a:pt x="75265" y="37640"/>
                      <a:pt x="75265" y="70689"/>
                    </a:cubicBezTo>
                    <a:cubicBezTo>
                      <a:pt x="74958" y="87214"/>
                      <a:pt x="61748" y="100985"/>
                      <a:pt x="38708" y="100985"/>
                    </a:cubicBezTo>
                  </a:path>
                </a:pathLst>
              </a:custGeom>
              <a:grpFill/>
              <a:ln w="3070" cap="flat">
                <a:noFill/>
                <a:prstDash val="solid"/>
                <a:miter/>
              </a:ln>
            </p:spPr>
            <p:txBody>
              <a:bodyPr rtlCol="0" anchor="ctr"/>
              <a:lstStyle/>
              <a:p>
                <a:endParaRPr lang="en-GB"/>
              </a:p>
            </p:txBody>
          </p:sp>
          <p:sp>
            <p:nvSpPr>
              <p:cNvPr id="52" name="Vrije vorm 51">
                <a:extLst>
                  <a:ext uri="{FF2B5EF4-FFF2-40B4-BE49-F238E27FC236}">
                    <a16:creationId xmlns:a16="http://schemas.microsoft.com/office/drawing/2014/main" id="{CDC020D8-98D2-BD40-BC00-9B402D9CE65D}"/>
                  </a:ext>
                </a:extLst>
              </p:cNvPr>
              <p:cNvSpPr/>
              <p:nvPr/>
            </p:nvSpPr>
            <p:spPr>
              <a:xfrm>
                <a:off x="10915527" y="6396033"/>
                <a:ext cx="83251" cy="117509"/>
              </a:xfrm>
              <a:custGeom>
                <a:avLst/>
                <a:gdLst>
                  <a:gd name="connsiteX0" fmla="*/ 41165 w 83251"/>
                  <a:gd name="connsiteY0" fmla="*/ 21115 h 117509"/>
                  <a:gd name="connsiteX1" fmla="*/ 23962 w 83251"/>
                  <a:gd name="connsiteY1" fmla="*/ 40700 h 117509"/>
                  <a:gd name="connsiteX2" fmla="*/ 41165 w 83251"/>
                  <a:gd name="connsiteY2" fmla="*/ 60285 h 117509"/>
                  <a:gd name="connsiteX3" fmla="*/ 58676 w 83251"/>
                  <a:gd name="connsiteY3" fmla="*/ 40700 h 117509"/>
                  <a:gd name="connsiteX4" fmla="*/ 41165 w 83251"/>
                  <a:gd name="connsiteY4" fmla="*/ 21115 h 117509"/>
                  <a:gd name="connsiteX5" fmla="*/ 48538 w 83251"/>
                  <a:gd name="connsiteY5" fmla="*/ 0 h 117509"/>
                  <a:gd name="connsiteX6" fmla="*/ 83252 w 83251"/>
                  <a:gd name="connsiteY6" fmla="*/ 40394 h 117509"/>
                  <a:gd name="connsiteX7" fmla="*/ 48538 w 83251"/>
                  <a:gd name="connsiteY7" fmla="*/ 81094 h 117509"/>
                  <a:gd name="connsiteX8" fmla="*/ 24269 w 83251"/>
                  <a:gd name="connsiteY8" fmla="*/ 68853 h 117509"/>
                  <a:gd name="connsiteX9" fmla="*/ 24269 w 83251"/>
                  <a:gd name="connsiteY9" fmla="*/ 117510 h 117509"/>
                  <a:gd name="connsiteX10" fmla="*/ 0 w 83251"/>
                  <a:gd name="connsiteY10" fmla="*/ 117510 h 117509"/>
                  <a:gd name="connsiteX11" fmla="*/ 0 w 83251"/>
                  <a:gd name="connsiteY11" fmla="*/ 1224 h 117509"/>
                  <a:gd name="connsiteX12" fmla="*/ 24269 w 83251"/>
                  <a:gd name="connsiteY12" fmla="*/ 1224 h 117509"/>
                  <a:gd name="connsiteX13" fmla="*/ 24269 w 83251"/>
                  <a:gd name="connsiteY13" fmla="*/ 12241 h 117509"/>
                  <a:gd name="connsiteX14" fmla="*/ 48538 w 83251"/>
                  <a:gd name="connsiteY14" fmla="*/ 0 h 1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51" h="117509">
                    <a:moveTo>
                      <a:pt x="41165" y="21115"/>
                    </a:moveTo>
                    <a:cubicBezTo>
                      <a:pt x="31949" y="21115"/>
                      <a:pt x="23962" y="28153"/>
                      <a:pt x="23962" y="40700"/>
                    </a:cubicBezTo>
                    <a:cubicBezTo>
                      <a:pt x="23962" y="53247"/>
                      <a:pt x="32256" y="60285"/>
                      <a:pt x="41165" y="60285"/>
                    </a:cubicBezTo>
                    <a:cubicBezTo>
                      <a:pt x="50381" y="60285"/>
                      <a:pt x="58676" y="53247"/>
                      <a:pt x="58676" y="40700"/>
                    </a:cubicBezTo>
                    <a:cubicBezTo>
                      <a:pt x="58676" y="27847"/>
                      <a:pt x="50381" y="21115"/>
                      <a:pt x="41165" y="21115"/>
                    </a:cubicBezTo>
                    <a:moveTo>
                      <a:pt x="48538" y="0"/>
                    </a:moveTo>
                    <a:cubicBezTo>
                      <a:pt x="67892" y="0"/>
                      <a:pt x="83252" y="15607"/>
                      <a:pt x="83252" y="40394"/>
                    </a:cubicBezTo>
                    <a:cubicBezTo>
                      <a:pt x="83252" y="65181"/>
                      <a:pt x="67892" y="81094"/>
                      <a:pt x="48538" y="81094"/>
                    </a:cubicBezTo>
                    <a:cubicBezTo>
                      <a:pt x="36864" y="81094"/>
                      <a:pt x="28570" y="75586"/>
                      <a:pt x="24269" y="68853"/>
                    </a:cubicBezTo>
                    <a:lnTo>
                      <a:pt x="24269" y="117510"/>
                    </a:lnTo>
                    <a:lnTo>
                      <a:pt x="0" y="117510"/>
                    </a:lnTo>
                    <a:lnTo>
                      <a:pt x="0" y="1224"/>
                    </a:lnTo>
                    <a:lnTo>
                      <a:pt x="24269" y="1224"/>
                    </a:lnTo>
                    <a:lnTo>
                      <a:pt x="24269" y="12241"/>
                    </a:lnTo>
                    <a:cubicBezTo>
                      <a:pt x="28570" y="5508"/>
                      <a:pt x="36864" y="0"/>
                      <a:pt x="48538" y="0"/>
                    </a:cubicBezTo>
                  </a:path>
                </a:pathLst>
              </a:custGeom>
              <a:grpFill/>
              <a:ln w="3070" cap="flat">
                <a:noFill/>
                <a:prstDash val="solid"/>
                <a:miter/>
              </a:ln>
            </p:spPr>
            <p:txBody>
              <a:bodyPr rtlCol="0" anchor="ctr"/>
              <a:lstStyle/>
              <a:p>
                <a:endParaRPr lang="en-GB"/>
              </a:p>
            </p:txBody>
          </p:sp>
          <p:sp>
            <p:nvSpPr>
              <p:cNvPr id="53" name="Vrije vorm 52">
                <a:extLst>
                  <a:ext uri="{FF2B5EF4-FFF2-40B4-BE49-F238E27FC236}">
                    <a16:creationId xmlns:a16="http://schemas.microsoft.com/office/drawing/2014/main" id="{320D74BA-3D55-9140-BC92-4955C506BB08}"/>
                  </a:ext>
                </a:extLst>
              </p:cNvPr>
              <p:cNvSpPr/>
              <p:nvPr/>
            </p:nvSpPr>
            <p:spPr>
              <a:xfrm>
                <a:off x="11007995" y="6396339"/>
                <a:ext cx="82330" cy="80787"/>
              </a:xfrm>
              <a:custGeom>
                <a:avLst/>
                <a:gdLst>
                  <a:gd name="connsiteX0" fmla="*/ 40858 w 82330"/>
                  <a:gd name="connsiteY0" fmla="*/ 59673 h 80787"/>
                  <a:gd name="connsiteX1" fmla="*/ 57447 w 82330"/>
                  <a:gd name="connsiteY1" fmla="*/ 40088 h 80787"/>
                  <a:gd name="connsiteX2" fmla="*/ 41165 w 82330"/>
                  <a:gd name="connsiteY2" fmla="*/ 20503 h 80787"/>
                  <a:gd name="connsiteX3" fmla="*/ 24883 w 82330"/>
                  <a:gd name="connsiteY3" fmla="*/ 40088 h 80787"/>
                  <a:gd name="connsiteX4" fmla="*/ 40858 w 82330"/>
                  <a:gd name="connsiteY4" fmla="*/ 59673 h 80787"/>
                  <a:gd name="connsiteX5" fmla="*/ 40858 w 82330"/>
                  <a:gd name="connsiteY5" fmla="*/ 80788 h 80787"/>
                  <a:gd name="connsiteX6" fmla="*/ 0 w 82330"/>
                  <a:gd name="connsiteY6" fmla="*/ 40394 h 80787"/>
                  <a:gd name="connsiteX7" fmla="*/ 41165 w 82330"/>
                  <a:gd name="connsiteY7" fmla="*/ 0 h 80787"/>
                  <a:gd name="connsiteX8" fmla="*/ 82330 w 82330"/>
                  <a:gd name="connsiteY8" fmla="*/ 40394 h 80787"/>
                  <a:gd name="connsiteX9" fmla="*/ 40858 w 82330"/>
                  <a:gd name="connsiteY9"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330" h="80787">
                    <a:moveTo>
                      <a:pt x="40858" y="59673"/>
                    </a:moveTo>
                    <a:cubicBezTo>
                      <a:pt x="49460" y="59673"/>
                      <a:pt x="57447" y="53247"/>
                      <a:pt x="57447" y="40088"/>
                    </a:cubicBezTo>
                    <a:cubicBezTo>
                      <a:pt x="57447" y="26623"/>
                      <a:pt x="49460" y="20503"/>
                      <a:pt x="41165" y="20503"/>
                    </a:cubicBezTo>
                    <a:cubicBezTo>
                      <a:pt x="32256" y="20503"/>
                      <a:pt x="24883" y="26623"/>
                      <a:pt x="24883" y="40088"/>
                    </a:cubicBezTo>
                    <a:cubicBezTo>
                      <a:pt x="24883" y="53553"/>
                      <a:pt x="32256" y="59673"/>
                      <a:pt x="40858" y="59673"/>
                    </a:cubicBezTo>
                    <a:moveTo>
                      <a:pt x="40858" y="80788"/>
                    </a:moveTo>
                    <a:cubicBezTo>
                      <a:pt x="17511" y="80788"/>
                      <a:pt x="0" y="65181"/>
                      <a:pt x="0" y="40394"/>
                    </a:cubicBezTo>
                    <a:cubicBezTo>
                      <a:pt x="0" y="15607"/>
                      <a:pt x="18125" y="0"/>
                      <a:pt x="41165" y="0"/>
                    </a:cubicBezTo>
                    <a:cubicBezTo>
                      <a:pt x="64513" y="0"/>
                      <a:pt x="82330" y="15607"/>
                      <a:pt x="82330" y="40394"/>
                    </a:cubicBezTo>
                    <a:cubicBezTo>
                      <a:pt x="82330" y="65181"/>
                      <a:pt x="64205" y="80788"/>
                      <a:pt x="40858" y="80788"/>
                    </a:cubicBezTo>
                  </a:path>
                </a:pathLst>
              </a:custGeom>
              <a:grpFill/>
              <a:ln w="3070" cap="flat">
                <a:noFill/>
                <a:prstDash val="solid"/>
                <a:miter/>
              </a:ln>
            </p:spPr>
            <p:txBody>
              <a:bodyPr rtlCol="0" anchor="ctr"/>
              <a:lstStyle/>
              <a:p>
                <a:endParaRPr lang="en-GB"/>
              </a:p>
            </p:txBody>
          </p:sp>
          <p:sp>
            <p:nvSpPr>
              <p:cNvPr id="54" name="Vrije vorm 53">
                <a:extLst>
                  <a:ext uri="{FF2B5EF4-FFF2-40B4-BE49-F238E27FC236}">
                    <a16:creationId xmlns:a16="http://schemas.microsoft.com/office/drawing/2014/main" id="{35E0B751-68D4-9D41-8C47-BCC1CC62949F}"/>
                  </a:ext>
                </a:extLst>
              </p:cNvPr>
              <p:cNvSpPr/>
              <p:nvPr/>
            </p:nvSpPr>
            <p:spPr>
              <a:xfrm>
                <a:off x="11104457" y="6396339"/>
                <a:ext cx="49152" cy="79563"/>
              </a:xfrm>
              <a:custGeom>
                <a:avLst/>
                <a:gdLst>
                  <a:gd name="connsiteX0" fmla="*/ 24269 w 49152"/>
                  <a:gd name="connsiteY0" fmla="*/ 79564 h 79563"/>
                  <a:gd name="connsiteX1" fmla="*/ 0 w 49152"/>
                  <a:gd name="connsiteY1" fmla="*/ 79564 h 79563"/>
                  <a:gd name="connsiteX2" fmla="*/ 0 w 49152"/>
                  <a:gd name="connsiteY2" fmla="*/ 918 h 79563"/>
                  <a:gd name="connsiteX3" fmla="*/ 24269 w 49152"/>
                  <a:gd name="connsiteY3" fmla="*/ 918 h 79563"/>
                  <a:gd name="connsiteX4" fmla="*/ 24269 w 49152"/>
                  <a:gd name="connsiteY4" fmla="*/ 14077 h 79563"/>
                  <a:gd name="connsiteX5" fmla="*/ 49152 w 49152"/>
                  <a:gd name="connsiteY5" fmla="*/ 0 h 79563"/>
                  <a:gd name="connsiteX6" fmla="*/ 49152 w 49152"/>
                  <a:gd name="connsiteY6" fmla="*/ 25399 h 79563"/>
                  <a:gd name="connsiteX7" fmla="*/ 42394 w 49152"/>
                  <a:gd name="connsiteY7" fmla="*/ 25399 h 79563"/>
                  <a:gd name="connsiteX8" fmla="*/ 24269 w 49152"/>
                  <a:gd name="connsiteY8" fmla="*/ 42842 h 79563"/>
                  <a:gd name="connsiteX9" fmla="*/ 24269 w 49152"/>
                  <a:gd name="connsiteY9" fmla="*/ 79564 h 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52" h="79563">
                    <a:moveTo>
                      <a:pt x="24269" y="79564"/>
                    </a:moveTo>
                    <a:lnTo>
                      <a:pt x="0" y="79564"/>
                    </a:lnTo>
                    <a:lnTo>
                      <a:pt x="0" y="918"/>
                    </a:lnTo>
                    <a:lnTo>
                      <a:pt x="24269" y="918"/>
                    </a:lnTo>
                    <a:lnTo>
                      <a:pt x="24269" y="14077"/>
                    </a:lnTo>
                    <a:cubicBezTo>
                      <a:pt x="29799" y="5814"/>
                      <a:pt x="38400" y="0"/>
                      <a:pt x="49152" y="0"/>
                    </a:cubicBezTo>
                    <a:lnTo>
                      <a:pt x="49152" y="25399"/>
                    </a:lnTo>
                    <a:lnTo>
                      <a:pt x="42394" y="25399"/>
                    </a:lnTo>
                    <a:cubicBezTo>
                      <a:pt x="31027" y="25399"/>
                      <a:pt x="24269" y="29377"/>
                      <a:pt x="24269" y="42842"/>
                    </a:cubicBezTo>
                    <a:lnTo>
                      <a:pt x="24269" y="79564"/>
                    </a:lnTo>
                    <a:close/>
                  </a:path>
                </a:pathLst>
              </a:custGeom>
              <a:grpFill/>
              <a:ln w="3070" cap="flat">
                <a:noFill/>
                <a:prstDash val="solid"/>
                <a:miter/>
              </a:ln>
            </p:spPr>
            <p:txBody>
              <a:bodyPr rtlCol="0" anchor="ctr"/>
              <a:lstStyle/>
              <a:p>
                <a:endParaRPr lang="en-GB"/>
              </a:p>
            </p:txBody>
          </p:sp>
          <p:sp>
            <p:nvSpPr>
              <p:cNvPr id="55" name="Vrije vorm 54">
                <a:extLst>
                  <a:ext uri="{FF2B5EF4-FFF2-40B4-BE49-F238E27FC236}">
                    <a16:creationId xmlns:a16="http://schemas.microsoft.com/office/drawing/2014/main" id="{9BEF81B5-6CBF-A346-9AD6-7EB72930121A}"/>
                  </a:ext>
                </a:extLst>
              </p:cNvPr>
              <p:cNvSpPr/>
              <p:nvPr/>
            </p:nvSpPr>
            <p:spPr>
              <a:xfrm>
                <a:off x="11160982" y="6377978"/>
                <a:ext cx="49766" cy="97924"/>
              </a:xfrm>
              <a:custGeom>
                <a:avLst/>
                <a:gdLst>
                  <a:gd name="connsiteX0" fmla="*/ 9523 w 49766"/>
                  <a:gd name="connsiteY0" fmla="*/ 39170 h 97924"/>
                  <a:gd name="connsiteX1" fmla="*/ 0 w 49766"/>
                  <a:gd name="connsiteY1" fmla="*/ 39170 h 97924"/>
                  <a:gd name="connsiteX2" fmla="*/ 0 w 49766"/>
                  <a:gd name="connsiteY2" fmla="*/ 19279 h 97924"/>
                  <a:gd name="connsiteX3" fmla="*/ 9523 w 49766"/>
                  <a:gd name="connsiteY3" fmla="*/ 19279 h 97924"/>
                  <a:gd name="connsiteX4" fmla="*/ 9523 w 49766"/>
                  <a:gd name="connsiteY4" fmla="*/ 0 h 97924"/>
                  <a:gd name="connsiteX5" fmla="*/ 33792 w 49766"/>
                  <a:gd name="connsiteY5" fmla="*/ 0 h 97924"/>
                  <a:gd name="connsiteX6" fmla="*/ 33792 w 49766"/>
                  <a:gd name="connsiteY6" fmla="*/ 19279 h 97924"/>
                  <a:gd name="connsiteX7" fmla="*/ 49767 w 49766"/>
                  <a:gd name="connsiteY7" fmla="*/ 19279 h 97924"/>
                  <a:gd name="connsiteX8" fmla="*/ 49767 w 49766"/>
                  <a:gd name="connsiteY8" fmla="*/ 39170 h 97924"/>
                  <a:gd name="connsiteX9" fmla="*/ 33792 w 49766"/>
                  <a:gd name="connsiteY9" fmla="*/ 39170 h 97924"/>
                  <a:gd name="connsiteX10" fmla="*/ 33792 w 49766"/>
                  <a:gd name="connsiteY10" fmla="*/ 70689 h 97924"/>
                  <a:gd name="connsiteX11" fmla="*/ 41165 w 49766"/>
                  <a:gd name="connsiteY11" fmla="*/ 77422 h 97924"/>
                  <a:gd name="connsiteX12" fmla="*/ 49767 w 49766"/>
                  <a:gd name="connsiteY12" fmla="*/ 77422 h 97924"/>
                  <a:gd name="connsiteX13" fmla="*/ 49767 w 49766"/>
                  <a:gd name="connsiteY13" fmla="*/ 97925 h 97924"/>
                  <a:gd name="connsiteX14" fmla="*/ 37479 w 49766"/>
                  <a:gd name="connsiteY14" fmla="*/ 97925 h 97924"/>
                  <a:gd name="connsiteX15" fmla="*/ 9523 w 49766"/>
                  <a:gd name="connsiteY15" fmla="*/ 70689 h 97924"/>
                  <a:gd name="connsiteX16" fmla="*/ 9523 w 49766"/>
                  <a:gd name="connsiteY16" fmla="*/ 39170 h 97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766" h="97924">
                    <a:moveTo>
                      <a:pt x="9523" y="39170"/>
                    </a:moveTo>
                    <a:lnTo>
                      <a:pt x="0" y="39170"/>
                    </a:lnTo>
                    <a:lnTo>
                      <a:pt x="0" y="19279"/>
                    </a:lnTo>
                    <a:lnTo>
                      <a:pt x="9523" y="19279"/>
                    </a:lnTo>
                    <a:lnTo>
                      <a:pt x="9523" y="0"/>
                    </a:lnTo>
                    <a:lnTo>
                      <a:pt x="33792" y="0"/>
                    </a:lnTo>
                    <a:lnTo>
                      <a:pt x="33792" y="19279"/>
                    </a:lnTo>
                    <a:lnTo>
                      <a:pt x="49767" y="19279"/>
                    </a:lnTo>
                    <a:lnTo>
                      <a:pt x="49767" y="39170"/>
                    </a:lnTo>
                    <a:lnTo>
                      <a:pt x="33792" y="39170"/>
                    </a:lnTo>
                    <a:lnTo>
                      <a:pt x="33792" y="70689"/>
                    </a:lnTo>
                    <a:cubicBezTo>
                      <a:pt x="33792" y="75280"/>
                      <a:pt x="35636" y="77422"/>
                      <a:pt x="41165" y="77422"/>
                    </a:cubicBezTo>
                    <a:lnTo>
                      <a:pt x="49767" y="77422"/>
                    </a:lnTo>
                    <a:lnTo>
                      <a:pt x="49767" y="97925"/>
                    </a:lnTo>
                    <a:lnTo>
                      <a:pt x="37479" y="97925"/>
                    </a:lnTo>
                    <a:cubicBezTo>
                      <a:pt x="21197" y="97925"/>
                      <a:pt x="9523" y="90886"/>
                      <a:pt x="9523" y="70689"/>
                    </a:cubicBezTo>
                    <a:lnTo>
                      <a:pt x="9523" y="39170"/>
                    </a:lnTo>
                    <a:close/>
                  </a:path>
                </a:pathLst>
              </a:custGeom>
              <a:grpFill/>
              <a:ln w="3070" cap="flat">
                <a:noFill/>
                <a:prstDash val="solid"/>
                <a:miter/>
              </a:ln>
            </p:spPr>
            <p:txBody>
              <a:bodyPr rtlCol="0" anchor="ctr"/>
              <a:lstStyle/>
              <a:p>
                <a:endParaRPr lang="en-GB"/>
              </a:p>
            </p:txBody>
          </p:sp>
          <p:sp>
            <p:nvSpPr>
              <p:cNvPr id="56" name="Vrije vorm 55">
                <a:extLst>
                  <a:ext uri="{FF2B5EF4-FFF2-40B4-BE49-F238E27FC236}">
                    <a16:creationId xmlns:a16="http://schemas.microsoft.com/office/drawing/2014/main" id="{CED4D369-542F-0E45-B696-852BE407A432}"/>
                  </a:ext>
                </a:extLst>
              </p:cNvPr>
              <p:cNvSpPr/>
              <p:nvPr/>
            </p:nvSpPr>
            <p:spPr>
              <a:xfrm>
                <a:off x="11225494" y="6371552"/>
                <a:ext cx="83251" cy="105575"/>
              </a:xfrm>
              <a:custGeom>
                <a:avLst/>
                <a:gdLst>
                  <a:gd name="connsiteX0" fmla="*/ 41472 w 83251"/>
                  <a:gd name="connsiteY0" fmla="*/ 45596 h 105575"/>
                  <a:gd name="connsiteX1" fmla="*/ 24269 w 83251"/>
                  <a:gd name="connsiteY1" fmla="*/ 65181 h 105575"/>
                  <a:gd name="connsiteX2" fmla="*/ 41472 w 83251"/>
                  <a:gd name="connsiteY2" fmla="*/ 84766 h 105575"/>
                  <a:gd name="connsiteX3" fmla="*/ 58983 w 83251"/>
                  <a:gd name="connsiteY3" fmla="*/ 65181 h 105575"/>
                  <a:gd name="connsiteX4" fmla="*/ 41472 w 83251"/>
                  <a:gd name="connsiteY4" fmla="*/ 45596 h 105575"/>
                  <a:gd name="connsiteX5" fmla="*/ 48538 w 83251"/>
                  <a:gd name="connsiteY5" fmla="*/ 24481 h 105575"/>
                  <a:gd name="connsiteX6" fmla="*/ 83252 w 83251"/>
                  <a:gd name="connsiteY6" fmla="*/ 64875 h 105575"/>
                  <a:gd name="connsiteX7" fmla="*/ 48538 w 83251"/>
                  <a:gd name="connsiteY7" fmla="*/ 105575 h 105575"/>
                  <a:gd name="connsiteX8" fmla="*/ 24269 w 83251"/>
                  <a:gd name="connsiteY8" fmla="*/ 93335 h 105575"/>
                  <a:gd name="connsiteX9" fmla="*/ 24269 w 83251"/>
                  <a:gd name="connsiteY9" fmla="*/ 104351 h 105575"/>
                  <a:gd name="connsiteX10" fmla="*/ 0 w 83251"/>
                  <a:gd name="connsiteY10" fmla="*/ 104351 h 105575"/>
                  <a:gd name="connsiteX11" fmla="*/ 0 w 83251"/>
                  <a:gd name="connsiteY11" fmla="*/ 0 h 105575"/>
                  <a:gd name="connsiteX12" fmla="*/ 24269 w 83251"/>
                  <a:gd name="connsiteY12" fmla="*/ 0 h 105575"/>
                  <a:gd name="connsiteX13" fmla="*/ 24269 w 83251"/>
                  <a:gd name="connsiteY13" fmla="*/ 36722 h 105575"/>
                  <a:gd name="connsiteX14" fmla="*/ 48538 w 83251"/>
                  <a:gd name="connsiteY14" fmla="*/ 24481 h 10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51" h="105575">
                    <a:moveTo>
                      <a:pt x="41472" y="45596"/>
                    </a:moveTo>
                    <a:cubicBezTo>
                      <a:pt x="32256" y="45596"/>
                      <a:pt x="24269" y="52635"/>
                      <a:pt x="24269" y="65181"/>
                    </a:cubicBezTo>
                    <a:cubicBezTo>
                      <a:pt x="24269" y="77728"/>
                      <a:pt x="32564" y="84766"/>
                      <a:pt x="41472" y="84766"/>
                    </a:cubicBezTo>
                    <a:cubicBezTo>
                      <a:pt x="50688" y="84766"/>
                      <a:pt x="58983" y="77728"/>
                      <a:pt x="58983" y="65181"/>
                    </a:cubicBezTo>
                    <a:cubicBezTo>
                      <a:pt x="58676" y="52329"/>
                      <a:pt x="50688" y="45596"/>
                      <a:pt x="41472" y="45596"/>
                    </a:cubicBezTo>
                    <a:moveTo>
                      <a:pt x="48538" y="24481"/>
                    </a:moveTo>
                    <a:cubicBezTo>
                      <a:pt x="68199" y="24481"/>
                      <a:pt x="83252" y="40088"/>
                      <a:pt x="83252" y="64875"/>
                    </a:cubicBezTo>
                    <a:cubicBezTo>
                      <a:pt x="83252" y="89662"/>
                      <a:pt x="67892" y="105575"/>
                      <a:pt x="48538" y="105575"/>
                    </a:cubicBezTo>
                    <a:cubicBezTo>
                      <a:pt x="36864" y="105575"/>
                      <a:pt x="28570" y="100373"/>
                      <a:pt x="24269" y="93335"/>
                    </a:cubicBezTo>
                    <a:lnTo>
                      <a:pt x="24269" y="104351"/>
                    </a:lnTo>
                    <a:lnTo>
                      <a:pt x="0" y="104351"/>
                    </a:lnTo>
                    <a:lnTo>
                      <a:pt x="0" y="0"/>
                    </a:lnTo>
                    <a:lnTo>
                      <a:pt x="24269" y="0"/>
                    </a:lnTo>
                    <a:lnTo>
                      <a:pt x="24269" y="36722"/>
                    </a:lnTo>
                    <a:cubicBezTo>
                      <a:pt x="28570" y="29683"/>
                      <a:pt x="37172" y="24481"/>
                      <a:pt x="48538" y="24481"/>
                    </a:cubicBezTo>
                  </a:path>
                </a:pathLst>
              </a:custGeom>
              <a:grpFill/>
              <a:ln w="3070" cap="flat">
                <a:noFill/>
                <a:prstDash val="solid"/>
                <a:miter/>
              </a:ln>
            </p:spPr>
            <p:txBody>
              <a:bodyPr rtlCol="0" anchor="ctr"/>
              <a:lstStyle/>
              <a:p>
                <a:endParaRPr lang="en-GB"/>
              </a:p>
            </p:txBody>
          </p:sp>
          <p:sp>
            <p:nvSpPr>
              <p:cNvPr id="57" name="Vrije vorm 56">
                <a:extLst>
                  <a:ext uri="{FF2B5EF4-FFF2-40B4-BE49-F238E27FC236}">
                    <a16:creationId xmlns:a16="http://schemas.microsoft.com/office/drawing/2014/main" id="{95357E7C-C2A3-024A-9E40-3C0469DB9183}"/>
                  </a:ext>
                </a:extLst>
              </p:cNvPr>
              <p:cNvSpPr/>
              <p:nvPr/>
            </p:nvSpPr>
            <p:spPr>
              <a:xfrm>
                <a:off x="11318270" y="6396339"/>
                <a:ext cx="79258" cy="80787"/>
              </a:xfrm>
              <a:custGeom>
                <a:avLst/>
                <a:gdLst>
                  <a:gd name="connsiteX0" fmla="*/ 24269 w 79258"/>
                  <a:gd name="connsiteY0" fmla="*/ 32438 h 80787"/>
                  <a:gd name="connsiteX1" fmla="*/ 54682 w 79258"/>
                  <a:gd name="connsiteY1" fmla="*/ 32438 h 80787"/>
                  <a:gd name="connsiteX2" fmla="*/ 39936 w 79258"/>
                  <a:gd name="connsiteY2" fmla="*/ 18973 h 80787"/>
                  <a:gd name="connsiteX3" fmla="*/ 24269 w 79258"/>
                  <a:gd name="connsiteY3" fmla="*/ 32438 h 80787"/>
                  <a:gd name="connsiteX4" fmla="*/ 39936 w 79258"/>
                  <a:gd name="connsiteY4" fmla="*/ 80788 h 80787"/>
                  <a:gd name="connsiteX5" fmla="*/ 0 w 79258"/>
                  <a:gd name="connsiteY5" fmla="*/ 40394 h 80787"/>
                  <a:gd name="connsiteX6" fmla="*/ 39936 w 79258"/>
                  <a:gd name="connsiteY6" fmla="*/ 0 h 80787"/>
                  <a:gd name="connsiteX7" fmla="*/ 79258 w 79258"/>
                  <a:gd name="connsiteY7" fmla="*/ 39170 h 80787"/>
                  <a:gd name="connsiteX8" fmla="*/ 78951 w 79258"/>
                  <a:gd name="connsiteY8" fmla="*/ 46208 h 80787"/>
                  <a:gd name="connsiteX9" fmla="*/ 23962 w 79258"/>
                  <a:gd name="connsiteY9" fmla="*/ 46208 h 80787"/>
                  <a:gd name="connsiteX10" fmla="*/ 39015 w 79258"/>
                  <a:gd name="connsiteY10" fmla="*/ 61203 h 80787"/>
                  <a:gd name="connsiteX11" fmla="*/ 51610 w 79258"/>
                  <a:gd name="connsiteY11" fmla="*/ 53553 h 80787"/>
                  <a:gd name="connsiteX12" fmla="*/ 77415 w 79258"/>
                  <a:gd name="connsiteY12" fmla="*/ 53553 h 80787"/>
                  <a:gd name="connsiteX13" fmla="*/ 39936 w 79258"/>
                  <a:gd name="connsiteY13"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258" h="80787">
                    <a:moveTo>
                      <a:pt x="24269" y="32438"/>
                    </a:moveTo>
                    <a:lnTo>
                      <a:pt x="54682" y="32438"/>
                    </a:lnTo>
                    <a:cubicBezTo>
                      <a:pt x="54682" y="23869"/>
                      <a:pt x="47924" y="18973"/>
                      <a:pt x="39936" y="18973"/>
                    </a:cubicBezTo>
                    <a:cubicBezTo>
                      <a:pt x="31642" y="18973"/>
                      <a:pt x="25805" y="23869"/>
                      <a:pt x="24269" y="32438"/>
                    </a:cubicBezTo>
                    <a:moveTo>
                      <a:pt x="39936" y="80788"/>
                    </a:moveTo>
                    <a:cubicBezTo>
                      <a:pt x="16589" y="80788"/>
                      <a:pt x="0" y="65181"/>
                      <a:pt x="0" y="40394"/>
                    </a:cubicBezTo>
                    <a:cubicBezTo>
                      <a:pt x="0" y="15607"/>
                      <a:pt x="16282" y="0"/>
                      <a:pt x="39936" y="0"/>
                    </a:cubicBezTo>
                    <a:cubicBezTo>
                      <a:pt x="62977" y="0"/>
                      <a:pt x="79258" y="15301"/>
                      <a:pt x="79258" y="39170"/>
                    </a:cubicBezTo>
                    <a:cubicBezTo>
                      <a:pt x="79258" y="41312"/>
                      <a:pt x="79258" y="43760"/>
                      <a:pt x="78951" y="46208"/>
                    </a:cubicBezTo>
                    <a:lnTo>
                      <a:pt x="23962" y="46208"/>
                    </a:lnTo>
                    <a:cubicBezTo>
                      <a:pt x="24883" y="56613"/>
                      <a:pt x="31335" y="61203"/>
                      <a:pt x="39015" y="61203"/>
                    </a:cubicBezTo>
                    <a:cubicBezTo>
                      <a:pt x="45773" y="61203"/>
                      <a:pt x="49767" y="57837"/>
                      <a:pt x="51610" y="53553"/>
                    </a:cubicBezTo>
                    <a:lnTo>
                      <a:pt x="77415" y="53553"/>
                    </a:lnTo>
                    <a:cubicBezTo>
                      <a:pt x="73729" y="68853"/>
                      <a:pt x="59597" y="80788"/>
                      <a:pt x="39936" y="80788"/>
                    </a:cubicBezTo>
                  </a:path>
                </a:pathLst>
              </a:custGeom>
              <a:grpFill/>
              <a:ln w="3070" cap="flat">
                <a:noFill/>
                <a:prstDash val="solid"/>
                <a:miter/>
              </a:ln>
            </p:spPr>
            <p:txBody>
              <a:bodyPr rtlCol="0" anchor="ctr"/>
              <a:lstStyle/>
              <a:p>
                <a:endParaRPr lang="en-GB"/>
              </a:p>
            </p:txBody>
          </p:sp>
        </p:grpSp>
        <p:sp>
          <p:nvSpPr>
            <p:cNvPr id="44" name="Vrije vorm 43">
              <a:extLst>
                <a:ext uri="{FF2B5EF4-FFF2-40B4-BE49-F238E27FC236}">
                  <a16:creationId xmlns:a16="http://schemas.microsoft.com/office/drawing/2014/main" id="{43E4DB4E-BD17-9A4F-8B29-453B26EE27A5}"/>
                </a:ext>
              </a:extLst>
            </p:cNvPr>
            <p:cNvSpPr/>
            <p:nvPr/>
          </p:nvSpPr>
          <p:spPr>
            <a:xfrm>
              <a:off x="11411659" y="6371552"/>
              <a:ext cx="24269" cy="104351"/>
            </a:xfrm>
            <a:custGeom>
              <a:avLst/>
              <a:gdLst>
                <a:gd name="connsiteX0" fmla="*/ 0 w 24269"/>
                <a:gd name="connsiteY0" fmla="*/ 0 h 104351"/>
                <a:gd name="connsiteX1" fmla="*/ 24269 w 24269"/>
                <a:gd name="connsiteY1" fmla="*/ 0 h 104351"/>
                <a:gd name="connsiteX2" fmla="*/ 24269 w 24269"/>
                <a:gd name="connsiteY2" fmla="*/ 104351 h 104351"/>
                <a:gd name="connsiteX3" fmla="*/ 0 w 24269"/>
                <a:gd name="connsiteY3" fmla="*/ 104351 h 104351"/>
              </a:gdLst>
              <a:ahLst/>
              <a:cxnLst>
                <a:cxn ang="0">
                  <a:pos x="connsiteX0" y="connsiteY0"/>
                </a:cxn>
                <a:cxn ang="0">
                  <a:pos x="connsiteX1" y="connsiteY1"/>
                </a:cxn>
                <a:cxn ang="0">
                  <a:pos x="connsiteX2" y="connsiteY2"/>
                </a:cxn>
                <a:cxn ang="0">
                  <a:pos x="connsiteX3" y="connsiteY3"/>
                </a:cxn>
              </a:cxnLst>
              <a:rect l="l" t="t" r="r" b="b"/>
              <a:pathLst>
                <a:path w="24269" h="104351">
                  <a:moveTo>
                    <a:pt x="0" y="0"/>
                  </a:moveTo>
                  <a:lnTo>
                    <a:pt x="24269" y="0"/>
                  </a:lnTo>
                  <a:lnTo>
                    <a:pt x="24269" y="104351"/>
                  </a:lnTo>
                  <a:lnTo>
                    <a:pt x="0" y="104351"/>
                  </a:lnTo>
                  <a:close/>
                </a:path>
              </a:pathLst>
            </a:custGeom>
            <a:solidFill>
              <a:schemeClr val="accent1"/>
            </a:solidFill>
            <a:ln w="3070" cap="flat">
              <a:noFill/>
              <a:prstDash val="solid"/>
              <a:miter/>
            </a:ln>
          </p:spPr>
          <p:txBody>
            <a:bodyPr rtlCol="0" anchor="ctr"/>
            <a:lstStyle/>
            <a:p>
              <a:endParaRPr lang="en-GB"/>
            </a:p>
          </p:txBody>
        </p:sp>
        <p:grpSp>
          <p:nvGrpSpPr>
            <p:cNvPr id="45" name="Graphic 29">
              <a:extLst>
                <a:ext uri="{FF2B5EF4-FFF2-40B4-BE49-F238E27FC236}">
                  <a16:creationId xmlns:a16="http://schemas.microsoft.com/office/drawing/2014/main" id="{9EBF0E6F-268C-094A-8168-13BBA03AD523}"/>
                </a:ext>
              </a:extLst>
            </p:cNvPr>
            <p:cNvGrpSpPr/>
            <p:nvPr/>
          </p:nvGrpSpPr>
          <p:grpSpPr>
            <a:xfrm>
              <a:off x="10359183" y="6094914"/>
              <a:ext cx="1306226" cy="382518"/>
              <a:chOff x="10359183" y="6094914"/>
              <a:chExt cx="1306226" cy="382518"/>
            </a:xfrm>
            <a:solidFill>
              <a:schemeClr val="accent1"/>
            </a:solidFill>
          </p:grpSpPr>
          <p:sp>
            <p:nvSpPr>
              <p:cNvPr id="46" name="Vrije vorm 45">
                <a:extLst>
                  <a:ext uri="{FF2B5EF4-FFF2-40B4-BE49-F238E27FC236}">
                    <a16:creationId xmlns:a16="http://schemas.microsoft.com/office/drawing/2014/main" id="{4C614D39-8418-1A49-B215-E4ED1127FF88}"/>
                  </a:ext>
                </a:extLst>
              </p:cNvPr>
              <p:cNvSpPr/>
              <p:nvPr/>
            </p:nvSpPr>
            <p:spPr>
              <a:xfrm>
                <a:off x="11450060" y="6396339"/>
                <a:ext cx="79258" cy="80787"/>
              </a:xfrm>
              <a:custGeom>
                <a:avLst/>
                <a:gdLst>
                  <a:gd name="connsiteX0" fmla="*/ 24269 w 79258"/>
                  <a:gd name="connsiteY0" fmla="*/ 32438 h 80787"/>
                  <a:gd name="connsiteX1" fmla="*/ 54682 w 79258"/>
                  <a:gd name="connsiteY1" fmla="*/ 32438 h 80787"/>
                  <a:gd name="connsiteX2" fmla="*/ 39936 w 79258"/>
                  <a:gd name="connsiteY2" fmla="*/ 18973 h 80787"/>
                  <a:gd name="connsiteX3" fmla="*/ 24269 w 79258"/>
                  <a:gd name="connsiteY3" fmla="*/ 32438 h 80787"/>
                  <a:gd name="connsiteX4" fmla="*/ 39936 w 79258"/>
                  <a:gd name="connsiteY4" fmla="*/ 80788 h 80787"/>
                  <a:gd name="connsiteX5" fmla="*/ 0 w 79258"/>
                  <a:gd name="connsiteY5" fmla="*/ 40394 h 80787"/>
                  <a:gd name="connsiteX6" fmla="*/ 39936 w 79258"/>
                  <a:gd name="connsiteY6" fmla="*/ 0 h 80787"/>
                  <a:gd name="connsiteX7" fmla="*/ 79258 w 79258"/>
                  <a:gd name="connsiteY7" fmla="*/ 39170 h 80787"/>
                  <a:gd name="connsiteX8" fmla="*/ 78951 w 79258"/>
                  <a:gd name="connsiteY8" fmla="*/ 46208 h 80787"/>
                  <a:gd name="connsiteX9" fmla="*/ 24269 w 79258"/>
                  <a:gd name="connsiteY9" fmla="*/ 46208 h 80787"/>
                  <a:gd name="connsiteX10" fmla="*/ 39322 w 79258"/>
                  <a:gd name="connsiteY10" fmla="*/ 61203 h 80787"/>
                  <a:gd name="connsiteX11" fmla="*/ 51917 w 79258"/>
                  <a:gd name="connsiteY11" fmla="*/ 53553 h 80787"/>
                  <a:gd name="connsiteX12" fmla="*/ 77722 w 79258"/>
                  <a:gd name="connsiteY12" fmla="*/ 53553 h 80787"/>
                  <a:gd name="connsiteX13" fmla="*/ 39936 w 79258"/>
                  <a:gd name="connsiteY13" fmla="*/ 80788 h 8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258" h="80787">
                    <a:moveTo>
                      <a:pt x="24269" y="32438"/>
                    </a:moveTo>
                    <a:lnTo>
                      <a:pt x="54682" y="32438"/>
                    </a:lnTo>
                    <a:cubicBezTo>
                      <a:pt x="54682" y="23869"/>
                      <a:pt x="47924" y="18973"/>
                      <a:pt x="39936" y="18973"/>
                    </a:cubicBezTo>
                    <a:cubicBezTo>
                      <a:pt x="31949" y="18973"/>
                      <a:pt x="25805" y="23869"/>
                      <a:pt x="24269" y="32438"/>
                    </a:cubicBezTo>
                    <a:moveTo>
                      <a:pt x="39936" y="80788"/>
                    </a:moveTo>
                    <a:cubicBezTo>
                      <a:pt x="16589" y="80788"/>
                      <a:pt x="0" y="65181"/>
                      <a:pt x="0" y="40394"/>
                    </a:cubicBezTo>
                    <a:cubicBezTo>
                      <a:pt x="0" y="15607"/>
                      <a:pt x="16282" y="0"/>
                      <a:pt x="39936" y="0"/>
                    </a:cubicBezTo>
                    <a:cubicBezTo>
                      <a:pt x="62977" y="0"/>
                      <a:pt x="79258" y="15301"/>
                      <a:pt x="79258" y="39170"/>
                    </a:cubicBezTo>
                    <a:cubicBezTo>
                      <a:pt x="79258" y="41312"/>
                      <a:pt x="79258" y="43760"/>
                      <a:pt x="78951" y="46208"/>
                    </a:cubicBezTo>
                    <a:lnTo>
                      <a:pt x="24269" y="46208"/>
                    </a:lnTo>
                    <a:cubicBezTo>
                      <a:pt x="25191" y="56613"/>
                      <a:pt x="31642" y="61203"/>
                      <a:pt x="39322" y="61203"/>
                    </a:cubicBezTo>
                    <a:cubicBezTo>
                      <a:pt x="46080" y="61203"/>
                      <a:pt x="50074" y="57837"/>
                      <a:pt x="51917" y="53553"/>
                    </a:cubicBezTo>
                    <a:lnTo>
                      <a:pt x="77722" y="53553"/>
                    </a:lnTo>
                    <a:cubicBezTo>
                      <a:pt x="73729" y="68853"/>
                      <a:pt x="59597" y="80788"/>
                      <a:pt x="39936" y="80788"/>
                    </a:cubicBezTo>
                  </a:path>
                </a:pathLst>
              </a:custGeom>
              <a:grpFill/>
              <a:ln w="3070" cap="flat">
                <a:noFill/>
                <a:prstDash val="solid"/>
                <a:miter/>
              </a:ln>
            </p:spPr>
            <p:txBody>
              <a:bodyPr rtlCol="0" anchor="ctr"/>
              <a:lstStyle/>
              <a:p>
                <a:endParaRPr lang="en-GB"/>
              </a:p>
            </p:txBody>
          </p:sp>
          <p:sp>
            <p:nvSpPr>
              <p:cNvPr id="47" name="Vrije vorm 46">
                <a:extLst>
                  <a:ext uri="{FF2B5EF4-FFF2-40B4-BE49-F238E27FC236}">
                    <a16:creationId xmlns:a16="http://schemas.microsoft.com/office/drawing/2014/main" id="{D017AF61-A051-A145-92DA-7820E88464F1}"/>
                  </a:ext>
                </a:extLst>
              </p:cNvPr>
              <p:cNvSpPr/>
              <p:nvPr/>
            </p:nvSpPr>
            <p:spPr>
              <a:xfrm>
                <a:off x="11541299" y="6362983"/>
                <a:ext cx="28877" cy="112919"/>
              </a:xfrm>
              <a:custGeom>
                <a:avLst/>
                <a:gdLst>
                  <a:gd name="connsiteX0" fmla="*/ 2458 w 28877"/>
                  <a:gd name="connsiteY0" fmla="*/ 34274 h 112919"/>
                  <a:gd name="connsiteX1" fmla="*/ 26727 w 28877"/>
                  <a:gd name="connsiteY1" fmla="*/ 34274 h 112919"/>
                  <a:gd name="connsiteX2" fmla="*/ 26727 w 28877"/>
                  <a:gd name="connsiteY2" fmla="*/ 112919 h 112919"/>
                  <a:gd name="connsiteX3" fmla="*/ 2458 w 28877"/>
                  <a:gd name="connsiteY3" fmla="*/ 112919 h 112919"/>
                  <a:gd name="connsiteX4" fmla="*/ 2458 w 28877"/>
                  <a:gd name="connsiteY4" fmla="*/ 34274 h 112919"/>
                  <a:gd name="connsiteX5" fmla="*/ 0 w 28877"/>
                  <a:gd name="connsiteY5" fmla="*/ 13159 h 112919"/>
                  <a:gd name="connsiteX6" fmla="*/ 14439 w 28877"/>
                  <a:gd name="connsiteY6" fmla="*/ 0 h 112919"/>
                  <a:gd name="connsiteX7" fmla="*/ 28877 w 28877"/>
                  <a:gd name="connsiteY7" fmla="*/ 13159 h 112919"/>
                  <a:gd name="connsiteX8" fmla="*/ 14439 w 28877"/>
                  <a:gd name="connsiteY8" fmla="*/ 26011 h 112919"/>
                  <a:gd name="connsiteX9" fmla="*/ 0 w 28877"/>
                  <a:gd name="connsiteY9" fmla="*/ 13159 h 112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877" h="112919">
                    <a:moveTo>
                      <a:pt x="2458" y="34274"/>
                    </a:moveTo>
                    <a:lnTo>
                      <a:pt x="26727" y="34274"/>
                    </a:lnTo>
                    <a:lnTo>
                      <a:pt x="26727" y="112919"/>
                    </a:lnTo>
                    <a:lnTo>
                      <a:pt x="2458" y="112919"/>
                    </a:lnTo>
                    <a:lnTo>
                      <a:pt x="2458" y="34274"/>
                    </a:lnTo>
                    <a:close/>
                    <a:moveTo>
                      <a:pt x="0" y="13159"/>
                    </a:moveTo>
                    <a:cubicBezTo>
                      <a:pt x="0" y="5814"/>
                      <a:pt x="5837" y="0"/>
                      <a:pt x="14439" y="0"/>
                    </a:cubicBezTo>
                    <a:cubicBezTo>
                      <a:pt x="23040" y="0"/>
                      <a:pt x="28877" y="5814"/>
                      <a:pt x="28877" y="13159"/>
                    </a:cubicBezTo>
                    <a:cubicBezTo>
                      <a:pt x="28877" y="20503"/>
                      <a:pt x="23040" y="26011"/>
                      <a:pt x="14439" y="26011"/>
                    </a:cubicBezTo>
                    <a:cubicBezTo>
                      <a:pt x="5837" y="26011"/>
                      <a:pt x="0" y="20197"/>
                      <a:pt x="0" y="13159"/>
                    </a:cubicBezTo>
                  </a:path>
                </a:pathLst>
              </a:custGeom>
              <a:grpFill/>
              <a:ln w="3070" cap="flat">
                <a:noFill/>
                <a:prstDash val="solid"/>
                <a:miter/>
              </a:ln>
            </p:spPr>
            <p:txBody>
              <a:bodyPr rtlCol="0" anchor="ctr"/>
              <a:lstStyle/>
              <a:p>
                <a:endParaRPr lang="en-GB"/>
              </a:p>
            </p:txBody>
          </p:sp>
          <p:sp>
            <p:nvSpPr>
              <p:cNvPr id="48" name="Vrije vorm 47">
                <a:extLst>
                  <a:ext uri="{FF2B5EF4-FFF2-40B4-BE49-F238E27FC236}">
                    <a16:creationId xmlns:a16="http://schemas.microsoft.com/office/drawing/2014/main" id="{C270658D-2702-C64B-A25D-538A8C350BEE}"/>
                  </a:ext>
                </a:extLst>
              </p:cNvPr>
              <p:cNvSpPr/>
              <p:nvPr/>
            </p:nvSpPr>
            <p:spPr>
              <a:xfrm>
                <a:off x="11582153" y="6371552"/>
                <a:ext cx="83256" cy="105575"/>
              </a:xfrm>
              <a:custGeom>
                <a:avLst/>
                <a:gdLst>
                  <a:gd name="connsiteX0" fmla="*/ 41784 w 83256"/>
                  <a:gd name="connsiteY0" fmla="*/ 45596 h 105575"/>
                  <a:gd name="connsiteX1" fmla="*/ 24581 w 83256"/>
                  <a:gd name="connsiteY1" fmla="*/ 64875 h 105575"/>
                  <a:gd name="connsiteX2" fmla="*/ 41784 w 83256"/>
                  <a:gd name="connsiteY2" fmla="*/ 84460 h 105575"/>
                  <a:gd name="connsiteX3" fmla="*/ 58987 w 83256"/>
                  <a:gd name="connsiteY3" fmla="*/ 64875 h 105575"/>
                  <a:gd name="connsiteX4" fmla="*/ 41784 w 83256"/>
                  <a:gd name="connsiteY4" fmla="*/ 45596 h 105575"/>
                  <a:gd name="connsiteX5" fmla="*/ 34718 w 83256"/>
                  <a:gd name="connsiteY5" fmla="*/ 24481 h 105575"/>
                  <a:gd name="connsiteX6" fmla="*/ 58987 w 83256"/>
                  <a:gd name="connsiteY6" fmla="*/ 36416 h 105575"/>
                  <a:gd name="connsiteX7" fmla="*/ 58987 w 83256"/>
                  <a:gd name="connsiteY7" fmla="*/ 0 h 105575"/>
                  <a:gd name="connsiteX8" fmla="*/ 83256 w 83256"/>
                  <a:gd name="connsiteY8" fmla="*/ 0 h 105575"/>
                  <a:gd name="connsiteX9" fmla="*/ 83256 w 83256"/>
                  <a:gd name="connsiteY9" fmla="*/ 104351 h 105575"/>
                  <a:gd name="connsiteX10" fmla="*/ 58987 w 83256"/>
                  <a:gd name="connsiteY10" fmla="*/ 104351 h 105575"/>
                  <a:gd name="connsiteX11" fmla="*/ 58987 w 83256"/>
                  <a:gd name="connsiteY11" fmla="*/ 93029 h 105575"/>
                  <a:gd name="connsiteX12" fmla="*/ 34718 w 83256"/>
                  <a:gd name="connsiteY12" fmla="*/ 105575 h 105575"/>
                  <a:gd name="connsiteX13" fmla="*/ 4 w 83256"/>
                  <a:gd name="connsiteY13" fmla="*/ 64875 h 105575"/>
                  <a:gd name="connsiteX14" fmla="*/ 34718 w 83256"/>
                  <a:gd name="connsiteY14" fmla="*/ 24481 h 10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56" h="105575">
                    <a:moveTo>
                      <a:pt x="41784" y="45596"/>
                    </a:moveTo>
                    <a:cubicBezTo>
                      <a:pt x="32568" y="45596"/>
                      <a:pt x="24581" y="52329"/>
                      <a:pt x="24581" y="64875"/>
                    </a:cubicBezTo>
                    <a:cubicBezTo>
                      <a:pt x="24581" y="77422"/>
                      <a:pt x="32875" y="84460"/>
                      <a:pt x="41784" y="84460"/>
                    </a:cubicBezTo>
                    <a:cubicBezTo>
                      <a:pt x="51000" y="84460"/>
                      <a:pt x="58987" y="77422"/>
                      <a:pt x="58987" y="64875"/>
                    </a:cubicBezTo>
                    <a:cubicBezTo>
                      <a:pt x="58987" y="52329"/>
                      <a:pt x="51000" y="45596"/>
                      <a:pt x="41784" y="45596"/>
                    </a:cubicBezTo>
                    <a:moveTo>
                      <a:pt x="34718" y="24481"/>
                    </a:moveTo>
                    <a:cubicBezTo>
                      <a:pt x="45163" y="24481"/>
                      <a:pt x="54379" y="29377"/>
                      <a:pt x="58987" y="36416"/>
                    </a:cubicBezTo>
                    <a:lnTo>
                      <a:pt x="58987" y="0"/>
                    </a:lnTo>
                    <a:lnTo>
                      <a:pt x="83256" y="0"/>
                    </a:lnTo>
                    <a:lnTo>
                      <a:pt x="83256" y="104351"/>
                    </a:lnTo>
                    <a:lnTo>
                      <a:pt x="58987" y="104351"/>
                    </a:lnTo>
                    <a:lnTo>
                      <a:pt x="58987" y="93029"/>
                    </a:lnTo>
                    <a:cubicBezTo>
                      <a:pt x="54687" y="100373"/>
                      <a:pt x="46392" y="105575"/>
                      <a:pt x="34718" y="105575"/>
                    </a:cubicBezTo>
                    <a:cubicBezTo>
                      <a:pt x="15365" y="105575"/>
                      <a:pt x="4" y="89662"/>
                      <a:pt x="4" y="64875"/>
                    </a:cubicBezTo>
                    <a:cubicBezTo>
                      <a:pt x="-303" y="40088"/>
                      <a:pt x="15365" y="24481"/>
                      <a:pt x="34718" y="24481"/>
                    </a:cubicBezTo>
                  </a:path>
                </a:pathLst>
              </a:custGeom>
              <a:grpFill/>
              <a:ln w="3070" cap="flat">
                <a:noFill/>
                <a:prstDash val="solid"/>
                <a:miter/>
              </a:ln>
            </p:spPr>
            <p:txBody>
              <a:bodyPr rtlCol="0" anchor="ctr"/>
              <a:lstStyle/>
              <a:p>
                <a:endParaRPr lang="en-GB"/>
              </a:p>
            </p:txBody>
          </p:sp>
          <p:sp>
            <p:nvSpPr>
              <p:cNvPr id="49" name="Vrije vorm 48">
                <a:extLst>
                  <a:ext uri="{FF2B5EF4-FFF2-40B4-BE49-F238E27FC236}">
                    <a16:creationId xmlns:a16="http://schemas.microsoft.com/office/drawing/2014/main" id="{CBDD7DB4-7CCE-644F-9365-FFD59E1DE40C}"/>
                  </a:ext>
                </a:extLst>
              </p:cNvPr>
              <p:cNvSpPr/>
              <p:nvPr/>
            </p:nvSpPr>
            <p:spPr>
              <a:xfrm>
                <a:off x="10428610" y="6165298"/>
                <a:ext cx="314883" cy="312135"/>
              </a:xfrm>
              <a:custGeom>
                <a:avLst/>
                <a:gdLst>
                  <a:gd name="connsiteX0" fmla="*/ 169576 w 314883"/>
                  <a:gd name="connsiteY0" fmla="*/ 0 h 312135"/>
                  <a:gd name="connsiteX1" fmla="*/ 159131 w 314883"/>
                  <a:gd name="connsiteY1" fmla="*/ 0 h 312135"/>
                  <a:gd name="connsiteX2" fmla="*/ 86631 w 314883"/>
                  <a:gd name="connsiteY2" fmla="*/ 0 h 312135"/>
                  <a:gd name="connsiteX3" fmla="*/ 82023 w 314883"/>
                  <a:gd name="connsiteY3" fmla="*/ 0 h 312135"/>
                  <a:gd name="connsiteX4" fmla="*/ 0 w 314883"/>
                  <a:gd name="connsiteY4" fmla="*/ 81706 h 312135"/>
                  <a:gd name="connsiteX5" fmla="*/ 0 w 314883"/>
                  <a:gd name="connsiteY5" fmla="*/ 88744 h 312135"/>
                  <a:gd name="connsiteX6" fmla="*/ 82023 w 314883"/>
                  <a:gd name="connsiteY6" fmla="*/ 170450 h 312135"/>
                  <a:gd name="connsiteX7" fmla="*/ 158824 w 314883"/>
                  <a:gd name="connsiteY7" fmla="*/ 170450 h 312135"/>
                  <a:gd name="connsiteX8" fmla="*/ 158824 w 314883"/>
                  <a:gd name="connsiteY8" fmla="*/ 141991 h 312135"/>
                  <a:gd name="connsiteX9" fmla="*/ 82023 w 314883"/>
                  <a:gd name="connsiteY9" fmla="*/ 141991 h 312135"/>
                  <a:gd name="connsiteX10" fmla="*/ 28570 w 314883"/>
                  <a:gd name="connsiteY10" fmla="*/ 88744 h 312135"/>
                  <a:gd name="connsiteX11" fmla="*/ 28570 w 314883"/>
                  <a:gd name="connsiteY11" fmla="*/ 81706 h 312135"/>
                  <a:gd name="connsiteX12" fmla="*/ 82023 w 314883"/>
                  <a:gd name="connsiteY12" fmla="*/ 28459 h 312135"/>
                  <a:gd name="connsiteX13" fmla="*/ 86631 w 314883"/>
                  <a:gd name="connsiteY13" fmla="*/ 28459 h 312135"/>
                  <a:gd name="connsiteX14" fmla="*/ 158824 w 314883"/>
                  <a:gd name="connsiteY14" fmla="*/ 28459 h 312135"/>
                  <a:gd name="connsiteX15" fmla="*/ 169269 w 314883"/>
                  <a:gd name="connsiteY15" fmla="*/ 28459 h 312135"/>
                  <a:gd name="connsiteX16" fmla="*/ 286313 w 314883"/>
                  <a:gd name="connsiteY16" fmla="*/ 149029 h 312135"/>
                  <a:gd name="connsiteX17" fmla="*/ 286313 w 314883"/>
                  <a:gd name="connsiteY17" fmla="*/ 163106 h 312135"/>
                  <a:gd name="connsiteX18" fmla="*/ 169269 w 314883"/>
                  <a:gd name="connsiteY18" fmla="*/ 283676 h 312135"/>
                  <a:gd name="connsiteX19" fmla="*/ 86324 w 314883"/>
                  <a:gd name="connsiteY19" fmla="*/ 283676 h 312135"/>
                  <a:gd name="connsiteX20" fmla="*/ 86324 w 314883"/>
                  <a:gd name="connsiteY20" fmla="*/ 312135 h 312135"/>
                  <a:gd name="connsiteX21" fmla="*/ 169269 w 314883"/>
                  <a:gd name="connsiteY21" fmla="*/ 312135 h 312135"/>
                  <a:gd name="connsiteX22" fmla="*/ 314883 w 314883"/>
                  <a:gd name="connsiteY22" fmla="*/ 163106 h 312135"/>
                  <a:gd name="connsiteX23" fmla="*/ 314883 w 314883"/>
                  <a:gd name="connsiteY23" fmla="*/ 149029 h 312135"/>
                  <a:gd name="connsiteX24" fmla="*/ 169576 w 314883"/>
                  <a:gd name="connsiteY24" fmla="*/ 0 h 312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883" h="312135">
                    <a:moveTo>
                      <a:pt x="169576" y="0"/>
                    </a:moveTo>
                    <a:lnTo>
                      <a:pt x="159131" y="0"/>
                    </a:lnTo>
                    <a:lnTo>
                      <a:pt x="86631" y="0"/>
                    </a:lnTo>
                    <a:lnTo>
                      <a:pt x="82023" y="0"/>
                    </a:lnTo>
                    <a:cubicBezTo>
                      <a:pt x="36864" y="0"/>
                      <a:pt x="0" y="36722"/>
                      <a:pt x="0" y="81706"/>
                    </a:cubicBezTo>
                    <a:lnTo>
                      <a:pt x="0" y="88744"/>
                    </a:lnTo>
                    <a:cubicBezTo>
                      <a:pt x="0" y="133729"/>
                      <a:pt x="36864" y="170450"/>
                      <a:pt x="82023" y="170450"/>
                    </a:cubicBezTo>
                    <a:lnTo>
                      <a:pt x="158824" y="170450"/>
                    </a:lnTo>
                    <a:lnTo>
                      <a:pt x="158824" y="141991"/>
                    </a:lnTo>
                    <a:lnTo>
                      <a:pt x="82023" y="141991"/>
                    </a:lnTo>
                    <a:cubicBezTo>
                      <a:pt x="52532" y="141991"/>
                      <a:pt x="28570" y="118122"/>
                      <a:pt x="28570" y="88744"/>
                    </a:cubicBezTo>
                    <a:lnTo>
                      <a:pt x="28570" y="81706"/>
                    </a:lnTo>
                    <a:cubicBezTo>
                      <a:pt x="28570" y="52329"/>
                      <a:pt x="52532" y="28459"/>
                      <a:pt x="82023" y="28459"/>
                    </a:cubicBezTo>
                    <a:lnTo>
                      <a:pt x="86631" y="28459"/>
                    </a:lnTo>
                    <a:lnTo>
                      <a:pt x="158824" y="28459"/>
                    </a:lnTo>
                    <a:lnTo>
                      <a:pt x="169269" y="28459"/>
                    </a:lnTo>
                    <a:cubicBezTo>
                      <a:pt x="233781" y="28459"/>
                      <a:pt x="286313" y="82624"/>
                      <a:pt x="286313" y="149029"/>
                    </a:cubicBezTo>
                    <a:lnTo>
                      <a:pt x="286313" y="163106"/>
                    </a:lnTo>
                    <a:cubicBezTo>
                      <a:pt x="286313" y="229511"/>
                      <a:pt x="233781" y="283676"/>
                      <a:pt x="169269" y="283676"/>
                    </a:cubicBezTo>
                    <a:lnTo>
                      <a:pt x="86324" y="283676"/>
                    </a:lnTo>
                    <a:lnTo>
                      <a:pt x="86324" y="312135"/>
                    </a:lnTo>
                    <a:lnTo>
                      <a:pt x="169269" y="312135"/>
                    </a:lnTo>
                    <a:cubicBezTo>
                      <a:pt x="249449" y="312135"/>
                      <a:pt x="314883" y="245118"/>
                      <a:pt x="314883" y="163106"/>
                    </a:cubicBezTo>
                    <a:lnTo>
                      <a:pt x="314883" y="149029"/>
                    </a:lnTo>
                    <a:cubicBezTo>
                      <a:pt x="315190" y="66711"/>
                      <a:pt x="250063" y="0"/>
                      <a:pt x="169576" y="0"/>
                    </a:cubicBezTo>
                  </a:path>
                </a:pathLst>
              </a:custGeom>
              <a:grpFill/>
              <a:ln w="3070" cap="flat">
                <a:noFill/>
                <a:prstDash val="solid"/>
                <a:miter/>
              </a:ln>
            </p:spPr>
            <p:txBody>
              <a:bodyPr rtlCol="0" anchor="ctr"/>
              <a:lstStyle/>
              <a:p>
                <a:endParaRPr lang="en-GB"/>
              </a:p>
            </p:txBody>
          </p:sp>
          <p:sp>
            <p:nvSpPr>
              <p:cNvPr id="50" name="Vrije vorm 49">
                <a:extLst>
                  <a:ext uri="{FF2B5EF4-FFF2-40B4-BE49-F238E27FC236}">
                    <a16:creationId xmlns:a16="http://schemas.microsoft.com/office/drawing/2014/main" id="{45E06A27-1CD7-9744-9CF0-9EC7205610DB}"/>
                  </a:ext>
                </a:extLst>
              </p:cNvPr>
              <p:cNvSpPr/>
              <p:nvPr/>
            </p:nvSpPr>
            <p:spPr>
              <a:xfrm>
                <a:off x="10359183" y="6094914"/>
                <a:ext cx="315190" cy="312135"/>
              </a:xfrm>
              <a:custGeom>
                <a:avLst/>
                <a:gdLst>
                  <a:gd name="connsiteX0" fmla="*/ 228559 w 315190"/>
                  <a:gd name="connsiteY0" fmla="*/ 312135 h 312135"/>
                  <a:gd name="connsiteX1" fmla="*/ 233167 w 315190"/>
                  <a:gd name="connsiteY1" fmla="*/ 312135 h 312135"/>
                  <a:gd name="connsiteX2" fmla="*/ 315190 w 315190"/>
                  <a:gd name="connsiteY2" fmla="*/ 230429 h 312135"/>
                  <a:gd name="connsiteX3" fmla="*/ 315190 w 315190"/>
                  <a:gd name="connsiteY3" fmla="*/ 223391 h 312135"/>
                  <a:gd name="connsiteX4" fmla="*/ 246377 w 315190"/>
                  <a:gd name="connsiteY4" fmla="*/ 141685 h 312135"/>
                  <a:gd name="connsiteX5" fmla="*/ 192002 w 315190"/>
                  <a:gd name="connsiteY5" fmla="*/ 141685 h 312135"/>
                  <a:gd name="connsiteX6" fmla="*/ 192002 w 315190"/>
                  <a:gd name="connsiteY6" fmla="*/ 170144 h 312135"/>
                  <a:gd name="connsiteX7" fmla="*/ 246377 w 315190"/>
                  <a:gd name="connsiteY7" fmla="*/ 170144 h 312135"/>
                  <a:gd name="connsiteX8" fmla="*/ 286620 w 315190"/>
                  <a:gd name="connsiteY8" fmla="*/ 223391 h 312135"/>
                  <a:gd name="connsiteX9" fmla="*/ 286620 w 315190"/>
                  <a:gd name="connsiteY9" fmla="*/ 230429 h 312135"/>
                  <a:gd name="connsiteX10" fmla="*/ 233167 w 315190"/>
                  <a:gd name="connsiteY10" fmla="*/ 283676 h 312135"/>
                  <a:gd name="connsiteX11" fmla="*/ 228559 w 315190"/>
                  <a:gd name="connsiteY11" fmla="*/ 283676 h 312135"/>
                  <a:gd name="connsiteX12" fmla="*/ 156059 w 315190"/>
                  <a:gd name="connsiteY12" fmla="*/ 283676 h 312135"/>
                  <a:gd name="connsiteX13" fmla="*/ 145614 w 315190"/>
                  <a:gd name="connsiteY13" fmla="*/ 283676 h 312135"/>
                  <a:gd name="connsiteX14" fmla="*/ 28570 w 315190"/>
                  <a:gd name="connsiteY14" fmla="*/ 163106 h 312135"/>
                  <a:gd name="connsiteX15" fmla="*/ 28570 w 315190"/>
                  <a:gd name="connsiteY15" fmla="*/ 149029 h 312135"/>
                  <a:gd name="connsiteX16" fmla="*/ 145614 w 315190"/>
                  <a:gd name="connsiteY16" fmla="*/ 28459 h 312135"/>
                  <a:gd name="connsiteX17" fmla="*/ 228559 w 315190"/>
                  <a:gd name="connsiteY17" fmla="*/ 28459 h 312135"/>
                  <a:gd name="connsiteX18" fmla="*/ 228559 w 315190"/>
                  <a:gd name="connsiteY18" fmla="*/ 0 h 312135"/>
                  <a:gd name="connsiteX19" fmla="*/ 145614 w 315190"/>
                  <a:gd name="connsiteY19" fmla="*/ 0 h 312135"/>
                  <a:gd name="connsiteX20" fmla="*/ 0 w 315190"/>
                  <a:gd name="connsiteY20" fmla="*/ 149029 h 312135"/>
                  <a:gd name="connsiteX21" fmla="*/ 0 w 315190"/>
                  <a:gd name="connsiteY21" fmla="*/ 163106 h 312135"/>
                  <a:gd name="connsiteX22" fmla="*/ 145614 w 315190"/>
                  <a:gd name="connsiteY22" fmla="*/ 312135 h 312135"/>
                  <a:gd name="connsiteX23" fmla="*/ 156059 w 315190"/>
                  <a:gd name="connsiteY23" fmla="*/ 312135 h 312135"/>
                  <a:gd name="connsiteX24" fmla="*/ 228559 w 315190"/>
                  <a:gd name="connsiteY24" fmla="*/ 312135 h 312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5190" h="312135">
                    <a:moveTo>
                      <a:pt x="228559" y="312135"/>
                    </a:moveTo>
                    <a:lnTo>
                      <a:pt x="233167" y="312135"/>
                    </a:lnTo>
                    <a:cubicBezTo>
                      <a:pt x="278326" y="312135"/>
                      <a:pt x="315190" y="275413"/>
                      <a:pt x="315190" y="230429"/>
                    </a:cubicBezTo>
                    <a:lnTo>
                      <a:pt x="315190" y="223391"/>
                    </a:lnTo>
                    <a:cubicBezTo>
                      <a:pt x="315190" y="178407"/>
                      <a:pt x="284470" y="141685"/>
                      <a:pt x="246377" y="141685"/>
                    </a:cubicBezTo>
                    <a:lnTo>
                      <a:pt x="192002" y="141685"/>
                    </a:lnTo>
                    <a:lnTo>
                      <a:pt x="192002" y="170144"/>
                    </a:lnTo>
                    <a:lnTo>
                      <a:pt x="246377" y="170144"/>
                    </a:lnTo>
                    <a:cubicBezTo>
                      <a:pt x="268188" y="170144"/>
                      <a:pt x="286620" y="194625"/>
                      <a:pt x="286620" y="223391"/>
                    </a:cubicBezTo>
                    <a:lnTo>
                      <a:pt x="286620" y="230429"/>
                    </a:lnTo>
                    <a:cubicBezTo>
                      <a:pt x="286620" y="259807"/>
                      <a:pt x="262658" y="283676"/>
                      <a:pt x="233167" y="283676"/>
                    </a:cubicBezTo>
                    <a:lnTo>
                      <a:pt x="228559" y="283676"/>
                    </a:lnTo>
                    <a:lnTo>
                      <a:pt x="156059" y="283676"/>
                    </a:lnTo>
                    <a:lnTo>
                      <a:pt x="145614" y="283676"/>
                    </a:lnTo>
                    <a:cubicBezTo>
                      <a:pt x="81102" y="283676"/>
                      <a:pt x="28570" y="229511"/>
                      <a:pt x="28570" y="163106"/>
                    </a:cubicBezTo>
                    <a:lnTo>
                      <a:pt x="28570" y="149029"/>
                    </a:lnTo>
                    <a:cubicBezTo>
                      <a:pt x="28570" y="82624"/>
                      <a:pt x="81102" y="28459"/>
                      <a:pt x="145614" y="28459"/>
                    </a:cubicBezTo>
                    <a:lnTo>
                      <a:pt x="228559" y="28459"/>
                    </a:lnTo>
                    <a:lnTo>
                      <a:pt x="228559" y="0"/>
                    </a:lnTo>
                    <a:lnTo>
                      <a:pt x="145614" y="0"/>
                    </a:lnTo>
                    <a:cubicBezTo>
                      <a:pt x="65434" y="0"/>
                      <a:pt x="0" y="66711"/>
                      <a:pt x="0" y="149029"/>
                    </a:cubicBezTo>
                    <a:lnTo>
                      <a:pt x="0" y="163106"/>
                    </a:lnTo>
                    <a:cubicBezTo>
                      <a:pt x="0" y="245424"/>
                      <a:pt x="65434" y="312135"/>
                      <a:pt x="145614" y="312135"/>
                    </a:cubicBezTo>
                    <a:lnTo>
                      <a:pt x="156059" y="312135"/>
                    </a:lnTo>
                    <a:lnTo>
                      <a:pt x="228559" y="312135"/>
                    </a:lnTo>
                    <a:close/>
                  </a:path>
                </a:pathLst>
              </a:custGeom>
              <a:grpFill/>
              <a:ln w="307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562797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fdstk Krul Blauw">
    <p:spTree>
      <p:nvGrpSpPr>
        <p:cNvPr id="1" name=""/>
        <p:cNvGrpSpPr/>
        <p:nvPr/>
      </p:nvGrpSpPr>
      <p:grpSpPr>
        <a:xfrm>
          <a:off x="0" y="0"/>
          <a:ext cx="0" cy="0"/>
          <a:chOff x="0" y="0"/>
          <a:chExt cx="0" cy="0"/>
        </a:xfrm>
      </p:grpSpPr>
      <p:sp>
        <p:nvSpPr>
          <p:cNvPr id="2" name="Vrije vorm 1">
            <a:extLst>
              <a:ext uri="{FF2B5EF4-FFF2-40B4-BE49-F238E27FC236}">
                <a16:creationId xmlns:a16="http://schemas.microsoft.com/office/drawing/2014/main" id="{B815871F-5798-1342-9751-82D9E8F9940F}"/>
              </a:ext>
            </a:extLst>
          </p:cNvPr>
          <p:cNvSpPr/>
          <p:nvPr userDrawn="1"/>
        </p:nvSpPr>
        <p:spPr>
          <a:xfrm>
            <a:off x="4240386" y="1577340"/>
            <a:ext cx="3711227" cy="3703320"/>
          </a:xfrm>
          <a:custGeom>
            <a:avLst/>
            <a:gdLst>
              <a:gd name="connsiteX0" fmla="*/ 1821535 w 4622800"/>
              <a:gd name="connsiteY0" fmla="*/ 849779 h 4612951"/>
              <a:gd name="connsiteX1" fmla="*/ 1876705 w 4622800"/>
              <a:gd name="connsiteY1" fmla="*/ 849779 h 4612951"/>
              <a:gd name="connsiteX2" fmla="*/ 2745144 w 4622800"/>
              <a:gd name="connsiteY2" fmla="*/ 849779 h 4612951"/>
              <a:gd name="connsiteX3" fmla="*/ 2872604 w 4622800"/>
              <a:gd name="connsiteY3" fmla="*/ 849779 h 4612951"/>
              <a:gd name="connsiteX4" fmla="*/ 4622800 w 4622800"/>
              <a:gd name="connsiteY4" fmla="*/ 2647243 h 4612951"/>
              <a:gd name="connsiteX5" fmla="*/ 4622800 w 4622800"/>
              <a:gd name="connsiteY5" fmla="*/ 2815488 h 4612951"/>
              <a:gd name="connsiteX6" fmla="*/ 2872604 w 4622800"/>
              <a:gd name="connsiteY6" fmla="*/ 4612951 h 4612951"/>
              <a:gd name="connsiteX7" fmla="*/ 1876705 w 4622800"/>
              <a:gd name="connsiteY7" fmla="*/ 4612951 h 4612951"/>
              <a:gd name="connsiteX8" fmla="*/ 1876705 w 4622800"/>
              <a:gd name="connsiteY8" fmla="*/ 4268857 h 4612951"/>
              <a:gd name="connsiteX9" fmla="*/ 2872604 w 4622800"/>
              <a:gd name="connsiteY9" fmla="*/ 4268857 h 4612951"/>
              <a:gd name="connsiteX10" fmla="*/ 4278468 w 4622800"/>
              <a:gd name="connsiteY10" fmla="*/ 2815488 h 4612951"/>
              <a:gd name="connsiteX11" fmla="*/ 4278468 w 4622800"/>
              <a:gd name="connsiteY11" fmla="*/ 2647243 h 4612951"/>
              <a:gd name="connsiteX12" fmla="*/ 2872604 w 4622800"/>
              <a:gd name="connsiteY12" fmla="*/ 1193873 h 4612951"/>
              <a:gd name="connsiteX13" fmla="*/ 2745144 w 4622800"/>
              <a:gd name="connsiteY13" fmla="*/ 1193873 h 4612951"/>
              <a:gd name="connsiteX14" fmla="*/ 1876705 w 4622800"/>
              <a:gd name="connsiteY14" fmla="*/ 1193873 h 4612951"/>
              <a:gd name="connsiteX15" fmla="*/ 1821535 w 4622800"/>
              <a:gd name="connsiteY15" fmla="*/ 1193873 h 4612951"/>
              <a:gd name="connsiteX16" fmla="*/ 1180431 w 4622800"/>
              <a:gd name="connsiteY16" fmla="*/ 1834534 h 4612951"/>
              <a:gd name="connsiteX17" fmla="*/ 1180431 w 4622800"/>
              <a:gd name="connsiteY17" fmla="*/ 1919132 h 4612951"/>
              <a:gd name="connsiteX18" fmla="*/ 1821535 w 4622800"/>
              <a:gd name="connsiteY18" fmla="*/ 2559793 h 4612951"/>
              <a:gd name="connsiteX19" fmla="*/ 2745144 w 4622800"/>
              <a:gd name="connsiteY19" fmla="*/ 2559793 h 4612951"/>
              <a:gd name="connsiteX20" fmla="*/ 2745144 w 4622800"/>
              <a:gd name="connsiteY20" fmla="*/ 2903888 h 4612951"/>
              <a:gd name="connsiteX21" fmla="*/ 1821535 w 4622800"/>
              <a:gd name="connsiteY21" fmla="*/ 2903888 h 4612951"/>
              <a:gd name="connsiteX22" fmla="*/ 836099 w 4622800"/>
              <a:gd name="connsiteY22" fmla="*/ 1919132 h 4612951"/>
              <a:gd name="connsiteX23" fmla="*/ 836099 w 4622800"/>
              <a:gd name="connsiteY23" fmla="*/ 1834534 h 4612951"/>
              <a:gd name="connsiteX24" fmla="*/ 1821535 w 4622800"/>
              <a:gd name="connsiteY24" fmla="*/ 849779 h 4612951"/>
              <a:gd name="connsiteX25" fmla="*/ 1750196 w 4622800"/>
              <a:gd name="connsiteY25" fmla="*/ 0 h 4612951"/>
              <a:gd name="connsiteX26" fmla="*/ 2746096 w 4622800"/>
              <a:gd name="connsiteY26" fmla="*/ 0 h 4612951"/>
              <a:gd name="connsiteX27" fmla="*/ 2746096 w 4622800"/>
              <a:gd name="connsiteY27" fmla="*/ 344094 h 4612951"/>
              <a:gd name="connsiteX28" fmla="*/ 1750196 w 4622800"/>
              <a:gd name="connsiteY28" fmla="*/ 344094 h 4612951"/>
              <a:gd name="connsiteX29" fmla="*/ 344332 w 4622800"/>
              <a:gd name="connsiteY29" fmla="*/ 1797464 h 4612951"/>
              <a:gd name="connsiteX30" fmla="*/ 344332 w 4622800"/>
              <a:gd name="connsiteY30" fmla="*/ 1965709 h 4612951"/>
              <a:gd name="connsiteX31" fmla="*/ 1750196 w 4622800"/>
              <a:gd name="connsiteY31" fmla="*/ 3419079 h 4612951"/>
              <a:gd name="connsiteX32" fmla="*/ 1877656 w 4622800"/>
              <a:gd name="connsiteY32" fmla="*/ 3419079 h 4612951"/>
              <a:gd name="connsiteX33" fmla="*/ 2746096 w 4622800"/>
              <a:gd name="connsiteY33" fmla="*/ 3419079 h 4612951"/>
              <a:gd name="connsiteX34" fmla="*/ 2801265 w 4622800"/>
              <a:gd name="connsiteY34" fmla="*/ 3419079 h 4612951"/>
              <a:gd name="connsiteX35" fmla="*/ 3442369 w 4622800"/>
              <a:gd name="connsiteY35" fmla="*/ 2778417 h 4612951"/>
              <a:gd name="connsiteX36" fmla="*/ 3442369 w 4622800"/>
              <a:gd name="connsiteY36" fmla="*/ 2693819 h 4612951"/>
              <a:gd name="connsiteX37" fmla="*/ 2960114 w 4622800"/>
              <a:gd name="connsiteY37" fmla="*/ 2053158 h 4612951"/>
              <a:gd name="connsiteX38" fmla="*/ 2305693 w 4622800"/>
              <a:gd name="connsiteY38" fmla="*/ 2053158 h 4612951"/>
              <a:gd name="connsiteX39" fmla="*/ 2305693 w 4622800"/>
              <a:gd name="connsiteY39" fmla="*/ 1709064 h 4612951"/>
              <a:gd name="connsiteX40" fmla="*/ 2960114 w 4622800"/>
              <a:gd name="connsiteY40" fmla="*/ 1709064 h 4612951"/>
              <a:gd name="connsiteX41" fmla="*/ 3786701 w 4622800"/>
              <a:gd name="connsiteY41" fmla="*/ 2693819 h 4612951"/>
              <a:gd name="connsiteX42" fmla="*/ 3786701 w 4622800"/>
              <a:gd name="connsiteY42" fmla="*/ 2778417 h 4612951"/>
              <a:gd name="connsiteX43" fmla="*/ 2801265 w 4622800"/>
              <a:gd name="connsiteY43" fmla="*/ 3763172 h 4612951"/>
              <a:gd name="connsiteX44" fmla="*/ 2746096 w 4622800"/>
              <a:gd name="connsiteY44" fmla="*/ 3763172 h 4612951"/>
              <a:gd name="connsiteX45" fmla="*/ 1877656 w 4622800"/>
              <a:gd name="connsiteY45" fmla="*/ 3763172 h 4612951"/>
              <a:gd name="connsiteX46" fmla="*/ 1750196 w 4622800"/>
              <a:gd name="connsiteY46" fmla="*/ 3763172 h 4612951"/>
              <a:gd name="connsiteX47" fmla="*/ 0 w 4622800"/>
              <a:gd name="connsiteY47" fmla="*/ 1965709 h 4612951"/>
              <a:gd name="connsiteX48" fmla="*/ 0 w 4622800"/>
              <a:gd name="connsiteY48" fmla="*/ 1797464 h 4612951"/>
              <a:gd name="connsiteX49" fmla="*/ 1750196 w 4622800"/>
              <a:gd name="connsiteY49" fmla="*/ 0 h 461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622800" h="4612951">
                <a:moveTo>
                  <a:pt x="1821535" y="849779"/>
                </a:moveTo>
                <a:lnTo>
                  <a:pt x="1876705" y="849779"/>
                </a:lnTo>
                <a:lnTo>
                  <a:pt x="2745144" y="849779"/>
                </a:lnTo>
                <a:lnTo>
                  <a:pt x="2872604" y="849779"/>
                </a:lnTo>
                <a:cubicBezTo>
                  <a:pt x="3838066" y="849779"/>
                  <a:pt x="4622800" y="1655834"/>
                  <a:pt x="4622800" y="2647243"/>
                </a:cubicBezTo>
                <a:lnTo>
                  <a:pt x="4622800" y="2815488"/>
                </a:lnTo>
                <a:cubicBezTo>
                  <a:pt x="4622800" y="3806897"/>
                  <a:pt x="3837114" y="4612951"/>
                  <a:pt x="2872604" y="4612951"/>
                </a:cubicBezTo>
                <a:lnTo>
                  <a:pt x="1876705" y="4612951"/>
                </a:lnTo>
                <a:lnTo>
                  <a:pt x="1876705" y="4268857"/>
                </a:lnTo>
                <a:lnTo>
                  <a:pt x="2872604" y="4268857"/>
                </a:lnTo>
                <a:cubicBezTo>
                  <a:pt x="3647827" y="4268857"/>
                  <a:pt x="4278468" y="3616790"/>
                  <a:pt x="4278468" y="2815488"/>
                </a:cubicBezTo>
                <a:lnTo>
                  <a:pt x="4278468" y="2647243"/>
                </a:lnTo>
                <a:cubicBezTo>
                  <a:pt x="4278468" y="1845941"/>
                  <a:pt x="3647827" y="1193873"/>
                  <a:pt x="2872604" y="1193873"/>
                </a:cubicBezTo>
                <a:lnTo>
                  <a:pt x="2745144" y="1193873"/>
                </a:lnTo>
                <a:lnTo>
                  <a:pt x="1876705" y="1193873"/>
                </a:lnTo>
                <a:lnTo>
                  <a:pt x="1821535" y="1193873"/>
                </a:lnTo>
                <a:cubicBezTo>
                  <a:pt x="1467691" y="1193873"/>
                  <a:pt x="1180431" y="1480935"/>
                  <a:pt x="1180431" y="1834534"/>
                </a:cubicBezTo>
                <a:lnTo>
                  <a:pt x="1180431" y="1919132"/>
                </a:lnTo>
                <a:cubicBezTo>
                  <a:pt x="1180431" y="2272732"/>
                  <a:pt x="1467691" y="2559793"/>
                  <a:pt x="1821535" y="2559793"/>
                </a:cubicBezTo>
                <a:lnTo>
                  <a:pt x="2745144" y="2559793"/>
                </a:lnTo>
                <a:lnTo>
                  <a:pt x="2745144" y="2903888"/>
                </a:lnTo>
                <a:lnTo>
                  <a:pt x="1821535" y="2903888"/>
                </a:lnTo>
                <a:cubicBezTo>
                  <a:pt x="1278404" y="2903888"/>
                  <a:pt x="836099" y="2461888"/>
                  <a:pt x="836099" y="1919132"/>
                </a:cubicBezTo>
                <a:lnTo>
                  <a:pt x="836099" y="1834534"/>
                </a:lnTo>
                <a:cubicBezTo>
                  <a:pt x="836099" y="1291778"/>
                  <a:pt x="1278404" y="849779"/>
                  <a:pt x="1821535" y="849779"/>
                </a:cubicBezTo>
                <a:close/>
                <a:moveTo>
                  <a:pt x="1750196" y="0"/>
                </a:moveTo>
                <a:lnTo>
                  <a:pt x="2746096" y="0"/>
                </a:lnTo>
                <a:lnTo>
                  <a:pt x="2746096" y="344094"/>
                </a:lnTo>
                <a:lnTo>
                  <a:pt x="1750196" y="344094"/>
                </a:lnTo>
                <a:cubicBezTo>
                  <a:pt x="974973" y="344094"/>
                  <a:pt x="344332" y="996162"/>
                  <a:pt x="344332" y="1797464"/>
                </a:cubicBezTo>
                <a:lnTo>
                  <a:pt x="344332" y="1965709"/>
                </a:lnTo>
                <a:cubicBezTo>
                  <a:pt x="344332" y="2767011"/>
                  <a:pt x="974973" y="3419079"/>
                  <a:pt x="1750196" y="3419079"/>
                </a:cubicBezTo>
                <a:lnTo>
                  <a:pt x="1877656" y="3419079"/>
                </a:lnTo>
                <a:lnTo>
                  <a:pt x="2746096" y="3419079"/>
                </a:lnTo>
                <a:lnTo>
                  <a:pt x="2801265" y="3419079"/>
                </a:lnTo>
                <a:cubicBezTo>
                  <a:pt x="3155109" y="3419079"/>
                  <a:pt x="3442369" y="3132017"/>
                  <a:pt x="3442369" y="2778417"/>
                </a:cubicBezTo>
                <a:lnTo>
                  <a:pt x="3442369" y="2693819"/>
                </a:lnTo>
                <a:cubicBezTo>
                  <a:pt x="3442369" y="2346874"/>
                  <a:pt x="3221692" y="2053158"/>
                  <a:pt x="2960114" y="2053158"/>
                </a:cubicBezTo>
                <a:lnTo>
                  <a:pt x="2305693" y="2053158"/>
                </a:lnTo>
                <a:lnTo>
                  <a:pt x="2305693" y="1709064"/>
                </a:lnTo>
                <a:lnTo>
                  <a:pt x="2960114" y="1709064"/>
                </a:lnTo>
                <a:cubicBezTo>
                  <a:pt x="3415736" y="1709064"/>
                  <a:pt x="3786701" y="2151063"/>
                  <a:pt x="3786701" y="2693819"/>
                </a:cubicBezTo>
                <a:lnTo>
                  <a:pt x="3786701" y="2778417"/>
                </a:lnTo>
                <a:cubicBezTo>
                  <a:pt x="3786701" y="3321173"/>
                  <a:pt x="3344396" y="3763172"/>
                  <a:pt x="2801265" y="3763172"/>
                </a:cubicBezTo>
                <a:lnTo>
                  <a:pt x="2746096" y="3763172"/>
                </a:lnTo>
                <a:lnTo>
                  <a:pt x="1877656" y="3763172"/>
                </a:lnTo>
                <a:lnTo>
                  <a:pt x="1750196" y="3763172"/>
                </a:lnTo>
                <a:cubicBezTo>
                  <a:pt x="784735" y="3763172"/>
                  <a:pt x="0" y="2957118"/>
                  <a:pt x="0" y="1965709"/>
                </a:cubicBezTo>
                <a:lnTo>
                  <a:pt x="0" y="1797464"/>
                </a:lnTo>
                <a:cubicBezTo>
                  <a:pt x="0" y="806055"/>
                  <a:pt x="784735" y="0"/>
                  <a:pt x="1750196" y="0"/>
                </a:cubicBezTo>
                <a:close/>
              </a:path>
            </a:pathLst>
          </a:custGeom>
          <a:solidFill>
            <a:schemeClr val="bg2"/>
          </a:solidFill>
          <a:ln w="9505" cap="flat">
            <a:noFill/>
            <a:prstDash val="solid"/>
            <a:miter/>
          </a:ln>
        </p:spPr>
        <p:txBody>
          <a:bodyPr rtlCol="0" anchor="ctr"/>
          <a:lstStyle/>
          <a:p>
            <a:endParaRPr lang="en-GB"/>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lstStyle>
            <a:lvl1pPr algn="ctr">
              <a:defRPr b="1" i="0">
                <a:latin typeface="Arial" panose="020B0604020202020204" pitchFamily="34" charset="0"/>
                <a:cs typeface="Arial" panose="020B0604020202020204" pitchFamily="34" charset="0"/>
              </a:defRPr>
            </a:lvl1pPr>
          </a:lstStyle>
          <a:p>
            <a:r>
              <a:rPr lang="nl-NL" dirty="0"/>
              <a:t>Tussentitel van deze presentatie</a:t>
            </a:r>
            <a:endParaRPr lang="en-GB" dirty="0"/>
          </a:p>
        </p:txBody>
      </p:sp>
    </p:spTree>
    <p:extLst>
      <p:ext uri="{BB962C8B-B14F-4D97-AF65-F5344CB8AC3E}">
        <p14:creationId xmlns:p14="http://schemas.microsoft.com/office/powerpoint/2010/main" val="844999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fdstuk Krul Afb">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176A880F-4C6F-8048-A9ED-D41B82FF2D4C}"/>
              </a:ext>
            </a:extLst>
          </p:cNvPr>
          <p:cNvSpPr>
            <a:spLocks noGrp="1"/>
          </p:cNvSpPr>
          <p:nvPr>
            <p:ph type="pic" sz="quarter" idx="10" hasCustomPrompt="1"/>
          </p:nvPr>
        </p:nvSpPr>
        <p:spPr>
          <a:xfrm>
            <a:off x="4240387" y="1577340"/>
            <a:ext cx="3711227" cy="3703320"/>
          </a:xfrm>
          <a:custGeom>
            <a:avLst/>
            <a:gdLst>
              <a:gd name="connsiteX0" fmla="*/ 1462345 w 3711227"/>
              <a:gd name="connsiteY0" fmla="*/ 682211 h 3703320"/>
              <a:gd name="connsiteX1" fmla="*/ 1506636 w 3711227"/>
              <a:gd name="connsiteY1" fmla="*/ 682211 h 3703320"/>
              <a:gd name="connsiteX2" fmla="*/ 2203827 w 3711227"/>
              <a:gd name="connsiteY2" fmla="*/ 682211 h 3703320"/>
              <a:gd name="connsiteX3" fmla="*/ 2306153 w 3711227"/>
              <a:gd name="connsiteY3" fmla="*/ 682211 h 3703320"/>
              <a:gd name="connsiteX4" fmla="*/ 3711227 w 3711227"/>
              <a:gd name="connsiteY4" fmla="*/ 2125231 h 3703320"/>
              <a:gd name="connsiteX5" fmla="*/ 3711227 w 3711227"/>
              <a:gd name="connsiteY5" fmla="*/ 2260300 h 3703320"/>
              <a:gd name="connsiteX6" fmla="*/ 2306153 w 3711227"/>
              <a:gd name="connsiteY6" fmla="*/ 3703320 h 3703320"/>
              <a:gd name="connsiteX7" fmla="*/ 1506636 w 3711227"/>
              <a:gd name="connsiteY7" fmla="*/ 3703320 h 3703320"/>
              <a:gd name="connsiteX8" fmla="*/ 1506636 w 3711227"/>
              <a:gd name="connsiteY8" fmla="*/ 3427078 h 3703320"/>
              <a:gd name="connsiteX9" fmla="*/ 2306153 w 3711227"/>
              <a:gd name="connsiteY9" fmla="*/ 3427078 h 3703320"/>
              <a:gd name="connsiteX10" fmla="*/ 3434794 w 3711227"/>
              <a:gd name="connsiteY10" fmla="*/ 2260300 h 3703320"/>
              <a:gd name="connsiteX11" fmla="*/ 3434794 w 3711227"/>
              <a:gd name="connsiteY11" fmla="*/ 2125231 h 3703320"/>
              <a:gd name="connsiteX12" fmla="*/ 2306153 w 3711227"/>
              <a:gd name="connsiteY12" fmla="*/ 958453 h 3703320"/>
              <a:gd name="connsiteX13" fmla="*/ 2203827 w 3711227"/>
              <a:gd name="connsiteY13" fmla="*/ 958453 h 3703320"/>
              <a:gd name="connsiteX14" fmla="*/ 1506636 w 3711227"/>
              <a:gd name="connsiteY14" fmla="*/ 958453 h 3703320"/>
              <a:gd name="connsiteX15" fmla="*/ 1462345 w 3711227"/>
              <a:gd name="connsiteY15" fmla="*/ 958453 h 3703320"/>
              <a:gd name="connsiteX16" fmla="*/ 947661 w 3711227"/>
              <a:gd name="connsiteY16" fmla="*/ 1472781 h 3703320"/>
              <a:gd name="connsiteX17" fmla="*/ 947661 w 3711227"/>
              <a:gd name="connsiteY17" fmla="*/ 1540697 h 3703320"/>
              <a:gd name="connsiteX18" fmla="*/ 1462345 w 3711227"/>
              <a:gd name="connsiteY18" fmla="*/ 2055026 h 3703320"/>
              <a:gd name="connsiteX19" fmla="*/ 2203827 w 3711227"/>
              <a:gd name="connsiteY19" fmla="*/ 2055026 h 3703320"/>
              <a:gd name="connsiteX20" fmla="*/ 2203827 w 3711227"/>
              <a:gd name="connsiteY20" fmla="*/ 2331268 h 3703320"/>
              <a:gd name="connsiteX21" fmla="*/ 1462345 w 3711227"/>
              <a:gd name="connsiteY21" fmla="*/ 2331268 h 3703320"/>
              <a:gd name="connsiteX22" fmla="*/ 671228 w 3711227"/>
              <a:gd name="connsiteY22" fmla="*/ 1540697 h 3703320"/>
              <a:gd name="connsiteX23" fmla="*/ 671228 w 3711227"/>
              <a:gd name="connsiteY23" fmla="*/ 1472781 h 3703320"/>
              <a:gd name="connsiteX24" fmla="*/ 1462345 w 3711227"/>
              <a:gd name="connsiteY24" fmla="*/ 682211 h 3703320"/>
              <a:gd name="connsiteX25" fmla="*/ 1405074 w 3711227"/>
              <a:gd name="connsiteY25" fmla="*/ 0 h 3703320"/>
              <a:gd name="connsiteX26" fmla="*/ 2204592 w 3711227"/>
              <a:gd name="connsiteY26" fmla="*/ 0 h 3703320"/>
              <a:gd name="connsiteX27" fmla="*/ 2204592 w 3711227"/>
              <a:gd name="connsiteY27" fmla="*/ 276242 h 3703320"/>
              <a:gd name="connsiteX28" fmla="*/ 1405074 w 3711227"/>
              <a:gd name="connsiteY28" fmla="*/ 276242 h 3703320"/>
              <a:gd name="connsiteX29" fmla="*/ 276433 w 3711227"/>
              <a:gd name="connsiteY29" fmla="*/ 1443021 h 3703320"/>
              <a:gd name="connsiteX30" fmla="*/ 276433 w 3711227"/>
              <a:gd name="connsiteY30" fmla="*/ 1578090 h 3703320"/>
              <a:gd name="connsiteX31" fmla="*/ 1405074 w 3711227"/>
              <a:gd name="connsiteY31" fmla="*/ 2744869 h 3703320"/>
              <a:gd name="connsiteX32" fmla="*/ 1507400 w 3711227"/>
              <a:gd name="connsiteY32" fmla="*/ 2744869 h 3703320"/>
              <a:gd name="connsiteX33" fmla="*/ 2204592 w 3711227"/>
              <a:gd name="connsiteY33" fmla="*/ 2744869 h 3703320"/>
              <a:gd name="connsiteX34" fmla="*/ 2248882 w 3711227"/>
              <a:gd name="connsiteY34" fmla="*/ 2744869 h 3703320"/>
              <a:gd name="connsiteX35" fmla="*/ 2763566 w 3711227"/>
              <a:gd name="connsiteY35" fmla="*/ 2230539 h 3703320"/>
              <a:gd name="connsiteX36" fmla="*/ 2763566 w 3711227"/>
              <a:gd name="connsiteY36" fmla="*/ 2162623 h 3703320"/>
              <a:gd name="connsiteX37" fmla="*/ 2376407 w 3711227"/>
              <a:gd name="connsiteY37" fmla="*/ 1648295 h 3703320"/>
              <a:gd name="connsiteX38" fmla="*/ 1851032 w 3711227"/>
              <a:gd name="connsiteY38" fmla="*/ 1648295 h 3703320"/>
              <a:gd name="connsiteX39" fmla="*/ 1851032 w 3711227"/>
              <a:gd name="connsiteY39" fmla="*/ 1372053 h 3703320"/>
              <a:gd name="connsiteX40" fmla="*/ 2376407 w 3711227"/>
              <a:gd name="connsiteY40" fmla="*/ 1372053 h 3703320"/>
              <a:gd name="connsiteX41" fmla="*/ 3039999 w 3711227"/>
              <a:gd name="connsiteY41" fmla="*/ 2162623 h 3703320"/>
              <a:gd name="connsiteX42" fmla="*/ 3039999 w 3711227"/>
              <a:gd name="connsiteY42" fmla="*/ 2230539 h 3703320"/>
              <a:gd name="connsiteX43" fmla="*/ 2248882 w 3711227"/>
              <a:gd name="connsiteY43" fmla="*/ 3021110 h 3703320"/>
              <a:gd name="connsiteX44" fmla="*/ 2204592 w 3711227"/>
              <a:gd name="connsiteY44" fmla="*/ 3021110 h 3703320"/>
              <a:gd name="connsiteX45" fmla="*/ 1507400 w 3711227"/>
              <a:gd name="connsiteY45" fmla="*/ 3021110 h 3703320"/>
              <a:gd name="connsiteX46" fmla="*/ 1405074 w 3711227"/>
              <a:gd name="connsiteY46" fmla="*/ 3021110 h 3703320"/>
              <a:gd name="connsiteX47" fmla="*/ 0 w 3711227"/>
              <a:gd name="connsiteY47" fmla="*/ 1578090 h 3703320"/>
              <a:gd name="connsiteX48" fmla="*/ 0 w 3711227"/>
              <a:gd name="connsiteY48" fmla="*/ 1443021 h 3703320"/>
              <a:gd name="connsiteX49" fmla="*/ 1405074 w 3711227"/>
              <a:gd name="connsiteY49" fmla="*/ 0 h 370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711227" h="3703320">
                <a:moveTo>
                  <a:pt x="1462345" y="682211"/>
                </a:moveTo>
                <a:lnTo>
                  <a:pt x="1506636" y="682211"/>
                </a:lnTo>
                <a:lnTo>
                  <a:pt x="2203827" y="682211"/>
                </a:lnTo>
                <a:lnTo>
                  <a:pt x="2306153" y="682211"/>
                </a:lnTo>
                <a:cubicBezTo>
                  <a:pt x="3081235" y="682211"/>
                  <a:pt x="3711227" y="1329319"/>
                  <a:pt x="3711227" y="2125231"/>
                </a:cubicBezTo>
                <a:lnTo>
                  <a:pt x="3711227" y="2260300"/>
                </a:lnTo>
                <a:cubicBezTo>
                  <a:pt x="3711227" y="3056212"/>
                  <a:pt x="3080471" y="3703320"/>
                  <a:pt x="2306153" y="3703320"/>
                </a:cubicBezTo>
                <a:lnTo>
                  <a:pt x="1506636" y="3703320"/>
                </a:lnTo>
                <a:lnTo>
                  <a:pt x="1506636" y="3427078"/>
                </a:lnTo>
                <a:lnTo>
                  <a:pt x="2306153" y="3427078"/>
                </a:lnTo>
                <a:cubicBezTo>
                  <a:pt x="2928510" y="3427078"/>
                  <a:pt x="3434794" y="2903593"/>
                  <a:pt x="3434794" y="2260300"/>
                </a:cubicBezTo>
                <a:lnTo>
                  <a:pt x="3434794" y="2125231"/>
                </a:lnTo>
                <a:cubicBezTo>
                  <a:pt x="3434794" y="1481939"/>
                  <a:pt x="2928510" y="958453"/>
                  <a:pt x="2306153" y="958453"/>
                </a:cubicBezTo>
                <a:lnTo>
                  <a:pt x="2203827" y="958453"/>
                </a:lnTo>
                <a:lnTo>
                  <a:pt x="1506636" y="958453"/>
                </a:lnTo>
                <a:lnTo>
                  <a:pt x="1462345" y="958453"/>
                </a:lnTo>
                <a:cubicBezTo>
                  <a:pt x="1178276" y="958453"/>
                  <a:pt x="947661" y="1188909"/>
                  <a:pt x="947661" y="1472781"/>
                </a:cubicBezTo>
                <a:lnTo>
                  <a:pt x="947661" y="1540697"/>
                </a:lnTo>
                <a:cubicBezTo>
                  <a:pt x="947661" y="1824571"/>
                  <a:pt x="1178276" y="2055026"/>
                  <a:pt x="1462345" y="2055026"/>
                </a:cubicBezTo>
                <a:lnTo>
                  <a:pt x="2203827" y="2055026"/>
                </a:lnTo>
                <a:lnTo>
                  <a:pt x="2203827" y="2331268"/>
                </a:lnTo>
                <a:lnTo>
                  <a:pt x="1462345" y="2331268"/>
                </a:lnTo>
                <a:cubicBezTo>
                  <a:pt x="1026315" y="2331268"/>
                  <a:pt x="671228" y="1976427"/>
                  <a:pt x="671228" y="1540697"/>
                </a:cubicBezTo>
                <a:lnTo>
                  <a:pt x="671228" y="1472781"/>
                </a:lnTo>
                <a:cubicBezTo>
                  <a:pt x="671228" y="1037052"/>
                  <a:pt x="1026315" y="682211"/>
                  <a:pt x="1462345" y="682211"/>
                </a:cubicBezTo>
                <a:close/>
                <a:moveTo>
                  <a:pt x="1405074" y="0"/>
                </a:moveTo>
                <a:lnTo>
                  <a:pt x="2204592" y="0"/>
                </a:lnTo>
                <a:lnTo>
                  <a:pt x="2204592" y="276242"/>
                </a:lnTo>
                <a:lnTo>
                  <a:pt x="1405074" y="276242"/>
                </a:lnTo>
                <a:cubicBezTo>
                  <a:pt x="782718" y="276242"/>
                  <a:pt x="276433" y="799728"/>
                  <a:pt x="276433" y="1443021"/>
                </a:cubicBezTo>
                <a:lnTo>
                  <a:pt x="276433" y="1578090"/>
                </a:lnTo>
                <a:cubicBezTo>
                  <a:pt x="276433" y="2221382"/>
                  <a:pt x="782718" y="2744869"/>
                  <a:pt x="1405074" y="2744869"/>
                </a:cubicBezTo>
                <a:lnTo>
                  <a:pt x="1507400" y="2744869"/>
                </a:lnTo>
                <a:lnTo>
                  <a:pt x="2204592" y="2744869"/>
                </a:lnTo>
                <a:lnTo>
                  <a:pt x="2248882" y="2744869"/>
                </a:lnTo>
                <a:cubicBezTo>
                  <a:pt x="2532951" y="2744869"/>
                  <a:pt x="2763566" y="2514413"/>
                  <a:pt x="2763566" y="2230539"/>
                </a:cubicBezTo>
                <a:lnTo>
                  <a:pt x="2763566" y="2162623"/>
                </a:lnTo>
                <a:cubicBezTo>
                  <a:pt x="2763566" y="1884092"/>
                  <a:pt x="2586405" y="1648295"/>
                  <a:pt x="2376407" y="1648295"/>
                </a:cubicBezTo>
                <a:lnTo>
                  <a:pt x="1851032" y="1648295"/>
                </a:lnTo>
                <a:lnTo>
                  <a:pt x="1851032" y="1372053"/>
                </a:lnTo>
                <a:lnTo>
                  <a:pt x="2376407" y="1372053"/>
                </a:lnTo>
                <a:cubicBezTo>
                  <a:pt x="2742185" y="1372053"/>
                  <a:pt x="3039999" y="1726894"/>
                  <a:pt x="3039999" y="2162623"/>
                </a:cubicBezTo>
                <a:lnTo>
                  <a:pt x="3039999" y="2230539"/>
                </a:lnTo>
                <a:cubicBezTo>
                  <a:pt x="3039999" y="2666269"/>
                  <a:pt x="2684912" y="3021110"/>
                  <a:pt x="2248882" y="3021110"/>
                </a:cubicBezTo>
                <a:lnTo>
                  <a:pt x="2204592" y="3021110"/>
                </a:lnTo>
                <a:lnTo>
                  <a:pt x="1507400" y="3021110"/>
                </a:lnTo>
                <a:lnTo>
                  <a:pt x="1405074" y="3021110"/>
                </a:lnTo>
                <a:cubicBezTo>
                  <a:pt x="629993" y="3021110"/>
                  <a:pt x="0" y="2374002"/>
                  <a:pt x="0" y="1578090"/>
                </a:cubicBezTo>
                <a:lnTo>
                  <a:pt x="0" y="1443021"/>
                </a:lnTo>
                <a:cubicBezTo>
                  <a:pt x="0" y="647109"/>
                  <a:pt x="629993" y="0"/>
                  <a:pt x="1405074" y="0"/>
                </a:cubicBez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 </a:t>
            </a:r>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lstStyle>
            <a:lvl1pPr algn="ctr">
              <a:defRPr b="1" i="0">
                <a:latin typeface="Arial" panose="020B0604020202020204" pitchFamily="34" charset="0"/>
                <a:cs typeface="Arial" panose="020B0604020202020204" pitchFamily="34" charset="0"/>
              </a:defRPr>
            </a:lvl1pPr>
          </a:lstStyle>
          <a:p>
            <a:r>
              <a:rPr lang="nl-NL" dirty="0"/>
              <a:t>Tussentitel van deze presentatie</a:t>
            </a:r>
            <a:endParaRPr lang="en-GB" dirty="0"/>
          </a:p>
        </p:txBody>
      </p:sp>
      <p:pic>
        <p:nvPicPr>
          <p:cNvPr id="6" name="Afbeelding 5">
            <a:extLst>
              <a:ext uri="{FF2B5EF4-FFF2-40B4-BE49-F238E27FC236}">
                <a16:creationId xmlns:a16="http://schemas.microsoft.com/office/drawing/2014/main" id="{5557C38B-65FD-4B42-950D-DB74A6CEBFD9}"/>
              </a:ext>
            </a:extLst>
          </p:cNvPr>
          <p:cNvPicPr>
            <a:picLocks noChangeAspect="1"/>
          </p:cNvPicPr>
          <p:nvPr userDrawn="1"/>
        </p:nvPicPr>
        <p:blipFill>
          <a:blip r:embed="rId3"/>
          <a:stretch>
            <a:fillRect/>
          </a:stretch>
        </p:blipFill>
        <p:spPr>
          <a:xfrm>
            <a:off x="12191999" y="0"/>
            <a:ext cx="3670300" cy="6858000"/>
          </a:xfrm>
          <a:prstGeom prst="rect">
            <a:avLst/>
          </a:prstGeom>
        </p:spPr>
      </p:pic>
    </p:spTree>
    <p:extLst>
      <p:ext uri="{BB962C8B-B14F-4D97-AF65-F5344CB8AC3E}">
        <p14:creationId xmlns:p14="http://schemas.microsoft.com/office/powerpoint/2010/main" val="1082654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oofdstuk Krul">
    <p:bg>
      <p:bgPr>
        <a:solidFill>
          <a:schemeClr val="tx1"/>
        </a:solidFill>
        <a:effectLst/>
      </p:bgPr>
    </p:bg>
    <p:spTree>
      <p:nvGrpSpPr>
        <p:cNvPr id="1" name=""/>
        <p:cNvGrpSpPr/>
        <p:nvPr/>
      </p:nvGrpSpPr>
      <p:grpSpPr>
        <a:xfrm>
          <a:off x="0" y="0"/>
          <a:ext cx="0" cy="0"/>
          <a:chOff x="0" y="0"/>
          <a:chExt cx="0" cy="0"/>
        </a:xfrm>
      </p:grpSpPr>
      <p:sp>
        <p:nvSpPr>
          <p:cNvPr id="2" name="Vrije vorm 1">
            <a:extLst>
              <a:ext uri="{FF2B5EF4-FFF2-40B4-BE49-F238E27FC236}">
                <a16:creationId xmlns:a16="http://schemas.microsoft.com/office/drawing/2014/main" id="{B815871F-5798-1342-9751-82D9E8F9940F}"/>
              </a:ext>
            </a:extLst>
          </p:cNvPr>
          <p:cNvSpPr/>
          <p:nvPr userDrawn="1"/>
        </p:nvSpPr>
        <p:spPr>
          <a:xfrm>
            <a:off x="4240386" y="1577340"/>
            <a:ext cx="3711227" cy="3703320"/>
          </a:xfrm>
          <a:custGeom>
            <a:avLst/>
            <a:gdLst>
              <a:gd name="connsiteX0" fmla="*/ 1821535 w 4622800"/>
              <a:gd name="connsiteY0" fmla="*/ 849779 h 4612951"/>
              <a:gd name="connsiteX1" fmla="*/ 1876705 w 4622800"/>
              <a:gd name="connsiteY1" fmla="*/ 849779 h 4612951"/>
              <a:gd name="connsiteX2" fmla="*/ 2745144 w 4622800"/>
              <a:gd name="connsiteY2" fmla="*/ 849779 h 4612951"/>
              <a:gd name="connsiteX3" fmla="*/ 2872604 w 4622800"/>
              <a:gd name="connsiteY3" fmla="*/ 849779 h 4612951"/>
              <a:gd name="connsiteX4" fmla="*/ 4622800 w 4622800"/>
              <a:gd name="connsiteY4" fmla="*/ 2647243 h 4612951"/>
              <a:gd name="connsiteX5" fmla="*/ 4622800 w 4622800"/>
              <a:gd name="connsiteY5" fmla="*/ 2815488 h 4612951"/>
              <a:gd name="connsiteX6" fmla="*/ 2872604 w 4622800"/>
              <a:gd name="connsiteY6" fmla="*/ 4612951 h 4612951"/>
              <a:gd name="connsiteX7" fmla="*/ 1876705 w 4622800"/>
              <a:gd name="connsiteY7" fmla="*/ 4612951 h 4612951"/>
              <a:gd name="connsiteX8" fmla="*/ 1876705 w 4622800"/>
              <a:gd name="connsiteY8" fmla="*/ 4268857 h 4612951"/>
              <a:gd name="connsiteX9" fmla="*/ 2872604 w 4622800"/>
              <a:gd name="connsiteY9" fmla="*/ 4268857 h 4612951"/>
              <a:gd name="connsiteX10" fmla="*/ 4278468 w 4622800"/>
              <a:gd name="connsiteY10" fmla="*/ 2815488 h 4612951"/>
              <a:gd name="connsiteX11" fmla="*/ 4278468 w 4622800"/>
              <a:gd name="connsiteY11" fmla="*/ 2647243 h 4612951"/>
              <a:gd name="connsiteX12" fmla="*/ 2872604 w 4622800"/>
              <a:gd name="connsiteY12" fmla="*/ 1193873 h 4612951"/>
              <a:gd name="connsiteX13" fmla="*/ 2745144 w 4622800"/>
              <a:gd name="connsiteY13" fmla="*/ 1193873 h 4612951"/>
              <a:gd name="connsiteX14" fmla="*/ 1876705 w 4622800"/>
              <a:gd name="connsiteY14" fmla="*/ 1193873 h 4612951"/>
              <a:gd name="connsiteX15" fmla="*/ 1821535 w 4622800"/>
              <a:gd name="connsiteY15" fmla="*/ 1193873 h 4612951"/>
              <a:gd name="connsiteX16" fmla="*/ 1180431 w 4622800"/>
              <a:gd name="connsiteY16" fmla="*/ 1834534 h 4612951"/>
              <a:gd name="connsiteX17" fmla="*/ 1180431 w 4622800"/>
              <a:gd name="connsiteY17" fmla="*/ 1919132 h 4612951"/>
              <a:gd name="connsiteX18" fmla="*/ 1821535 w 4622800"/>
              <a:gd name="connsiteY18" fmla="*/ 2559793 h 4612951"/>
              <a:gd name="connsiteX19" fmla="*/ 2745144 w 4622800"/>
              <a:gd name="connsiteY19" fmla="*/ 2559793 h 4612951"/>
              <a:gd name="connsiteX20" fmla="*/ 2745144 w 4622800"/>
              <a:gd name="connsiteY20" fmla="*/ 2903888 h 4612951"/>
              <a:gd name="connsiteX21" fmla="*/ 1821535 w 4622800"/>
              <a:gd name="connsiteY21" fmla="*/ 2903888 h 4612951"/>
              <a:gd name="connsiteX22" fmla="*/ 836099 w 4622800"/>
              <a:gd name="connsiteY22" fmla="*/ 1919132 h 4612951"/>
              <a:gd name="connsiteX23" fmla="*/ 836099 w 4622800"/>
              <a:gd name="connsiteY23" fmla="*/ 1834534 h 4612951"/>
              <a:gd name="connsiteX24" fmla="*/ 1821535 w 4622800"/>
              <a:gd name="connsiteY24" fmla="*/ 849779 h 4612951"/>
              <a:gd name="connsiteX25" fmla="*/ 1750196 w 4622800"/>
              <a:gd name="connsiteY25" fmla="*/ 0 h 4612951"/>
              <a:gd name="connsiteX26" fmla="*/ 2746096 w 4622800"/>
              <a:gd name="connsiteY26" fmla="*/ 0 h 4612951"/>
              <a:gd name="connsiteX27" fmla="*/ 2746096 w 4622800"/>
              <a:gd name="connsiteY27" fmla="*/ 344094 h 4612951"/>
              <a:gd name="connsiteX28" fmla="*/ 1750196 w 4622800"/>
              <a:gd name="connsiteY28" fmla="*/ 344094 h 4612951"/>
              <a:gd name="connsiteX29" fmla="*/ 344332 w 4622800"/>
              <a:gd name="connsiteY29" fmla="*/ 1797464 h 4612951"/>
              <a:gd name="connsiteX30" fmla="*/ 344332 w 4622800"/>
              <a:gd name="connsiteY30" fmla="*/ 1965709 h 4612951"/>
              <a:gd name="connsiteX31" fmla="*/ 1750196 w 4622800"/>
              <a:gd name="connsiteY31" fmla="*/ 3419079 h 4612951"/>
              <a:gd name="connsiteX32" fmla="*/ 1877656 w 4622800"/>
              <a:gd name="connsiteY32" fmla="*/ 3419079 h 4612951"/>
              <a:gd name="connsiteX33" fmla="*/ 2746096 w 4622800"/>
              <a:gd name="connsiteY33" fmla="*/ 3419079 h 4612951"/>
              <a:gd name="connsiteX34" fmla="*/ 2801265 w 4622800"/>
              <a:gd name="connsiteY34" fmla="*/ 3419079 h 4612951"/>
              <a:gd name="connsiteX35" fmla="*/ 3442369 w 4622800"/>
              <a:gd name="connsiteY35" fmla="*/ 2778417 h 4612951"/>
              <a:gd name="connsiteX36" fmla="*/ 3442369 w 4622800"/>
              <a:gd name="connsiteY36" fmla="*/ 2693819 h 4612951"/>
              <a:gd name="connsiteX37" fmla="*/ 2960114 w 4622800"/>
              <a:gd name="connsiteY37" fmla="*/ 2053158 h 4612951"/>
              <a:gd name="connsiteX38" fmla="*/ 2305693 w 4622800"/>
              <a:gd name="connsiteY38" fmla="*/ 2053158 h 4612951"/>
              <a:gd name="connsiteX39" fmla="*/ 2305693 w 4622800"/>
              <a:gd name="connsiteY39" fmla="*/ 1709064 h 4612951"/>
              <a:gd name="connsiteX40" fmla="*/ 2960114 w 4622800"/>
              <a:gd name="connsiteY40" fmla="*/ 1709064 h 4612951"/>
              <a:gd name="connsiteX41" fmla="*/ 3786701 w 4622800"/>
              <a:gd name="connsiteY41" fmla="*/ 2693819 h 4612951"/>
              <a:gd name="connsiteX42" fmla="*/ 3786701 w 4622800"/>
              <a:gd name="connsiteY42" fmla="*/ 2778417 h 4612951"/>
              <a:gd name="connsiteX43" fmla="*/ 2801265 w 4622800"/>
              <a:gd name="connsiteY43" fmla="*/ 3763172 h 4612951"/>
              <a:gd name="connsiteX44" fmla="*/ 2746096 w 4622800"/>
              <a:gd name="connsiteY44" fmla="*/ 3763172 h 4612951"/>
              <a:gd name="connsiteX45" fmla="*/ 1877656 w 4622800"/>
              <a:gd name="connsiteY45" fmla="*/ 3763172 h 4612951"/>
              <a:gd name="connsiteX46" fmla="*/ 1750196 w 4622800"/>
              <a:gd name="connsiteY46" fmla="*/ 3763172 h 4612951"/>
              <a:gd name="connsiteX47" fmla="*/ 0 w 4622800"/>
              <a:gd name="connsiteY47" fmla="*/ 1965709 h 4612951"/>
              <a:gd name="connsiteX48" fmla="*/ 0 w 4622800"/>
              <a:gd name="connsiteY48" fmla="*/ 1797464 h 4612951"/>
              <a:gd name="connsiteX49" fmla="*/ 1750196 w 4622800"/>
              <a:gd name="connsiteY49" fmla="*/ 0 h 461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622800" h="4612951">
                <a:moveTo>
                  <a:pt x="1821535" y="849779"/>
                </a:moveTo>
                <a:lnTo>
                  <a:pt x="1876705" y="849779"/>
                </a:lnTo>
                <a:lnTo>
                  <a:pt x="2745144" y="849779"/>
                </a:lnTo>
                <a:lnTo>
                  <a:pt x="2872604" y="849779"/>
                </a:lnTo>
                <a:cubicBezTo>
                  <a:pt x="3838066" y="849779"/>
                  <a:pt x="4622800" y="1655834"/>
                  <a:pt x="4622800" y="2647243"/>
                </a:cubicBezTo>
                <a:lnTo>
                  <a:pt x="4622800" y="2815488"/>
                </a:lnTo>
                <a:cubicBezTo>
                  <a:pt x="4622800" y="3806897"/>
                  <a:pt x="3837114" y="4612951"/>
                  <a:pt x="2872604" y="4612951"/>
                </a:cubicBezTo>
                <a:lnTo>
                  <a:pt x="1876705" y="4612951"/>
                </a:lnTo>
                <a:lnTo>
                  <a:pt x="1876705" y="4268857"/>
                </a:lnTo>
                <a:lnTo>
                  <a:pt x="2872604" y="4268857"/>
                </a:lnTo>
                <a:cubicBezTo>
                  <a:pt x="3647827" y="4268857"/>
                  <a:pt x="4278468" y="3616790"/>
                  <a:pt x="4278468" y="2815488"/>
                </a:cubicBezTo>
                <a:lnTo>
                  <a:pt x="4278468" y="2647243"/>
                </a:lnTo>
                <a:cubicBezTo>
                  <a:pt x="4278468" y="1845941"/>
                  <a:pt x="3647827" y="1193873"/>
                  <a:pt x="2872604" y="1193873"/>
                </a:cubicBezTo>
                <a:lnTo>
                  <a:pt x="2745144" y="1193873"/>
                </a:lnTo>
                <a:lnTo>
                  <a:pt x="1876705" y="1193873"/>
                </a:lnTo>
                <a:lnTo>
                  <a:pt x="1821535" y="1193873"/>
                </a:lnTo>
                <a:cubicBezTo>
                  <a:pt x="1467691" y="1193873"/>
                  <a:pt x="1180431" y="1480935"/>
                  <a:pt x="1180431" y="1834534"/>
                </a:cubicBezTo>
                <a:lnTo>
                  <a:pt x="1180431" y="1919132"/>
                </a:lnTo>
                <a:cubicBezTo>
                  <a:pt x="1180431" y="2272732"/>
                  <a:pt x="1467691" y="2559793"/>
                  <a:pt x="1821535" y="2559793"/>
                </a:cubicBezTo>
                <a:lnTo>
                  <a:pt x="2745144" y="2559793"/>
                </a:lnTo>
                <a:lnTo>
                  <a:pt x="2745144" y="2903888"/>
                </a:lnTo>
                <a:lnTo>
                  <a:pt x="1821535" y="2903888"/>
                </a:lnTo>
                <a:cubicBezTo>
                  <a:pt x="1278404" y="2903888"/>
                  <a:pt x="836099" y="2461888"/>
                  <a:pt x="836099" y="1919132"/>
                </a:cubicBezTo>
                <a:lnTo>
                  <a:pt x="836099" y="1834534"/>
                </a:lnTo>
                <a:cubicBezTo>
                  <a:pt x="836099" y="1291778"/>
                  <a:pt x="1278404" y="849779"/>
                  <a:pt x="1821535" y="849779"/>
                </a:cubicBezTo>
                <a:close/>
                <a:moveTo>
                  <a:pt x="1750196" y="0"/>
                </a:moveTo>
                <a:lnTo>
                  <a:pt x="2746096" y="0"/>
                </a:lnTo>
                <a:lnTo>
                  <a:pt x="2746096" y="344094"/>
                </a:lnTo>
                <a:lnTo>
                  <a:pt x="1750196" y="344094"/>
                </a:lnTo>
                <a:cubicBezTo>
                  <a:pt x="974973" y="344094"/>
                  <a:pt x="344332" y="996162"/>
                  <a:pt x="344332" y="1797464"/>
                </a:cubicBezTo>
                <a:lnTo>
                  <a:pt x="344332" y="1965709"/>
                </a:lnTo>
                <a:cubicBezTo>
                  <a:pt x="344332" y="2767011"/>
                  <a:pt x="974973" y="3419079"/>
                  <a:pt x="1750196" y="3419079"/>
                </a:cubicBezTo>
                <a:lnTo>
                  <a:pt x="1877656" y="3419079"/>
                </a:lnTo>
                <a:lnTo>
                  <a:pt x="2746096" y="3419079"/>
                </a:lnTo>
                <a:lnTo>
                  <a:pt x="2801265" y="3419079"/>
                </a:lnTo>
                <a:cubicBezTo>
                  <a:pt x="3155109" y="3419079"/>
                  <a:pt x="3442369" y="3132017"/>
                  <a:pt x="3442369" y="2778417"/>
                </a:cubicBezTo>
                <a:lnTo>
                  <a:pt x="3442369" y="2693819"/>
                </a:lnTo>
                <a:cubicBezTo>
                  <a:pt x="3442369" y="2346874"/>
                  <a:pt x="3221692" y="2053158"/>
                  <a:pt x="2960114" y="2053158"/>
                </a:cubicBezTo>
                <a:lnTo>
                  <a:pt x="2305693" y="2053158"/>
                </a:lnTo>
                <a:lnTo>
                  <a:pt x="2305693" y="1709064"/>
                </a:lnTo>
                <a:lnTo>
                  <a:pt x="2960114" y="1709064"/>
                </a:lnTo>
                <a:cubicBezTo>
                  <a:pt x="3415736" y="1709064"/>
                  <a:pt x="3786701" y="2151063"/>
                  <a:pt x="3786701" y="2693819"/>
                </a:cubicBezTo>
                <a:lnTo>
                  <a:pt x="3786701" y="2778417"/>
                </a:lnTo>
                <a:cubicBezTo>
                  <a:pt x="3786701" y="3321173"/>
                  <a:pt x="3344396" y="3763172"/>
                  <a:pt x="2801265" y="3763172"/>
                </a:cubicBezTo>
                <a:lnTo>
                  <a:pt x="2746096" y="3763172"/>
                </a:lnTo>
                <a:lnTo>
                  <a:pt x="1877656" y="3763172"/>
                </a:lnTo>
                <a:lnTo>
                  <a:pt x="1750196" y="3763172"/>
                </a:lnTo>
                <a:cubicBezTo>
                  <a:pt x="784735" y="3763172"/>
                  <a:pt x="0" y="2957118"/>
                  <a:pt x="0" y="1965709"/>
                </a:cubicBezTo>
                <a:lnTo>
                  <a:pt x="0" y="1797464"/>
                </a:lnTo>
                <a:cubicBezTo>
                  <a:pt x="0" y="806055"/>
                  <a:pt x="784735" y="0"/>
                  <a:pt x="1750196" y="0"/>
                </a:cubicBezTo>
                <a:close/>
              </a:path>
            </a:pathLst>
          </a:custGeom>
          <a:solidFill>
            <a:schemeClr val="tx2"/>
          </a:solidFill>
          <a:ln w="9505" cap="flat">
            <a:noFill/>
            <a:prstDash val="solid"/>
            <a:miter/>
          </a:ln>
        </p:spPr>
        <p:txBody>
          <a:bodyPr rtlCol="0" anchor="ctr"/>
          <a:lstStyle/>
          <a:p>
            <a:endParaRPr lang="en-GB"/>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lstStyle>
            <a:lvl1pPr algn="ctr">
              <a:defRPr b="1" i="0">
                <a:solidFill>
                  <a:schemeClr val="accent1"/>
                </a:solidFill>
                <a:latin typeface="Arial" panose="020B0604020202020204" pitchFamily="34" charset="0"/>
                <a:cs typeface="Arial" panose="020B0604020202020204" pitchFamily="34" charset="0"/>
              </a:defRPr>
            </a:lvl1pPr>
          </a:lstStyle>
          <a:p>
            <a:r>
              <a:rPr lang="nl-NL" dirty="0"/>
              <a:t>Tussentitel van deze presentatie</a:t>
            </a:r>
            <a:endParaRPr lang="en-GB" dirty="0"/>
          </a:p>
        </p:txBody>
      </p:sp>
    </p:spTree>
    <p:extLst>
      <p:ext uri="{BB962C8B-B14F-4D97-AF65-F5344CB8AC3E}">
        <p14:creationId xmlns:p14="http://schemas.microsoft.com/office/powerpoint/2010/main" val="3959001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fdstk Pointer Blauw">
    <p:spTree>
      <p:nvGrpSpPr>
        <p:cNvPr id="1" name=""/>
        <p:cNvGrpSpPr/>
        <p:nvPr/>
      </p:nvGrpSpPr>
      <p:grpSpPr>
        <a:xfrm>
          <a:off x="0" y="0"/>
          <a:ext cx="0" cy="0"/>
          <a:chOff x="0" y="0"/>
          <a:chExt cx="0" cy="0"/>
        </a:xfrm>
      </p:grpSpPr>
      <p:sp>
        <p:nvSpPr>
          <p:cNvPr id="5" name="Graphic 8">
            <a:extLst>
              <a:ext uri="{FF2B5EF4-FFF2-40B4-BE49-F238E27FC236}">
                <a16:creationId xmlns:a16="http://schemas.microsoft.com/office/drawing/2014/main" id="{D1646417-BA5D-7644-A25F-C69EC5E67CE6}"/>
              </a:ext>
            </a:extLst>
          </p:cNvPr>
          <p:cNvSpPr/>
          <p:nvPr userDrawn="1"/>
        </p:nvSpPr>
        <p:spPr>
          <a:xfrm>
            <a:off x="4159679" y="805865"/>
            <a:ext cx="3872639" cy="5238649"/>
          </a:xfrm>
          <a:custGeom>
            <a:avLst/>
            <a:gdLst>
              <a:gd name="connsiteX0" fmla="*/ 0 w 2700337"/>
              <a:gd name="connsiteY0" fmla="*/ 1349693 h 3652837"/>
              <a:gd name="connsiteX1" fmla="*/ 1349693 w 2700337"/>
              <a:gd name="connsiteY1" fmla="*/ 3652838 h 3652837"/>
              <a:gd name="connsiteX2" fmla="*/ 2700338 w 2700337"/>
              <a:gd name="connsiteY2" fmla="*/ 1349693 h 3652837"/>
              <a:gd name="connsiteX3" fmla="*/ 1349693 w 2700337"/>
              <a:gd name="connsiteY3" fmla="*/ 0 h 3652837"/>
              <a:gd name="connsiteX4" fmla="*/ 0 w 2700337"/>
              <a:gd name="connsiteY4" fmla="*/ 1349693 h 365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0337" h="3652837">
                <a:moveTo>
                  <a:pt x="0" y="1349693"/>
                </a:moveTo>
                <a:cubicBezTo>
                  <a:pt x="0" y="2095500"/>
                  <a:pt x="1349693" y="3652838"/>
                  <a:pt x="1349693" y="3652838"/>
                </a:cubicBezTo>
                <a:cubicBezTo>
                  <a:pt x="1349693" y="3652838"/>
                  <a:pt x="2700338" y="2095500"/>
                  <a:pt x="2700338" y="1349693"/>
                </a:cubicBezTo>
                <a:cubicBezTo>
                  <a:pt x="2700338" y="604838"/>
                  <a:pt x="2095500" y="0"/>
                  <a:pt x="1349693" y="0"/>
                </a:cubicBezTo>
                <a:cubicBezTo>
                  <a:pt x="604838" y="0"/>
                  <a:pt x="0" y="604838"/>
                  <a:pt x="0" y="1349693"/>
                </a:cubicBezTo>
              </a:path>
            </a:pathLst>
          </a:custGeom>
          <a:solidFill>
            <a:srgbClr val="0037A6"/>
          </a:solidFill>
          <a:ln w="9525" cap="flat">
            <a:noFill/>
            <a:prstDash val="solid"/>
            <a:miter/>
          </a:ln>
        </p:spPr>
        <p:txBody>
          <a:bodyPr rtlCol="0" anchor="ctr"/>
          <a:lstStyle/>
          <a:p>
            <a:endParaRPr lang="en-GB"/>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lstStyle>
            <a:lvl1pPr algn="ctr">
              <a:defRPr b="1" i="0">
                <a:latin typeface="Arial" panose="020B0604020202020204" pitchFamily="34" charset="0"/>
                <a:cs typeface="Arial" panose="020B0604020202020204" pitchFamily="34" charset="0"/>
              </a:defRPr>
            </a:lvl1pPr>
          </a:lstStyle>
          <a:p>
            <a:r>
              <a:rPr lang="nl-NL" dirty="0"/>
              <a:t>Tussentitel van deze presentatie</a:t>
            </a:r>
            <a:endParaRPr lang="en-GB" dirty="0"/>
          </a:p>
        </p:txBody>
      </p:sp>
    </p:spTree>
    <p:extLst>
      <p:ext uri="{BB962C8B-B14F-4D97-AF65-F5344CB8AC3E}">
        <p14:creationId xmlns:p14="http://schemas.microsoft.com/office/powerpoint/2010/main" val="2535745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fdstk Pointer Afb">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1C39BEB0-CB70-2B4C-9CC0-B7BE92924E9E}"/>
              </a:ext>
            </a:extLst>
          </p:cNvPr>
          <p:cNvSpPr>
            <a:spLocks noGrp="1"/>
          </p:cNvSpPr>
          <p:nvPr>
            <p:ph type="pic" sz="quarter" idx="10" hasCustomPrompt="1"/>
          </p:nvPr>
        </p:nvSpPr>
        <p:spPr>
          <a:xfrm>
            <a:off x="4159679" y="805865"/>
            <a:ext cx="3872641" cy="5238651"/>
          </a:xfrm>
          <a:custGeom>
            <a:avLst/>
            <a:gdLst>
              <a:gd name="connsiteX0" fmla="*/ 1935638 w 3872641"/>
              <a:gd name="connsiteY0" fmla="*/ 0 h 5238651"/>
              <a:gd name="connsiteX1" fmla="*/ 3872641 w 3872641"/>
              <a:gd name="connsiteY1" fmla="*/ 1935638 h 5238651"/>
              <a:gd name="connsiteX2" fmla="*/ 1935638 w 3872641"/>
              <a:gd name="connsiteY2" fmla="*/ 5238651 h 5238651"/>
              <a:gd name="connsiteX3" fmla="*/ 0 w 3872641"/>
              <a:gd name="connsiteY3" fmla="*/ 1935638 h 5238651"/>
              <a:gd name="connsiteX4" fmla="*/ 1935638 w 3872641"/>
              <a:gd name="connsiteY4" fmla="*/ 0 h 5238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641" h="5238651">
                <a:moveTo>
                  <a:pt x="1935638" y="0"/>
                </a:moveTo>
                <a:cubicBezTo>
                  <a:pt x="3005223" y="0"/>
                  <a:pt x="3872641" y="867417"/>
                  <a:pt x="3872641" y="1935638"/>
                </a:cubicBezTo>
                <a:cubicBezTo>
                  <a:pt x="3872641" y="3005223"/>
                  <a:pt x="1935638" y="5238651"/>
                  <a:pt x="1935638" y="5238651"/>
                </a:cubicBezTo>
                <a:cubicBezTo>
                  <a:pt x="1935638" y="5238651"/>
                  <a:pt x="0" y="3005223"/>
                  <a:pt x="0" y="1935638"/>
                </a:cubicBezTo>
                <a:cubicBezTo>
                  <a:pt x="0" y="867417"/>
                  <a:pt x="867418" y="0"/>
                  <a:pt x="1935638" y="0"/>
                </a:cubicBez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 </a:t>
            </a:r>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lstStyle>
            <a:lvl1pPr algn="ctr">
              <a:defRPr b="1" i="0">
                <a:latin typeface="Arial" panose="020B0604020202020204" pitchFamily="34" charset="0"/>
                <a:cs typeface="Arial" panose="020B0604020202020204" pitchFamily="34" charset="0"/>
              </a:defRPr>
            </a:lvl1pPr>
          </a:lstStyle>
          <a:p>
            <a:r>
              <a:rPr lang="nl-NL" dirty="0"/>
              <a:t>Tussentitel van deze presentatie</a:t>
            </a:r>
            <a:endParaRPr lang="en-GB" dirty="0"/>
          </a:p>
        </p:txBody>
      </p:sp>
      <p:pic>
        <p:nvPicPr>
          <p:cNvPr id="7" name="Afbeelding 6">
            <a:extLst>
              <a:ext uri="{FF2B5EF4-FFF2-40B4-BE49-F238E27FC236}">
                <a16:creationId xmlns:a16="http://schemas.microsoft.com/office/drawing/2014/main" id="{F275904D-7E62-4642-B74F-EE5669F9C351}"/>
              </a:ext>
            </a:extLst>
          </p:cNvPr>
          <p:cNvPicPr>
            <a:picLocks noChangeAspect="1"/>
          </p:cNvPicPr>
          <p:nvPr userDrawn="1"/>
        </p:nvPicPr>
        <p:blipFill>
          <a:blip r:embed="rId3"/>
          <a:stretch>
            <a:fillRect/>
          </a:stretch>
        </p:blipFill>
        <p:spPr>
          <a:xfrm>
            <a:off x="12191999" y="0"/>
            <a:ext cx="3670300" cy="6858000"/>
          </a:xfrm>
          <a:prstGeom prst="rect">
            <a:avLst/>
          </a:prstGeom>
        </p:spPr>
      </p:pic>
    </p:spTree>
    <p:extLst>
      <p:ext uri="{BB962C8B-B14F-4D97-AF65-F5344CB8AC3E}">
        <p14:creationId xmlns:p14="http://schemas.microsoft.com/office/powerpoint/2010/main" val="1257715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fdstk Pointer">
    <p:bg>
      <p:bgPr>
        <a:solidFill>
          <a:schemeClr val="tx1"/>
        </a:solidFill>
        <a:effectLst/>
      </p:bgPr>
    </p:bg>
    <p:spTree>
      <p:nvGrpSpPr>
        <p:cNvPr id="1" name=""/>
        <p:cNvGrpSpPr/>
        <p:nvPr/>
      </p:nvGrpSpPr>
      <p:grpSpPr>
        <a:xfrm>
          <a:off x="0" y="0"/>
          <a:ext cx="0" cy="0"/>
          <a:chOff x="0" y="0"/>
          <a:chExt cx="0" cy="0"/>
        </a:xfrm>
      </p:grpSpPr>
      <p:sp>
        <p:nvSpPr>
          <p:cNvPr id="5" name="Graphic 8">
            <a:extLst>
              <a:ext uri="{FF2B5EF4-FFF2-40B4-BE49-F238E27FC236}">
                <a16:creationId xmlns:a16="http://schemas.microsoft.com/office/drawing/2014/main" id="{19FAA20D-CF52-614B-BB7F-DF22C8139CA8}"/>
              </a:ext>
            </a:extLst>
          </p:cNvPr>
          <p:cNvSpPr/>
          <p:nvPr userDrawn="1"/>
        </p:nvSpPr>
        <p:spPr>
          <a:xfrm>
            <a:off x="4159679" y="805865"/>
            <a:ext cx="3872639" cy="5238649"/>
          </a:xfrm>
          <a:custGeom>
            <a:avLst/>
            <a:gdLst>
              <a:gd name="connsiteX0" fmla="*/ 0 w 2700337"/>
              <a:gd name="connsiteY0" fmla="*/ 1349693 h 3652837"/>
              <a:gd name="connsiteX1" fmla="*/ 1349693 w 2700337"/>
              <a:gd name="connsiteY1" fmla="*/ 3652838 h 3652837"/>
              <a:gd name="connsiteX2" fmla="*/ 2700338 w 2700337"/>
              <a:gd name="connsiteY2" fmla="*/ 1349693 h 3652837"/>
              <a:gd name="connsiteX3" fmla="*/ 1349693 w 2700337"/>
              <a:gd name="connsiteY3" fmla="*/ 0 h 3652837"/>
              <a:gd name="connsiteX4" fmla="*/ 0 w 2700337"/>
              <a:gd name="connsiteY4" fmla="*/ 1349693 h 365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0337" h="3652837">
                <a:moveTo>
                  <a:pt x="0" y="1349693"/>
                </a:moveTo>
                <a:cubicBezTo>
                  <a:pt x="0" y="2095500"/>
                  <a:pt x="1349693" y="3652838"/>
                  <a:pt x="1349693" y="3652838"/>
                </a:cubicBezTo>
                <a:cubicBezTo>
                  <a:pt x="1349693" y="3652838"/>
                  <a:pt x="2700338" y="2095500"/>
                  <a:pt x="2700338" y="1349693"/>
                </a:cubicBezTo>
                <a:cubicBezTo>
                  <a:pt x="2700338" y="604838"/>
                  <a:pt x="2095500" y="0"/>
                  <a:pt x="1349693" y="0"/>
                </a:cubicBezTo>
                <a:cubicBezTo>
                  <a:pt x="604838" y="0"/>
                  <a:pt x="0" y="604838"/>
                  <a:pt x="0" y="1349693"/>
                </a:cubicBezTo>
              </a:path>
            </a:pathLst>
          </a:custGeom>
          <a:solidFill>
            <a:schemeClr val="tx2"/>
          </a:solidFill>
          <a:ln w="9525" cap="flat">
            <a:noFill/>
            <a:prstDash val="solid"/>
            <a:miter/>
          </a:ln>
        </p:spPr>
        <p:txBody>
          <a:bodyPr rtlCol="0" anchor="ctr"/>
          <a:lstStyle/>
          <a:p>
            <a:endParaRPr lang="en-GB"/>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lstStyle>
            <a:lvl1pPr algn="ctr">
              <a:defRPr b="1" i="0">
                <a:solidFill>
                  <a:schemeClr val="accent1"/>
                </a:solidFill>
                <a:latin typeface="Arial" panose="020B0604020202020204" pitchFamily="34" charset="0"/>
                <a:cs typeface="Arial" panose="020B0604020202020204" pitchFamily="34" charset="0"/>
              </a:defRPr>
            </a:lvl1pPr>
          </a:lstStyle>
          <a:p>
            <a:r>
              <a:rPr lang="nl-NL" dirty="0"/>
              <a:t>Tussentitel van deze presentatie</a:t>
            </a:r>
            <a:endParaRPr lang="en-GB" dirty="0"/>
          </a:p>
        </p:txBody>
      </p:sp>
    </p:spTree>
    <p:extLst>
      <p:ext uri="{BB962C8B-B14F-4D97-AF65-F5344CB8AC3E}">
        <p14:creationId xmlns:p14="http://schemas.microsoft.com/office/powerpoint/2010/main" val="2488351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ot">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90A06BB8-F2E6-9346-8257-50435635CB66}"/>
              </a:ext>
            </a:extLst>
          </p:cNvPr>
          <p:cNvSpPr>
            <a:spLocks noGrp="1"/>
          </p:cNvSpPr>
          <p:nvPr>
            <p:ph type="pic" sz="quarter" idx="10" hasCustomPrompt="1"/>
          </p:nvPr>
        </p:nvSpPr>
        <p:spPr>
          <a:xfrm>
            <a:off x="2706379" y="0"/>
            <a:ext cx="6779242" cy="6858001"/>
          </a:xfrm>
          <a:custGeom>
            <a:avLst/>
            <a:gdLst>
              <a:gd name="connsiteX0" fmla="*/ 1365133 w 6779242"/>
              <a:gd name="connsiteY0" fmla="*/ 0 h 6858001"/>
              <a:gd name="connsiteX1" fmla="*/ 5413604 w 6779242"/>
              <a:gd name="connsiteY1" fmla="*/ 0 h 6858001"/>
              <a:gd name="connsiteX2" fmla="*/ 5545161 w 6779242"/>
              <a:gd name="connsiteY2" fmla="*/ 98346 h 6858001"/>
              <a:gd name="connsiteX3" fmla="*/ 6779242 w 6779242"/>
              <a:gd name="connsiteY3" fmla="*/ 2712566 h 6858001"/>
              <a:gd name="connsiteX4" fmla="*/ 4767601 w 6779242"/>
              <a:gd name="connsiteY4" fmla="*/ 6747622 h 6858001"/>
              <a:gd name="connsiteX5" fmla="*/ 4685386 w 6779242"/>
              <a:gd name="connsiteY5" fmla="*/ 6858001 h 6858001"/>
              <a:gd name="connsiteX6" fmla="*/ 2092381 w 6779242"/>
              <a:gd name="connsiteY6" fmla="*/ 6858001 h 6858001"/>
              <a:gd name="connsiteX7" fmla="*/ 2010224 w 6779242"/>
              <a:gd name="connsiteY7" fmla="*/ 6747622 h 6858001"/>
              <a:gd name="connsiteX8" fmla="*/ 0 w 6779242"/>
              <a:gd name="connsiteY8" fmla="*/ 2712566 h 6858001"/>
              <a:gd name="connsiteX9" fmla="*/ 1233656 w 6779242"/>
              <a:gd name="connsiteY9" fmla="*/ 98346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79242" h="6858001">
                <a:moveTo>
                  <a:pt x="1365133" y="0"/>
                </a:moveTo>
                <a:lnTo>
                  <a:pt x="5413604" y="0"/>
                </a:lnTo>
                <a:lnTo>
                  <a:pt x="5545161" y="98346"/>
                </a:lnTo>
                <a:cubicBezTo>
                  <a:pt x="6298793" y="720071"/>
                  <a:pt x="6779242" y="1660707"/>
                  <a:pt x="6779242" y="2712566"/>
                </a:cubicBezTo>
                <a:cubicBezTo>
                  <a:pt x="6779242" y="3765768"/>
                  <a:pt x="5706367" y="5463605"/>
                  <a:pt x="4767601" y="6747622"/>
                </a:cubicBezTo>
                <a:lnTo>
                  <a:pt x="4685386" y="6858001"/>
                </a:lnTo>
                <a:lnTo>
                  <a:pt x="2092381" y="6858001"/>
                </a:lnTo>
                <a:lnTo>
                  <a:pt x="2010224" y="6747622"/>
                </a:lnTo>
                <a:cubicBezTo>
                  <a:pt x="1072119" y="5463605"/>
                  <a:pt x="0" y="3765768"/>
                  <a:pt x="0" y="2712566"/>
                </a:cubicBezTo>
                <a:cubicBezTo>
                  <a:pt x="0" y="1660707"/>
                  <a:pt x="480449" y="720071"/>
                  <a:pt x="1233656" y="98346"/>
                </a:cubicBez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anchor="ctr">
            <a:noAutofit/>
          </a:bodyPr>
          <a:lstStyle>
            <a:lvl1pPr algn="ctr">
              <a:defRPr sz="1200"/>
            </a:lvl1pPr>
          </a:lstStyle>
          <a:p>
            <a:r>
              <a:rPr lang="nl-NL" dirty="0"/>
              <a:t> </a:t>
            </a:r>
            <a:endParaRPr lang="en-GB" dirty="0"/>
          </a:p>
        </p:txBody>
      </p:sp>
      <p:pic>
        <p:nvPicPr>
          <p:cNvPr id="12" name="Graphic 11">
            <a:extLst>
              <a:ext uri="{FF2B5EF4-FFF2-40B4-BE49-F238E27FC236}">
                <a16:creationId xmlns:a16="http://schemas.microsoft.com/office/drawing/2014/main" id="{FB129CD2-648C-DA49-A5DD-4CC8424832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390061" y="5323897"/>
            <a:ext cx="2073070" cy="782291"/>
          </a:xfrm>
          <a:prstGeom prst="rect">
            <a:avLst/>
          </a:prstGeom>
        </p:spPr>
      </p:pic>
      <p:sp>
        <p:nvSpPr>
          <p:cNvPr id="13" name="Tekstvak 12">
            <a:extLst>
              <a:ext uri="{FF2B5EF4-FFF2-40B4-BE49-F238E27FC236}">
                <a16:creationId xmlns:a16="http://schemas.microsoft.com/office/drawing/2014/main" id="{AAFCCAD3-9F38-A044-8C20-7021E1B9B9A5}"/>
              </a:ext>
            </a:extLst>
          </p:cNvPr>
          <p:cNvSpPr txBox="1"/>
          <p:nvPr userDrawn="1"/>
        </p:nvSpPr>
        <p:spPr>
          <a:xfrm>
            <a:off x="675861" y="686170"/>
            <a:ext cx="3192651" cy="292388"/>
          </a:xfrm>
          <a:prstGeom prst="rect">
            <a:avLst/>
          </a:prstGeom>
          <a:noFill/>
        </p:spPr>
        <p:txBody>
          <a:bodyPr wrap="square" rtlCol="0">
            <a:spAutoFit/>
          </a:bodyPr>
          <a:lstStyle/>
          <a:p>
            <a:r>
              <a:rPr lang="en-GB" sz="1300" b="1" dirty="0" err="1">
                <a:solidFill>
                  <a:schemeClr val="tx1"/>
                </a:solidFill>
              </a:rPr>
              <a:t>lokaalsportbeleid.be</a:t>
            </a:r>
            <a:endParaRPr lang="en-GB" sz="1300" b="1" dirty="0">
              <a:solidFill>
                <a:schemeClr val="tx1"/>
              </a:solidFill>
            </a:endParaRPr>
          </a:p>
        </p:txBody>
      </p:sp>
      <p:sp>
        <p:nvSpPr>
          <p:cNvPr id="5" name="Titel 3">
            <a:extLst>
              <a:ext uri="{FF2B5EF4-FFF2-40B4-BE49-F238E27FC236}">
                <a16:creationId xmlns:a16="http://schemas.microsoft.com/office/drawing/2014/main" id="{E98ECDB4-C62B-2448-9C7D-4A786272A424}"/>
              </a:ext>
            </a:extLst>
          </p:cNvPr>
          <p:cNvSpPr>
            <a:spLocks noGrp="1"/>
          </p:cNvSpPr>
          <p:nvPr>
            <p:ph type="title" hasCustomPrompt="1"/>
          </p:nvPr>
        </p:nvSpPr>
        <p:spPr>
          <a:xfrm>
            <a:off x="838199" y="2247900"/>
            <a:ext cx="10515600" cy="2354580"/>
          </a:xfrm>
        </p:spPr>
        <p:txBody>
          <a:bodyPr/>
          <a:lstStyle>
            <a:lvl1pPr algn="ctr">
              <a:defRPr b="1" i="0">
                <a:latin typeface="Arial" panose="020B0604020202020204" pitchFamily="34" charset="0"/>
                <a:cs typeface="Arial" panose="020B0604020202020204" pitchFamily="34" charset="0"/>
              </a:defRPr>
            </a:lvl1pPr>
          </a:lstStyle>
          <a:p>
            <a:r>
              <a:rPr lang="nl-NL" dirty="0"/>
              <a:t>Eindbericht / Call-</a:t>
            </a:r>
            <a:r>
              <a:rPr lang="nl-NL" dirty="0" err="1"/>
              <a:t>to</a:t>
            </a:r>
            <a:r>
              <a:rPr lang="nl-NL" dirty="0"/>
              <a:t>-action</a:t>
            </a:r>
            <a:endParaRPr lang="en-GB" dirty="0"/>
          </a:p>
        </p:txBody>
      </p:sp>
      <p:pic>
        <p:nvPicPr>
          <p:cNvPr id="6" name="Afbeelding 5">
            <a:extLst>
              <a:ext uri="{FF2B5EF4-FFF2-40B4-BE49-F238E27FC236}">
                <a16:creationId xmlns:a16="http://schemas.microsoft.com/office/drawing/2014/main" id="{8E6AD7C0-AAB6-7D49-B87D-2649162F3D44}"/>
              </a:ext>
            </a:extLst>
          </p:cNvPr>
          <p:cNvPicPr>
            <a:picLocks noChangeAspect="1"/>
          </p:cNvPicPr>
          <p:nvPr userDrawn="1"/>
        </p:nvPicPr>
        <p:blipFill>
          <a:blip r:embed="rId5"/>
          <a:stretch>
            <a:fillRect/>
          </a:stretch>
        </p:blipFill>
        <p:spPr>
          <a:xfrm>
            <a:off x="12191999" y="0"/>
            <a:ext cx="3670300" cy="6858000"/>
          </a:xfrm>
          <a:prstGeom prst="rect">
            <a:avLst/>
          </a:prstGeom>
        </p:spPr>
      </p:pic>
    </p:spTree>
    <p:extLst>
      <p:ext uri="{BB962C8B-B14F-4D97-AF65-F5344CB8AC3E}">
        <p14:creationId xmlns:p14="http://schemas.microsoft.com/office/powerpoint/2010/main" val="2083032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go Blauw">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04EFF93-FA9F-434D-984C-86D07C920D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42091" y="2540732"/>
            <a:ext cx="4707818" cy="1776536"/>
          </a:xfrm>
          <a:prstGeom prst="rect">
            <a:avLst/>
          </a:prstGeom>
        </p:spPr>
      </p:pic>
    </p:spTree>
    <p:extLst>
      <p:ext uri="{BB962C8B-B14F-4D97-AF65-F5344CB8AC3E}">
        <p14:creationId xmlns:p14="http://schemas.microsoft.com/office/powerpoint/2010/main" val="21252839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tx2"/>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E321658-BF92-9F4F-AB3A-B53658CBBA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44390" y="2540732"/>
            <a:ext cx="4703220" cy="1774800"/>
          </a:xfrm>
          <a:prstGeom prst="rect">
            <a:avLst/>
          </a:prstGeom>
        </p:spPr>
      </p:pic>
    </p:spTree>
    <p:extLst>
      <p:ext uri="{BB962C8B-B14F-4D97-AF65-F5344CB8AC3E}">
        <p14:creationId xmlns:p14="http://schemas.microsoft.com/office/powerpoint/2010/main" val="4116663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Blauw socials">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04EFF93-FA9F-434D-984C-86D07C920D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42091" y="2540732"/>
            <a:ext cx="4707818" cy="1776536"/>
          </a:xfrm>
          <a:prstGeom prst="rect">
            <a:avLst/>
          </a:prstGeom>
        </p:spPr>
      </p:pic>
      <p:grpSp>
        <p:nvGrpSpPr>
          <p:cNvPr id="21" name="Groep 20">
            <a:extLst>
              <a:ext uri="{FF2B5EF4-FFF2-40B4-BE49-F238E27FC236}">
                <a16:creationId xmlns:a16="http://schemas.microsoft.com/office/drawing/2014/main" id="{F0B4B699-48E7-4A58-9797-0B090EC57169}"/>
              </a:ext>
            </a:extLst>
          </p:cNvPr>
          <p:cNvGrpSpPr/>
          <p:nvPr userDrawn="1"/>
        </p:nvGrpSpPr>
        <p:grpSpPr>
          <a:xfrm>
            <a:off x="504907" y="5667055"/>
            <a:ext cx="11182187" cy="360000"/>
            <a:chOff x="345406" y="5667055"/>
            <a:chExt cx="11182187" cy="360000"/>
          </a:xfrm>
        </p:grpSpPr>
        <p:grpSp>
          <p:nvGrpSpPr>
            <p:cNvPr id="19" name="Groep 18">
              <a:extLst>
                <a:ext uri="{FF2B5EF4-FFF2-40B4-BE49-F238E27FC236}">
                  <a16:creationId xmlns:a16="http://schemas.microsoft.com/office/drawing/2014/main" id="{60C92A61-8FB6-4E9F-9926-796F6841FAAC}"/>
                </a:ext>
              </a:extLst>
            </p:cNvPr>
            <p:cNvGrpSpPr/>
            <p:nvPr userDrawn="1"/>
          </p:nvGrpSpPr>
          <p:grpSpPr>
            <a:xfrm>
              <a:off x="6175117" y="5667055"/>
              <a:ext cx="2644600" cy="360000"/>
              <a:chOff x="6673620" y="5307055"/>
              <a:chExt cx="2644600" cy="360000"/>
            </a:xfrm>
          </p:grpSpPr>
          <p:pic>
            <p:nvPicPr>
              <p:cNvPr id="10" name="Graphic 9">
                <a:extLst>
                  <a:ext uri="{FF2B5EF4-FFF2-40B4-BE49-F238E27FC236}">
                    <a16:creationId xmlns:a16="http://schemas.microsoft.com/office/drawing/2014/main" id="{67FBFB3F-6EDB-40C8-9F70-8D80CB807687}"/>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673620" y="5307055"/>
                <a:ext cx="360000" cy="360000"/>
              </a:xfrm>
              <a:prstGeom prst="rect">
                <a:avLst/>
              </a:prstGeom>
            </p:spPr>
          </p:pic>
          <p:sp>
            <p:nvSpPr>
              <p:cNvPr id="13" name="Tekstvak 12">
                <a:extLst>
                  <a:ext uri="{FF2B5EF4-FFF2-40B4-BE49-F238E27FC236}">
                    <a16:creationId xmlns:a16="http://schemas.microsoft.com/office/drawing/2014/main" id="{888A2EBC-A37D-4930-8D56-AF8A1C120F23}"/>
                  </a:ext>
                </a:extLst>
              </p:cNvPr>
              <p:cNvSpPr txBox="1"/>
              <p:nvPr userDrawn="1"/>
            </p:nvSpPr>
            <p:spPr>
              <a:xfrm>
                <a:off x="7033620" y="5390056"/>
                <a:ext cx="2284600" cy="276999"/>
              </a:xfrm>
              <a:prstGeom prst="rect">
                <a:avLst/>
              </a:prstGeom>
              <a:noFill/>
            </p:spPr>
            <p:txBody>
              <a:bodyPr wrap="none" rtlCol="0">
                <a:spAutoFit/>
              </a:bodyPr>
              <a:lstStyle/>
              <a:p>
                <a:pPr algn="l"/>
                <a:r>
                  <a:rPr lang="fr-FR" sz="1200" dirty="0">
                    <a:solidFill>
                      <a:schemeClr val="tx1"/>
                    </a:solidFill>
                  </a:rPr>
                  <a:t>@netwerklokaalsportbeleid</a:t>
                </a:r>
              </a:p>
            </p:txBody>
          </p:sp>
        </p:grpSp>
        <p:grpSp>
          <p:nvGrpSpPr>
            <p:cNvPr id="20" name="Groep 19">
              <a:extLst>
                <a:ext uri="{FF2B5EF4-FFF2-40B4-BE49-F238E27FC236}">
                  <a16:creationId xmlns:a16="http://schemas.microsoft.com/office/drawing/2014/main" id="{08BC7934-B025-42B1-BF9C-6F6D105DA043}"/>
                </a:ext>
              </a:extLst>
            </p:cNvPr>
            <p:cNvGrpSpPr/>
            <p:nvPr userDrawn="1"/>
          </p:nvGrpSpPr>
          <p:grpSpPr>
            <a:xfrm>
              <a:off x="9165123" y="5667055"/>
              <a:ext cx="2362470" cy="360000"/>
              <a:chOff x="9678220" y="5307055"/>
              <a:chExt cx="2362470" cy="360000"/>
            </a:xfrm>
          </p:grpSpPr>
          <p:pic>
            <p:nvPicPr>
              <p:cNvPr id="4" name="Graphic 3">
                <a:extLst>
                  <a:ext uri="{FF2B5EF4-FFF2-40B4-BE49-F238E27FC236}">
                    <a16:creationId xmlns:a16="http://schemas.microsoft.com/office/drawing/2014/main" id="{9E92D730-5830-4359-94AE-9213C9D092F3}"/>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678220" y="5307055"/>
                <a:ext cx="360000" cy="360000"/>
              </a:xfrm>
              <a:prstGeom prst="rect">
                <a:avLst/>
              </a:prstGeom>
            </p:spPr>
          </p:pic>
          <p:sp>
            <p:nvSpPr>
              <p:cNvPr id="14" name="Tekstvak 13">
                <a:extLst>
                  <a:ext uri="{FF2B5EF4-FFF2-40B4-BE49-F238E27FC236}">
                    <a16:creationId xmlns:a16="http://schemas.microsoft.com/office/drawing/2014/main" id="{DB08C21A-D23F-41D9-855A-24D761657655}"/>
                  </a:ext>
                </a:extLst>
              </p:cNvPr>
              <p:cNvSpPr txBox="1"/>
              <p:nvPr userDrawn="1"/>
            </p:nvSpPr>
            <p:spPr>
              <a:xfrm>
                <a:off x="10038220" y="5390056"/>
                <a:ext cx="2002470" cy="276999"/>
              </a:xfrm>
              <a:prstGeom prst="rect">
                <a:avLst/>
              </a:prstGeom>
              <a:noFill/>
            </p:spPr>
            <p:txBody>
              <a:bodyPr wrap="square" rtlCol="0">
                <a:spAutoFit/>
              </a:bodyPr>
              <a:lstStyle/>
              <a:p>
                <a:pPr algn="l"/>
                <a:r>
                  <a:rPr lang="fr-FR" sz="1200" dirty="0" err="1">
                    <a:solidFill>
                      <a:schemeClr val="tx1"/>
                    </a:solidFill>
                  </a:rPr>
                  <a:t>NetwerkLokaalSportbeleid</a:t>
                </a:r>
                <a:endParaRPr lang="fr-FR" sz="1200" dirty="0">
                  <a:solidFill>
                    <a:schemeClr val="tx1"/>
                  </a:solidFill>
                </a:endParaRPr>
              </a:p>
            </p:txBody>
          </p:sp>
        </p:grpSp>
        <p:grpSp>
          <p:nvGrpSpPr>
            <p:cNvPr id="17" name="Groep 16">
              <a:extLst>
                <a:ext uri="{FF2B5EF4-FFF2-40B4-BE49-F238E27FC236}">
                  <a16:creationId xmlns:a16="http://schemas.microsoft.com/office/drawing/2014/main" id="{4C8E70BA-8CA9-47B0-8BD4-48CD57A93A82}"/>
                </a:ext>
              </a:extLst>
            </p:cNvPr>
            <p:cNvGrpSpPr/>
            <p:nvPr userDrawn="1"/>
          </p:nvGrpSpPr>
          <p:grpSpPr>
            <a:xfrm>
              <a:off x="345406" y="5667055"/>
              <a:ext cx="2776428" cy="360000"/>
              <a:chOff x="763134" y="5307055"/>
              <a:chExt cx="2776428" cy="360000"/>
            </a:xfrm>
          </p:grpSpPr>
          <p:pic>
            <p:nvPicPr>
              <p:cNvPr id="8" name="Graphic 7">
                <a:extLst>
                  <a:ext uri="{FF2B5EF4-FFF2-40B4-BE49-F238E27FC236}">
                    <a16:creationId xmlns:a16="http://schemas.microsoft.com/office/drawing/2014/main" id="{3E5738A0-7E3A-4074-AD28-3A187ABCD8BA}"/>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63134" y="5307055"/>
                <a:ext cx="360000" cy="360000"/>
              </a:xfrm>
              <a:prstGeom prst="rect">
                <a:avLst/>
              </a:prstGeom>
            </p:spPr>
          </p:pic>
          <p:sp>
            <p:nvSpPr>
              <p:cNvPr id="15" name="Tekstvak 14">
                <a:extLst>
                  <a:ext uri="{FF2B5EF4-FFF2-40B4-BE49-F238E27FC236}">
                    <a16:creationId xmlns:a16="http://schemas.microsoft.com/office/drawing/2014/main" id="{82D8FC0C-BA69-4AEA-AA29-9A01536CAC20}"/>
                  </a:ext>
                </a:extLst>
              </p:cNvPr>
              <p:cNvSpPr txBox="1"/>
              <p:nvPr userDrawn="1"/>
            </p:nvSpPr>
            <p:spPr>
              <a:xfrm>
                <a:off x="1166797" y="5390056"/>
                <a:ext cx="2372765" cy="276999"/>
              </a:xfrm>
              <a:prstGeom prst="rect">
                <a:avLst/>
              </a:prstGeom>
              <a:noFill/>
            </p:spPr>
            <p:txBody>
              <a:bodyPr wrap="none" rtlCol="0">
                <a:spAutoFit/>
              </a:bodyPr>
              <a:lstStyle/>
              <a:p>
                <a:pPr algn="l"/>
                <a:r>
                  <a:rPr lang="fr-FR" sz="1200" dirty="0">
                    <a:solidFill>
                      <a:schemeClr val="tx1"/>
                    </a:solidFill>
                  </a:rPr>
                  <a:t>/</a:t>
                </a:r>
                <a:r>
                  <a:rPr lang="fr-FR" sz="1200" dirty="0" err="1">
                    <a:solidFill>
                      <a:schemeClr val="tx1"/>
                    </a:solidFill>
                  </a:rPr>
                  <a:t>netwerk-lokaal-sportbeleid</a:t>
                </a:r>
                <a:endParaRPr lang="fr-FR" sz="1200" dirty="0">
                  <a:solidFill>
                    <a:schemeClr val="tx1"/>
                  </a:solidFill>
                </a:endParaRPr>
              </a:p>
            </p:txBody>
          </p:sp>
        </p:grpSp>
        <p:grpSp>
          <p:nvGrpSpPr>
            <p:cNvPr id="18" name="Groep 17">
              <a:extLst>
                <a:ext uri="{FF2B5EF4-FFF2-40B4-BE49-F238E27FC236}">
                  <a16:creationId xmlns:a16="http://schemas.microsoft.com/office/drawing/2014/main" id="{9BE13AC9-02D6-486A-9B85-218094717AE5}"/>
                </a:ext>
              </a:extLst>
            </p:cNvPr>
            <p:cNvGrpSpPr/>
            <p:nvPr userDrawn="1"/>
          </p:nvGrpSpPr>
          <p:grpSpPr>
            <a:xfrm>
              <a:off x="3467240" y="5667055"/>
              <a:ext cx="2362471" cy="360000"/>
              <a:chOff x="4267486" y="5307055"/>
              <a:chExt cx="2362471" cy="360000"/>
            </a:xfrm>
          </p:grpSpPr>
          <p:pic>
            <p:nvPicPr>
              <p:cNvPr id="12" name="Graphic 11">
                <a:extLst>
                  <a:ext uri="{FF2B5EF4-FFF2-40B4-BE49-F238E27FC236}">
                    <a16:creationId xmlns:a16="http://schemas.microsoft.com/office/drawing/2014/main" id="{86C518BF-D00A-4D6F-81DB-1E1BDA28F6C5}"/>
                  </a:ext>
                </a:extLst>
              </p:cNvPr>
              <p:cNvPicPr>
                <a:picLocks noChangeAspect="1"/>
              </p:cNvPicPr>
              <p:nvPr userDrawn="1"/>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267486" y="5307055"/>
                <a:ext cx="360000" cy="360000"/>
              </a:xfrm>
              <a:prstGeom prst="rect">
                <a:avLst/>
              </a:prstGeom>
            </p:spPr>
          </p:pic>
          <p:sp>
            <p:nvSpPr>
              <p:cNvPr id="16" name="Tekstvak 15">
                <a:extLst>
                  <a:ext uri="{FF2B5EF4-FFF2-40B4-BE49-F238E27FC236}">
                    <a16:creationId xmlns:a16="http://schemas.microsoft.com/office/drawing/2014/main" id="{52C1AAB0-4E3D-4DD6-902B-18B67423F46F}"/>
                  </a:ext>
                </a:extLst>
              </p:cNvPr>
              <p:cNvSpPr txBox="1"/>
              <p:nvPr userDrawn="1"/>
            </p:nvSpPr>
            <p:spPr>
              <a:xfrm>
                <a:off x="4627486" y="5390056"/>
                <a:ext cx="2002471" cy="276999"/>
              </a:xfrm>
              <a:prstGeom prst="rect">
                <a:avLst/>
              </a:prstGeom>
              <a:noFill/>
            </p:spPr>
            <p:txBody>
              <a:bodyPr wrap="none" rtlCol="0">
                <a:spAutoFit/>
              </a:bodyPr>
              <a:lstStyle/>
              <a:p>
                <a:pPr algn="l"/>
                <a:r>
                  <a:rPr lang="fr-FR" sz="1200" dirty="0">
                    <a:solidFill>
                      <a:schemeClr val="tx1"/>
                    </a:solidFill>
                  </a:rPr>
                  <a:t>/</a:t>
                </a:r>
                <a:r>
                  <a:rPr lang="fr-FR" sz="1200" dirty="0" err="1">
                    <a:solidFill>
                      <a:schemeClr val="tx1"/>
                    </a:solidFill>
                  </a:rPr>
                  <a:t>NetwerkLokSportbeleid</a:t>
                </a:r>
                <a:endParaRPr lang="fr-FR" sz="1200" dirty="0">
                  <a:solidFill>
                    <a:schemeClr val="tx1"/>
                  </a:solidFill>
                </a:endParaRPr>
              </a:p>
            </p:txBody>
          </p:sp>
        </p:grpSp>
      </p:grpSp>
    </p:spTree>
    <p:extLst>
      <p:ext uri="{BB962C8B-B14F-4D97-AF65-F5344CB8AC3E}">
        <p14:creationId xmlns:p14="http://schemas.microsoft.com/office/powerpoint/2010/main" val="1567971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socials">
    <p:bg>
      <p:bgPr>
        <a:solidFill>
          <a:schemeClr val="tx2"/>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E321658-BF92-9F4F-AB3A-B53658CBBA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44390" y="2540732"/>
            <a:ext cx="4703220" cy="1774800"/>
          </a:xfrm>
          <a:prstGeom prst="rect">
            <a:avLst/>
          </a:prstGeom>
        </p:spPr>
      </p:pic>
      <p:grpSp>
        <p:nvGrpSpPr>
          <p:cNvPr id="4" name="Groep 3">
            <a:extLst>
              <a:ext uri="{FF2B5EF4-FFF2-40B4-BE49-F238E27FC236}">
                <a16:creationId xmlns:a16="http://schemas.microsoft.com/office/drawing/2014/main" id="{D80D015D-4B2A-4BE4-AA83-2D362B8EFEF8}"/>
              </a:ext>
            </a:extLst>
          </p:cNvPr>
          <p:cNvGrpSpPr/>
          <p:nvPr userDrawn="1"/>
        </p:nvGrpSpPr>
        <p:grpSpPr>
          <a:xfrm>
            <a:off x="521060" y="5667055"/>
            <a:ext cx="11149880" cy="360000"/>
            <a:chOff x="345406" y="5667055"/>
            <a:chExt cx="11149880" cy="360000"/>
          </a:xfrm>
        </p:grpSpPr>
        <p:grpSp>
          <p:nvGrpSpPr>
            <p:cNvPr id="5" name="Groep 4">
              <a:extLst>
                <a:ext uri="{FF2B5EF4-FFF2-40B4-BE49-F238E27FC236}">
                  <a16:creationId xmlns:a16="http://schemas.microsoft.com/office/drawing/2014/main" id="{C055D0D9-2151-44B8-BAAC-6513F00C457D}"/>
                </a:ext>
              </a:extLst>
            </p:cNvPr>
            <p:cNvGrpSpPr/>
            <p:nvPr userDrawn="1"/>
          </p:nvGrpSpPr>
          <p:grpSpPr>
            <a:xfrm>
              <a:off x="6175117" y="5667055"/>
              <a:ext cx="2644600" cy="360000"/>
              <a:chOff x="6673620" y="5307055"/>
              <a:chExt cx="2644600" cy="360000"/>
            </a:xfrm>
          </p:grpSpPr>
          <p:pic>
            <p:nvPicPr>
              <p:cNvPr id="15" name="Graphic 14">
                <a:extLst>
                  <a:ext uri="{FF2B5EF4-FFF2-40B4-BE49-F238E27FC236}">
                    <a16:creationId xmlns:a16="http://schemas.microsoft.com/office/drawing/2014/main" id="{42B43985-AED2-40E1-A741-31C849D6D44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673620" y="5307055"/>
                <a:ext cx="360000" cy="360000"/>
              </a:xfrm>
              <a:prstGeom prst="rect">
                <a:avLst/>
              </a:prstGeom>
            </p:spPr>
          </p:pic>
          <p:sp>
            <p:nvSpPr>
              <p:cNvPr id="16" name="Tekstvak 15">
                <a:extLst>
                  <a:ext uri="{FF2B5EF4-FFF2-40B4-BE49-F238E27FC236}">
                    <a16:creationId xmlns:a16="http://schemas.microsoft.com/office/drawing/2014/main" id="{60832ADF-7769-4A85-BDD8-DCE85009588C}"/>
                  </a:ext>
                </a:extLst>
              </p:cNvPr>
              <p:cNvSpPr txBox="1"/>
              <p:nvPr userDrawn="1"/>
            </p:nvSpPr>
            <p:spPr>
              <a:xfrm>
                <a:off x="7033620" y="5390056"/>
                <a:ext cx="2284600" cy="276999"/>
              </a:xfrm>
              <a:prstGeom prst="rect">
                <a:avLst/>
              </a:prstGeom>
              <a:noFill/>
            </p:spPr>
            <p:txBody>
              <a:bodyPr wrap="none" rtlCol="0">
                <a:spAutoFit/>
              </a:bodyPr>
              <a:lstStyle/>
              <a:p>
                <a:pPr algn="l"/>
                <a:r>
                  <a:rPr lang="fr-FR" sz="1200" dirty="0">
                    <a:solidFill>
                      <a:schemeClr val="bg2"/>
                    </a:solidFill>
                  </a:rPr>
                  <a:t>@netwerklokaalsportbeleid</a:t>
                </a:r>
              </a:p>
            </p:txBody>
          </p:sp>
        </p:grpSp>
        <p:grpSp>
          <p:nvGrpSpPr>
            <p:cNvPr id="6" name="Groep 5">
              <a:extLst>
                <a:ext uri="{FF2B5EF4-FFF2-40B4-BE49-F238E27FC236}">
                  <a16:creationId xmlns:a16="http://schemas.microsoft.com/office/drawing/2014/main" id="{AA2F99D8-A134-444B-94B8-D864492F72AE}"/>
                </a:ext>
              </a:extLst>
            </p:cNvPr>
            <p:cNvGrpSpPr/>
            <p:nvPr userDrawn="1"/>
          </p:nvGrpSpPr>
          <p:grpSpPr>
            <a:xfrm>
              <a:off x="9165123" y="5667055"/>
              <a:ext cx="2330163" cy="360000"/>
              <a:chOff x="9678220" y="5307055"/>
              <a:chExt cx="2330163" cy="360000"/>
            </a:xfrm>
          </p:grpSpPr>
          <p:pic>
            <p:nvPicPr>
              <p:cNvPr id="13" name="Graphic 12">
                <a:extLst>
                  <a:ext uri="{FF2B5EF4-FFF2-40B4-BE49-F238E27FC236}">
                    <a16:creationId xmlns:a16="http://schemas.microsoft.com/office/drawing/2014/main" id="{9CD81863-188C-47BC-BB89-CC63A7B1FD5A}"/>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678220" y="5307055"/>
                <a:ext cx="360000" cy="360000"/>
              </a:xfrm>
              <a:prstGeom prst="rect">
                <a:avLst/>
              </a:prstGeom>
            </p:spPr>
          </p:pic>
          <p:sp>
            <p:nvSpPr>
              <p:cNvPr id="14" name="Tekstvak 13">
                <a:extLst>
                  <a:ext uri="{FF2B5EF4-FFF2-40B4-BE49-F238E27FC236}">
                    <a16:creationId xmlns:a16="http://schemas.microsoft.com/office/drawing/2014/main" id="{DFABC2C3-C4C5-4A50-B240-D151B798A156}"/>
                  </a:ext>
                </a:extLst>
              </p:cNvPr>
              <p:cNvSpPr txBox="1"/>
              <p:nvPr userDrawn="1"/>
            </p:nvSpPr>
            <p:spPr>
              <a:xfrm>
                <a:off x="10038220" y="5390056"/>
                <a:ext cx="1970163" cy="276999"/>
              </a:xfrm>
              <a:prstGeom prst="rect">
                <a:avLst/>
              </a:prstGeom>
              <a:noFill/>
            </p:spPr>
            <p:txBody>
              <a:bodyPr wrap="square" rtlCol="0">
                <a:spAutoFit/>
              </a:bodyPr>
              <a:lstStyle/>
              <a:p>
                <a:pPr algn="l"/>
                <a:r>
                  <a:rPr lang="fr-FR" sz="1200" dirty="0" err="1">
                    <a:solidFill>
                      <a:schemeClr val="bg2"/>
                    </a:solidFill>
                  </a:rPr>
                  <a:t>NetwerkLokaalSportbeleid</a:t>
                </a:r>
                <a:endParaRPr lang="fr-FR" sz="1200" dirty="0">
                  <a:solidFill>
                    <a:schemeClr val="bg2"/>
                  </a:solidFill>
                </a:endParaRPr>
              </a:p>
            </p:txBody>
          </p:sp>
        </p:grpSp>
        <p:grpSp>
          <p:nvGrpSpPr>
            <p:cNvPr id="7" name="Groep 6">
              <a:extLst>
                <a:ext uri="{FF2B5EF4-FFF2-40B4-BE49-F238E27FC236}">
                  <a16:creationId xmlns:a16="http://schemas.microsoft.com/office/drawing/2014/main" id="{507FABED-CF84-4F9E-98F2-847123360AD6}"/>
                </a:ext>
              </a:extLst>
            </p:cNvPr>
            <p:cNvGrpSpPr/>
            <p:nvPr userDrawn="1"/>
          </p:nvGrpSpPr>
          <p:grpSpPr>
            <a:xfrm>
              <a:off x="345406" y="5667055"/>
              <a:ext cx="2776428" cy="360000"/>
              <a:chOff x="763134" y="5307055"/>
              <a:chExt cx="2776428" cy="360000"/>
            </a:xfrm>
          </p:grpSpPr>
          <p:pic>
            <p:nvPicPr>
              <p:cNvPr id="11" name="Graphic 10">
                <a:extLst>
                  <a:ext uri="{FF2B5EF4-FFF2-40B4-BE49-F238E27FC236}">
                    <a16:creationId xmlns:a16="http://schemas.microsoft.com/office/drawing/2014/main" id="{63CA2E8D-C165-4CD2-B025-D8897189FFE8}"/>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63134" y="5307055"/>
                <a:ext cx="360000" cy="360000"/>
              </a:xfrm>
              <a:prstGeom prst="rect">
                <a:avLst/>
              </a:prstGeom>
            </p:spPr>
          </p:pic>
          <p:sp>
            <p:nvSpPr>
              <p:cNvPr id="12" name="Tekstvak 11">
                <a:extLst>
                  <a:ext uri="{FF2B5EF4-FFF2-40B4-BE49-F238E27FC236}">
                    <a16:creationId xmlns:a16="http://schemas.microsoft.com/office/drawing/2014/main" id="{49097417-BC70-44C9-9FF6-A9B3FC05BD11}"/>
                  </a:ext>
                </a:extLst>
              </p:cNvPr>
              <p:cNvSpPr txBox="1"/>
              <p:nvPr userDrawn="1"/>
            </p:nvSpPr>
            <p:spPr>
              <a:xfrm>
                <a:off x="1166797" y="5390056"/>
                <a:ext cx="2372765" cy="276999"/>
              </a:xfrm>
              <a:prstGeom prst="rect">
                <a:avLst/>
              </a:prstGeom>
              <a:noFill/>
            </p:spPr>
            <p:txBody>
              <a:bodyPr wrap="none" rtlCol="0">
                <a:spAutoFit/>
              </a:bodyPr>
              <a:lstStyle/>
              <a:p>
                <a:pPr algn="l"/>
                <a:r>
                  <a:rPr lang="fr-FR" sz="1200" dirty="0">
                    <a:solidFill>
                      <a:schemeClr val="bg2"/>
                    </a:solidFill>
                  </a:rPr>
                  <a:t>/</a:t>
                </a:r>
                <a:r>
                  <a:rPr lang="fr-FR" sz="1200" dirty="0" err="1">
                    <a:solidFill>
                      <a:schemeClr val="bg2"/>
                    </a:solidFill>
                  </a:rPr>
                  <a:t>netwerk-lokaal-sportbeleid</a:t>
                </a:r>
                <a:endParaRPr lang="fr-FR" sz="1200" dirty="0">
                  <a:solidFill>
                    <a:schemeClr val="bg2"/>
                  </a:solidFill>
                </a:endParaRPr>
              </a:p>
            </p:txBody>
          </p:sp>
        </p:grpSp>
        <p:grpSp>
          <p:nvGrpSpPr>
            <p:cNvPr id="8" name="Groep 7">
              <a:extLst>
                <a:ext uri="{FF2B5EF4-FFF2-40B4-BE49-F238E27FC236}">
                  <a16:creationId xmlns:a16="http://schemas.microsoft.com/office/drawing/2014/main" id="{5C99C2CC-F39B-4E5E-8443-3990F17C64F6}"/>
                </a:ext>
              </a:extLst>
            </p:cNvPr>
            <p:cNvGrpSpPr/>
            <p:nvPr userDrawn="1"/>
          </p:nvGrpSpPr>
          <p:grpSpPr>
            <a:xfrm>
              <a:off x="3467240" y="5667055"/>
              <a:ext cx="2362471" cy="360000"/>
              <a:chOff x="4267486" y="5307055"/>
              <a:chExt cx="2362471" cy="360000"/>
            </a:xfrm>
          </p:grpSpPr>
          <p:pic>
            <p:nvPicPr>
              <p:cNvPr id="9" name="Graphic 8">
                <a:extLst>
                  <a:ext uri="{FF2B5EF4-FFF2-40B4-BE49-F238E27FC236}">
                    <a16:creationId xmlns:a16="http://schemas.microsoft.com/office/drawing/2014/main" id="{4D88E5C7-9ADF-4484-BEAC-39434D1233A5}"/>
                  </a:ext>
                </a:extLst>
              </p:cNvPr>
              <p:cNvPicPr>
                <a:picLocks noChangeAspect="1"/>
              </p:cNvPicPr>
              <p:nvPr userDrawn="1"/>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267486" y="5307055"/>
                <a:ext cx="360000" cy="360000"/>
              </a:xfrm>
              <a:prstGeom prst="rect">
                <a:avLst/>
              </a:prstGeom>
            </p:spPr>
          </p:pic>
          <p:sp>
            <p:nvSpPr>
              <p:cNvPr id="10" name="Tekstvak 9">
                <a:extLst>
                  <a:ext uri="{FF2B5EF4-FFF2-40B4-BE49-F238E27FC236}">
                    <a16:creationId xmlns:a16="http://schemas.microsoft.com/office/drawing/2014/main" id="{6E2E247C-7F3D-4C72-8728-C87C2EF41B6E}"/>
                  </a:ext>
                </a:extLst>
              </p:cNvPr>
              <p:cNvSpPr txBox="1"/>
              <p:nvPr userDrawn="1"/>
            </p:nvSpPr>
            <p:spPr>
              <a:xfrm>
                <a:off x="4627486" y="5390056"/>
                <a:ext cx="2002471" cy="276999"/>
              </a:xfrm>
              <a:prstGeom prst="rect">
                <a:avLst/>
              </a:prstGeom>
              <a:noFill/>
            </p:spPr>
            <p:txBody>
              <a:bodyPr wrap="none" rtlCol="0">
                <a:spAutoFit/>
              </a:bodyPr>
              <a:lstStyle/>
              <a:p>
                <a:pPr algn="l"/>
                <a:r>
                  <a:rPr lang="fr-FR" sz="1200" dirty="0">
                    <a:solidFill>
                      <a:schemeClr val="bg2"/>
                    </a:solidFill>
                  </a:rPr>
                  <a:t>/</a:t>
                </a:r>
                <a:r>
                  <a:rPr lang="fr-FR" sz="1200" dirty="0" err="1">
                    <a:solidFill>
                      <a:schemeClr val="bg2"/>
                    </a:solidFill>
                  </a:rPr>
                  <a:t>NetwerkLokSportbeleid</a:t>
                </a:r>
                <a:endParaRPr lang="fr-FR" sz="1200" dirty="0">
                  <a:solidFill>
                    <a:schemeClr val="bg2"/>
                  </a:solidFill>
                </a:endParaRPr>
              </a:p>
            </p:txBody>
          </p:sp>
        </p:grpSp>
      </p:grpSp>
    </p:spTree>
    <p:extLst>
      <p:ext uri="{BB962C8B-B14F-4D97-AF65-F5344CB8AC3E}">
        <p14:creationId xmlns:p14="http://schemas.microsoft.com/office/powerpoint/2010/main" val="33356068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v1">
    <p:spTree>
      <p:nvGrpSpPr>
        <p:cNvPr id="1" name=""/>
        <p:cNvGrpSpPr/>
        <p:nvPr/>
      </p:nvGrpSpPr>
      <p:grpSpPr>
        <a:xfrm>
          <a:off x="0" y="0"/>
          <a:ext cx="0" cy="0"/>
          <a:chOff x="0" y="0"/>
          <a:chExt cx="0" cy="0"/>
        </a:xfrm>
      </p:grpSpPr>
      <p:sp>
        <p:nvSpPr>
          <p:cNvPr id="12" name="Rechthoek met één afgeschuinde en afgeronde hoek 11">
            <a:extLst>
              <a:ext uri="{FF2B5EF4-FFF2-40B4-BE49-F238E27FC236}">
                <a16:creationId xmlns:a16="http://schemas.microsoft.com/office/drawing/2014/main" id="{936DBFCD-1B0D-3247-BA80-702FF8157028}"/>
              </a:ext>
            </a:extLst>
          </p:cNvPr>
          <p:cNvSpPr/>
          <p:nvPr userDrawn="1"/>
        </p:nvSpPr>
        <p:spPr>
          <a:xfrm flipV="1">
            <a:off x="11102340" y="0"/>
            <a:ext cx="1089660" cy="5433060"/>
          </a:xfrm>
          <a:prstGeom prst="snipRoundRect">
            <a:avLst>
              <a:gd name="adj1" fmla="val 3415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1216806" y="1743586"/>
            <a:ext cx="9701750"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grpSp>
        <p:nvGrpSpPr>
          <p:cNvPr id="13" name="Groep 12">
            <a:extLst>
              <a:ext uri="{FF2B5EF4-FFF2-40B4-BE49-F238E27FC236}">
                <a16:creationId xmlns:a16="http://schemas.microsoft.com/office/drawing/2014/main" id="{351F9CDA-400D-C547-A418-742E4F70C6B3}"/>
              </a:ext>
            </a:extLst>
          </p:cNvPr>
          <p:cNvGrpSpPr/>
          <p:nvPr userDrawn="1"/>
        </p:nvGrpSpPr>
        <p:grpSpPr>
          <a:xfrm>
            <a:off x="-3593091" y="2427248"/>
            <a:ext cx="3593091" cy="3276128"/>
            <a:chOff x="-3593091" y="2427248"/>
            <a:chExt cx="3593091" cy="3276128"/>
          </a:xfrm>
        </p:grpSpPr>
        <p:grpSp>
          <p:nvGrpSpPr>
            <p:cNvPr id="14" name="Groep 13">
              <a:extLst>
                <a:ext uri="{FF2B5EF4-FFF2-40B4-BE49-F238E27FC236}">
                  <a16:creationId xmlns:a16="http://schemas.microsoft.com/office/drawing/2014/main" id="{C4633BDE-F754-324D-9CEE-543E6577C512}"/>
                </a:ext>
              </a:extLst>
            </p:cNvPr>
            <p:cNvGrpSpPr/>
            <p:nvPr userDrawn="1"/>
          </p:nvGrpSpPr>
          <p:grpSpPr>
            <a:xfrm>
              <a:off x="-3593091" y="2427248"/>
              <a:ext cx="3593091" cy="3276128"/>
              <a:chOff x="-3771020" y="2427248"/>
              <a:chExt cx="3593091" cy="3276128"/>
            </a:xfrm>
          </p:grpSpPr>
          <p:sp>
            <p:nvSpPr>
              <p:cNvPr id="21" name="Rechthoek 20">
                <a:extLst>
                  <a:ext uri="{FF2B5EF4-FFF2-40B4-BE49-F238E27FC236}">
                    <a16:creationId xmlns:a16="http://schemas.microsoft.com/office/drawing/2014/main" id="{E6BA38BE-16A9-034A-B19A-EF6BC8B837AC}"/>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22" name="Rechthoek 21">
                <a:extLst>
                  <a:ext uri="{FF2B5EF4-FFF2-40B4-BE49-F238E27FC236}">
                    <a16:creationId xmlns:a16="http://schemas.microsoft.com/office/drawing/2014/main" id="{EA1CB4F9-596A-AC4F-98A3-6EDFDDC6A028}"/>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23" name="VOORBEELD">
                <a:extLst>
                  <a:ext uri="{FF2B5EF4-FFF2-40B4-BE49-F238E27FC236}">
                    <a16:creationId xmlns:a16="http://schemas.microsoft.com/office/drawing/2014/main" id="{C97351FB-A218-2044-958C-AABB1F9F0225}"/>
                  </a:ext>
                </a:extLst>
              </p:cNvPr>
              <p:cNvGrpSpPr/>
              <p:nvPr userDrawn="1"/>
            </p:nvGrpSpPr>
            <p:grpSpPr>
              <a:xfrm>
                <a:off x="-3590026" y="2923382"/>
                <a:ext cx="3234311" cy="604518"/>
                <a:chOff x="-3605171" y="458674"/>
                <a:chExt cx="3234311" cy="558875"/>
              </a:xfrm>
            </p:grpSpPr>
            <p:sp>
              <p:nvSpPr>
                <p:cNvPr id="26" name="Rechthoek 25">
                  <a:extLst>
                    <a:ext uri="{FF2B5EF4-FFF2-40B4-BE49-F238E27FC236}">
                      <a16:creationId xmlns:a16="http://schemas.microsoft.com/office/drawing/2014/main" id="{3F773400-96FC-5F4E-8A3D-6E8B71C89EEF}"/>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8" name="Rechthoek 27">
                  <a:extLst>
                    <a:ext uri="{FF2B5EF4-FFF2-40B4-BE49-F238E27FC236}">
                      <a16:creationId xmlns:a16="http://schemas.microsoft.com/office/drawing/2014/main" id="{92AA182F-1052-E74E-92D7-4DE087CF53AD}"/>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9" name="Groep 28">
                  <a:extLst>
                    <a:ext uri="{FF2B5EF4-FFF2-40B4-BE49-F238E27FC236}">
                      <a16:creationId xmlns:a16="http://schemas.microsoft.com/office/drawing/2014/main" id="{2BC8F1E1-00A5-0443-AB9A-239B76D4E5FB}"/>
                    </a:ext>
                  </a:extLst>
                </p:cNvPr>
                <p:cNvGrpSpPr/>
                <p:nvPr userDrawn="1"/>
              </p:nvGrpSpPr>
              <p:grpSpPr>
                <a:xfrm>
                  <a:off x="-3386247" y="830871"/>
                  <a:ext cx="139423" cy="109566"/>
                  <a:chOff x="-2866744" y="827071"/>
                  <a:chExt cx="168701" cy="132575"/>
                </a:xfrm>
              </p:grpSpPr>
              <p:grpSp>
                <p:nvGrpSpPr>
                  <p:cNvPr id="60" name="Groep 59">
                    <a:extLst>
                      <a:ext uri="{FF2B5EF4-FFF2-40B4-BE49-F238E27FC236}">
                        <a16:creationId xmlns:a16="http://schemas.microsoft.com/office/drawing/2014/main" id="{D1BDD831-4D8E-954C-8633-860C31DBED70}"/>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0D96A3E0-26B9-C744-AAEF-0525D144B01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513EA34A-4EFB-274D-8759-102AC424001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7930AC52-66F5-0F42-944D-C7EBDE31E44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84695C12-75B9-3844-A977-C7E48E1683D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C179EC70-9D78-124D-902E-EC13F5CE516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129">
                    <a:extLst>
                      <a:ext uri="{FF2B5EF4-FFF2-40B4-BE49-F238E27FC236}">
                        <a16:creationId xmlns:a16="http://schemas.microsoft.com/office/drawing/2014/main" id="{51B44C66-4399-994B-BF82-87069A776C6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0" name="Groep 29">
                  <a:extLst>
                    <a:ext uri="{FF2B5EF4-FFF2-40B4-BE49-F238E27FC236}">
                      <a16:creationId xmlns:a16="http://schemas.microsoft.com/office/drawing/2014/main" id="{0DA64BB5-AA74-AB4C-A5DE-4586DCD84EDA}"/>
                    </a:ext>
                  </a:extLst>
                </p:cNvPr>
                <p:cNvGrpSpPr/>
                <p:nvPr userDrawn="1"/>
              </p:nvGrpSpPr>
              <p:grpSpPr>
                <a:xfrm>
                  <a:off x="-3605171" y="830871"/>
                  <a:ext cx="139423" cy="109566"/>
                  <a:chOff x="-2866744" y="518074"/>
                  <a:chExt cx="168701" cy="132575"/>
                </a:xfrm>
              </p:grpSpPr>
              <p:grpSp>
                <p:nvGrpSpPr>
                  <p:cNvPr id="53" name="Groep 52">
                    <a:extLst>
                      <a:ext uri="{FF2B5EF4-FFF2-40B4-BE49-F238E27FC236}">
                        <a16:creationId xmlns:a16="http://schemas.microsoft.com/office/drawing/2014/main" id="{552B7B3A-0C93-E04C-AA2C-BAFD5881E9FC}"/>
                      </a:ext>
                    </a:extLst>
                  </p:cNvPr>
                  <p:cNvGrpSpPr/>
                  <p:nvPr userDrawn="1"/>
                </p:nvGrpSpPr>
                <p:grpSpPr>
                  <a:xfrm>
                    <a:off x="-2866744" y="518074"/>
                    <a:ext cx="168701" cy="132575"/>
                    <a:chOff x="-2866744" y="518074"/>
                    <a:chExt cx="168701" cy="132575"/>
                  </a:xfrm>
                </p:grpSpPr>
                <p:cxnSp>
                  <p:nvCxnSpPr>
                    <p:cNvPr id="55" name="Rechte verbindingslijn 54">
                      <a:extLst>
                        <a:ext uri="{FF2B5EF4-FFF2-40B4-BE49-F238E27FC236}">
                          <a16:creationId xmlns:a16="http://schemas.microsoft.com/office/drawing/2014/main" id="{4A201C1E-2AEE-A442-A2AF-BF7F983C4BF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D1ED9077-E1A6-E34D-8CED-1E24665C331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35D3E987-D0BC-6D4B-8D12-AAB6ECC05A7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4C90D7C1-DE10-1F48-AE7E-5560BDAFE7B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E052AB71-56FC-A24A-837A-DCD7E444250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4" name="Pijl: rechts 122">
                    <a:extLst>
                      <a:ext uri="{FF2B5EF4-FFF2-40B4-BE49-F238E27FC236}">
                        <a16:creationId xmlns:a16="http://schemas.microsoft.com/office/drawing/2014/main" id="{8C31F9ED-33CA-3C4B-8E9A-6190EF709E00}"/>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31" name="Rechte verbindingslijn 30">
                  <a:extLst>
                    <a:ext uri="{FF2B5EF4-FFF2-40B4-BE49-F238E27FC236}">
                      <a16:creationId xmlns:a16="http://schemas.microsoft.com/office/drawing/2014/main" id="{82988198-F9D3-6B4A-8F77-0EA91F8774B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2" name="Rechte verbindingslijn 31">
                  <a:extLst>
                    <a:ext uri="{FF2B5EF4-FFF2-40B4-BE49-F238E27FC236}">
                      <a16:creationId xmlns:a16="http://schemas.microsoft.com/office/drawing/2014/main" id="{463414D1-761F-5E40-A4A2-0D04C74E8F17}"/>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3" name="Rechthoek 32">
                  <a:extLst>
                    <a:ext uri="{FF2B5EF4-FFF2-40B4-BE49-F238E27FC236}">
                      <a16:creationId xmlns:a16="http://schemas.microsoft.com/office/drawing/2014/main" id="{A29B4173-6F08-7D49-8F76-1196885731B8}"/>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4" name="Rechthoek 33">
                  <a:extLst>
                    <a:ext uri="{FF2B5EF4-FFF2-40B4-BE49-F238E27FC236}">
                      <a16:creationId xmlns:a16="http://schemas.microsoft.com/office/drawing/2014/main" id="{6E9838ED-472C-CB41-A975-CDCA85229796}"/>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5" name="Groep 34">
                  <a:extLst>
                    <a:ext uri="{FF2B5EF4-FFF2-40B4-BE49-F238E27FC236}">
                      <a16:creationId xmlns:a16="http://schemas.microsoft.com/office/drawing/2014/main" id="{53DDBC96-B4E5-6043-B60E-06B16FB39E57}"/>
                    </a:ext>
                  </a:extLst>
                </p:cNvPr>
                <p:cNvGrpSpPr/>
                <p:nvPr userDrawn="1"/>
              </p:nvGrpSpPr>
              <p:grpSpPr>
                <a:xfrm>
                  <a:off x="-2916763" y="769168"/>
                  <a:ext cx="268738" cy="248381"/>
                  <a:chOff x="-2916763" y="769168"/>
                  <a:chExt cx="268738" cy="248381"/>
                </a:xfrm>
              </p:grpSpPr>
              <p:sp>
                <p:nvSpPr>
                  <p:cNvPr id="45" name="Rechthoek 44">
                    <a:extLst>
                      <a:ext uri="{FF2B5EF4-FFF2-40B4-BE49-F238E27FC236}">
                        <a16:creationId xmlns:a16="http://schemas.microsoft.com/office/drawing/2014/main" id="{AB70DD6A-5E44-C949-9EA9-8AAFE0864B73}"/>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4A7C679F-5557-A54A-B48E-A358A2DAD5F5}"/>
                      </a:ext>
                    </a:extLst>
                  </p:cNvPr>
                  <p:cNvGrpSpPr/>
                  <p:nvPr userDrawn="1"/>
                </p:nvGrpSpPr>
                <p:grpSpPr>
                  <a:xfrm>
                    <a:off x="-2866744" y="827071"/>
                    <a:ext cx="168701" cy="132575"/>
                    <a:chOff x="-2866744" y="827071"/>
                    <a:chExt cx="168701" cy="132575"/>
                  </a:xfrm>
                </p:grpSpPr>
                <p:cxnSp>
                  <p:nvCxnSpPr>
                    <p:cNvPr id="48" name="Rechte verbindingslijn 47">
                      <a:extLst>
                        <a:ext uri="{FF2B5EF4-FFF2-40B4-BE49-F238E27FC236}">
                          <a16:creationId xmlns:a16="http://schemas.microsoft.com/office/drawing/2014/main" id="{31D58D41-F33C-0A42-BD04-BC0967776A0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4F7A0545-B83A-454E-B179-E0909B7AE5A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F8DB7665-AB3F-6243-A400-678D12A1157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30C053D3-CF77-6642-BE31-4B2E7D379E0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692BC475-02C7-4F47-BE65-9B2F7F313AE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7" name="Pijl: rechts 115">
                    <a:extLst>
                      <a:ext uri="{FF2B5EF4-FFF2-40B4-BE49-F238E27FC236}">
                        <a16:creationId xmlns:a16="http://schemas.microsoft.com/office/drawing/2014/main" id="{E5F82BAC-94A8-8347-BC0A-7BA93A9FEF0E}"/>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FB1A8B1D-4403-4C46-AAD2-2FC6074E95D7}"/>
                    </a:ext>
                  </a:extLst>
                </p:cNvPr>
                <p:cNvGrpSpPr/>
                <p:nvPr userDrawn="1"/>
              </p:nvGrpSpPr>
              <p:grpSpPr>
                <a:xfrm>
                  <a:off x="-2916763" y="460171"/>
                  <a:ext cx="268738" cy="248381"/>
                  <a:chOff x="-2916763" y="460171"/>
                  <a:chExt cx="268738" cy="248381"/>
                </a:xfrm>
              </p:grpSpPr>
              <p:sp>
                <p:nvSpPr>
                  <p:cNvPr id="37" name="Rechthoek 36">
                    <a:extLst>
                      <a:ext uri="{FF2B5EF4-FFF2-40B4-BE49-F238E27FC236}">
                        <a16:creationId xmlns:a16="http://schemas.microsoft.com/office/drawing/2014/main" id="{1D896265-6527-4B43-9129-9D30F257C497}"/>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526CDDCA-D335-0849-834B-4DB547183BBD}"/>
                      </a:ext>
                    </a:extLst>
                  </p:cNvPr>
                  <p:cNvGrpSpPr/>
                  <p:nvPr userDrawn="1"/>
                </p:nvGrpSpPr>
                <p:grpSpPr>
                  <a:xfrm>
                    <a:off x="-2866744" y="518074"/>
                    <a:ext cx="168701" cy="132575"/>
                    <a:chOff x="-2866744" y="518074"/>
                    <a:chExt cx="168701" cy="132575"/>
                  </a:xfrm>
                </p:grpSpPr>
                <p:cxnSp>
                  <p:nvCxnSpPr>
                    <p:cNvPr id="40" name="Rechte verbindingslijn 39">
                      <a:extLst>
                        <a:ext uri="{FF2B5EF4-FFF2-40B4-BE49-F238E27FC236}">
                          <a16:creationId xmlns:a16="http://schemas.microsoft.com/office/drawing/2014/main" id="{010D603E-6864-AB49-B263-5D75FE7B627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B88DA259-C3BF-9142-883D-E48420DBF50D}"/>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38A0059A-7D92-294F-A791-87497CDBA49D}"/>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BF884DAA-D0FE-D547-B7A5-87369869C98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208F08DA-CD27-7841-8171-7D5755A7CE5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9" name="Pijl: rechts 107">
                    <a:extLst>
                      <a:ext uri="{FF2B5EF4-FFF2-40B4-BE49-F238E27FC236}">
                        <a16:creationId xmlns:a16="http://schemas.microsoft.com/office/drawing/2014/main" id="{96201D48-7BB0-714B-B475-0E59EF7779D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20" name="Afbeelding 19">
              <a:extLst>
                <a:ext uri="{FF2B5EF4-FFF2-40B4-BE49-F238E27FC236}">
                  <a16:creationId xmlns:a16="http://schemas.microsoft.com/office/drawing/2014/main" id="{25B26D57-2715-0F4F-9C00-66C6DBEAE6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265258234"/>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v2">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1216806" y="1743586"/>
            <a:ext cx="9701750"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grpSp>
        <p:nvGrpSpPr>
          <p:cNvPr id="12" name="Groep 11">
            <a:extLst>
              <a:ext uri="{FF2B5EF4-FFF2-40B4-BE49-F238E27FC236}">
                <a16:creationId xmlns:a16="http://schemas.microsoft.com/office/drawing/2014/main" id="{225C4FE4-1149-564C-BA44-44ED67798133}"/>
              </a:ext>
            </a:extLst>
          </p:cNvPr>
          <p:cNvGrpSpPr/>
          <p:nvPr userDrawn="1"/>
        </p:nvGrpSpPr>
        <p:grpSpPr>
          <a:xfrm>
            <a:off x="-3593091" y="2427248"/>
            <a:ext cx="3593091" cy="3276128"/>
            <a:chOff x="-3593091" y="2427248"/>
            <a:chExt cx="3593091" cy="3276128"/>
          </a:xfrm>
        </p:grpSpPr>
        <p:grpSp>
          <p:nvGrpSpPr>
            <p:cNvPr id="13" name="Groep 12">
              <a:extLst>
                <a:ext uri="{FF2B5EF4-FFF2-40B4-BE49-F238E27FC236}">
                  <a16:creationId xmlns:a16="http://schemas.microsoft.com/office/drawing/2014/main" id="{BC961E64-265B-894E-8538-6FBD9ED011C9}"/>
                </a:ext>
              </a:extLst>
            </p:cNvPr>
            <p:cNvGrpSpPr/>
            <p:nvPr userDrawn="1"/>
          </p:nvGrpSpPr>
          <p:grpSpPr>
            <a:xfrm>
              <a:off x="-3593091" y="2427248"/>
              <a:ext cx="3593091" cy="3276128"/>
              <a:chOff x="-3771020" y="2427248"/>
              <a:chExt cx="3593091" cy="3276128"/>
            </a:xfrm>
          </p:grpSpPr>
          <p:sp>
            <p:nvSpPr>
              <p:cNvPr id="20" name="Rechthoek 19">
                <a:extLst>
                  <a:ext uri="{FF2B5EF4-FFF2-40B4-BE49-F238E27FC236}">
                    <a16:creationId xmlns:a16="http://schemas.microsoft.com/office/drawing/2014/main" id="{D2DFBD06-2454-0347-B178-DECD7E7C5BA5}"/>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21" name="Rechthoek 20">
                <a:extLst>
                  <a:ext uri="{FF2B5EF4-FFF2-40B4-BE49-F238E27FC236}">
                    <a16:creationId xmlns:a16="http://schemas.microsoft.com/office/drawing/2014/main" id="{08DED818-CEC9-B741-87A5-19B3755664B5}"/>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22" name="VOORBEELD">
                <a:extLst>
                  <a:ext uri="{FF2B5EF4-FFF2-40B4-BE49-F238E27FC236}">
                    <a16:creationId xmlns:a16="http://schemas.microsoft.com/office/drawing/2014/main" id="{0375AC56-19CA-6547-996B-4B4987E53AC6}"/>
                  </a:ext>
                </a:extLst>
              </p:cNvPr>
              <p:cNvGrpSpPr/>
              <p:nvPr userDrawn="1"/>
            </p:nvGrpSpPr>
            <p:grpSpPr>
              <a:xfrm>
                <a:off x="-3590026" y="2923382"/>
                <a:ext cx="3234311" cy="604518"/>
                <a:chOff x="-3605171" y="458674"/>
                <a:chExt cx="3234311" cy="558875"/>
              </a:xfrm>
            </p:grpSpPr>
            <p:sp>
              <p:nvSpPr>
                <p:cNvPr id="23" name="Rechthoek 22">
                  <a:extLst>
                    <a:ext uri="{FF2B5EF4-FFF2-40B4-BE49-F238E27FC236}">
                      <a16:creationId xmlns:a16="http://schemas.microsoft.com/office/drawing/2014/main" id="{2319AA60-3A3C-584E-A19B-65F10776A9C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6" name="Rechthoek 25">
                  <a:extLst>
                    <a:ext uri="{FF2B5EF4-FFF2-40B4-BE49-F238E27FC236}">
                      <a16:creationId xmlns:a16="http://schemas.microsoft.com/office/drawing/2014/main" id="{FCE606BA-AE82-2D4F-968D-3C959F57A77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8" name="Groep 27">
                  <a:extLst>
                    <a:ext uri="{FF2B5EF4-FFF2-40B4-BE49-F238E27FC236}">
                      <a16:creationId xmlns:a16="http://schemas.microsoft.com/office/drawing/2014/main" id="{2EBFCA7A-1D78-2A41-81F3-58A57E31B89B}"/>
                    </a:ext>
                  </a:extLst>
                </p:cNvPr>
                <p:cNvGrpSpPr/>
                <p:nvPr userDrawn="1"/>
              </p:nvGrpSpPr>
              <p:grpSpPr>
                <a:xfrm>
                  <a:off x="-3386247" y="830871"/>
                  <a:ext cx="139423" cy="109566"/>
                  <a:chOff x="-2866744" y="827071"/>
                  <a:chExt cx="168701" cy="132575"/>
                </a:xfrm>
              </p:grpSpPr>
              <p:grpSp>
                <p:nvGrpSpPr>
                  <p:cNvPr id="59" name="Groep 58">
                    <a:extLst>
                      <a:ext uri="{FF2B5EF4-FFF2-40B4-BE49-F238E27FC236}">
                        <a16:creationId xmlns:a16="http://schemas.microsoft.com/office/drawing/2014/main" id="{BDBE133B-5AE2-C243-8937-51EF6FC343EB}"/>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81C081D8-F6AC-874C-8BD7-C34ADC4D3BF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1AFF618D-2625-854C-A0B5-0ABF64B2867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9FA8429F-86B5-5042-B27D-78986DAF311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427D2271-6AF2-8042-9898-1FDCC235E98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1C2B42C1-B042-BC46-B74F-2C2889CB3A0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129">
                    <a:extLst>
                      <a:ext uri="{FF2B5EF4-FFF2-40B4-BE49-F238E27FC236}">
                        <a16:creationId xmlns:a16="http://schemas.microsoft.com/office/drawing/2014/main" id="{CCD4934A-8452-5846-A1B3-A319FAD062B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29" name="Groep 28">
                  <a:extLst>
                    <a:ext uri="{FF2B5EF4-FFF2-40B4-BE49-F238E27FC236}">
                      <a16:creationId xmlns:a16="http://schemas.microsoft.com/office/drawing/2014/main" id="{8AF20922-6119-6340-9185-01CCF6CADBC7}"/>
                    </a:ext>
                  </a:extLst>
                </p:cNvPr>
                <p:cNvGrpSpPr/>
                <p:nvPr userDrawn="1"/>
              </p:nvGrpSpPr>
              <p:grpSpPr>
                <a:xfrm>
                  <a:off x="-3605171" y="830871"/>
                  <a:ext cx="139423" cy="109566"/>
                  <a:chOff x="-2866744" y="518074"/>
                  <a:chExt cx="168701" cy="132575"/>
                </a:xfrm>
              </p:grpSpPr>
              <p:grpSp>
                <p:nvGrpSpPr>
                  <p:cNvPr id="52" name="Groep 51">
                    <a:extLst>
                      <a:ext uri="{FF2B5EF4-FFF2-40B4-BE49-F238E27FC236}">
                        <a16:creationId xmlns:a16="http://schemas.microsoft.com/office/drawing/2014/main" id="{2821A0CF-2F80-674F-80EE-380D293B2DDD}"/>
                      </a:ext>
                    </a:extLst>
                  </p:cNvPr>
                  <p:cNvGrpSpPr/>
                  <p:nvPr userDrawn="1"/>
                </p:nvGrpSpPr>
                <p:grpSpPr>
                  <a:xfrm>
                    <a:off x="-2866744" y="518074"/>
                    <a:ext cx="168701" cy="132575"/>
                    <a:chOff x="-2866744" y="518074"/>
                    <a:chExt cx="168701" cy="132575"/>
                  </a:xfrm>
                </p:grpSpPr>
                <p:cxnSp>
                  <p:nvCxnSpPr>
                    <p:cNvPr id="54" name="Rechte verbindingslijn 53">
                      <a:extLst>
                        <a:ext uri="{FF2B5EF4-FFF2-40B4-BE49-F238E27FC236}">
                          <a16:creationId xmlns:a16="http://schemas.microsoft.com/office/drawing/2014/main" id="{4A39F1BB-0334-8B40-956A-8EA60F3A82C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926F388A-6D9D-D241-9363-43BABCEE58A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BC5AED6E-A4C9-164F-8F08-751499DCDBC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E36B3542-7C36-0149-8730-CE008E0A35F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0D6281DA-0213-104C-A062-56B4019C4255}"/>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3" name="Pijl: rechts 122">
                    <a:extLst>
                      <a:ext uri="{FF2B5EF4-FFF2-40B4-BE49-F238E27FC236}">
                        <a16:creationId xmlns:a16="http://schemas.microsoft.com/office/drawing/2014/main" id="{8DAE61D3-7133-E542-A227-AA314FD84D10}"/>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30" name="Rechte verbindingslijn 29">
                  <a:extLst>
                    <a:ext uri="{FF2B5EF4-FFF2-40B4-BE49-F238E27FC236}">
                      <a16:creationId xmlns:a16="http://schemas.microsoft.com/office/drawing/2014/main" id="{C4F954AD-E1C2-CB41-81A5-C43BEC88AA59}"/>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1" name="Rechte verbindingslijn 30">
                  <a:extLst>
                    <a:ext uri="{FF2B5EF4-FFF2-40B4-BE49-F238E27FC236}">
                      <a16:creationId xmlns:a16="http://schemas.microsoft.com/office/drawing/2014/main" id="{CD775C52-DDFD-DB4A-BECE-627A465F881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2" name="Rechthoek 31">
                  <a:extLst>
                    <a:ext uri="{FF2B5EF4-FFF2-40B4-BE49-F238E27FC236}">
                      <a16:creationId xmlns:a16="http://schemas.microsoft.com/office/drawing/2014/main" id="{04B723E6-7118-BA40-8DBF-D0909CE2C292}"/>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3" name="Rechthoek 32">
                  <a:extLst>
                    <a:ext uri="{FF2B5EF4-FFF2-40B4-BE49-F238E27FC236}">
                      <a16:creationId xmlns:a16="http://schemas.microsoft.com/office/drawing/2014/main" id="{01472356-6C4D-9948-9512-56F9CC3BFEA1}"/>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4" name="Groep 33">
                  <a:extLst>
                    <a:ext uri="{FF2B5EF4-FFF2-40B4-BE49-F238E27FC236}">
                      <a16:creationId xmlns:a16="http://schemas.microsoft.com/office/drawing/2014/main" id="{3EADEEB7-BB4C-B94C-ABA7-F874FC286899}"/>
                    </a:ext>
                  </a:extLst>
                </p:cNvPr>
                <p:cNvGrpSpPr/>
                <p:nvPr userDrawn="1"/>
              </p:nvGrpSpPr>
              <p:grpSpPr>
                <a:xfrm>
                  <a:off x="-2916763" y="769168"/>
                  <a:ext cx="268738" cy="248381"/>
                  <a:chOff x="-2916763" y="769168"/>
                  <a:chExt cx="268738" cy="248381"/>
                </a:xfrm>
              </p:grpSpPr>
              <p:sp>
                <p:nvSpPr>
                  <p:cNvPr id="44" name="Rechthoek 43">
                    <a:extLst>
                      <a:ext uri="{FF2B5EF4-FFF2-40B4-BE49-F238E27FC236}">
                        <a16:creationId xmlns:a16="http://schemas.microsoft.com/office/drawing/2014/main" id="{5706C4BB-0284-8748-9FB6-207AADACC45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5" name="Groep 44">
                    <a:extLst>
                      <a:ext uri="{FF2B5EF4-FFF2-40B4-BE49-F238E27FC236}">
                        <a16:creationId xmlns:a16="http://schemas.microsoft.com/office/drawing/2014/main" id="{CAB5B5AF-552F-4543-AD50-0DFBB9F57B93}"/>
                      </a:ext>
                    </a:extLst>
                  </p:cNvPr>
                  <p:cNvGrpSpPr/>
                  <p:nvPr userDrawn="1"/>
                </p:nvGrpSpPr>
                <p:grpSpPr>
                  <a:xfrm>
                    <a:off x="-2866744" y="827071"/>
                    <a:ext cx="168701" cy="132575"/>
                    <a:chOff x="-2866744" y="827071"/>
                    <a:chExt cx="168701" cy="132575"/>
                  </a:xfrm>
                </p:grpSpPr>
                <p:cxnSp>
                  <p:nvCxnSpPr>
                    <p:cNvPr id="47" name="Rechte verbindingslijn 46">
                      <a:extLst>
                        <a:ext uri="{FF2B5EF4-FFF2-40B4-BE49-F238E27FC236}">
                          <a16:creationId xmlns:a16="http://schemas.microsoft.com/office/drawing/2014/main" id="{BE20F8A3-F928-EE47-BD5B-15F6DE5C9D2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87372D19-AE4C-2046-A91A-AEC35A0BA22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51E3E28C-6CF1-F547-94F2-B1B7856D71E2}"/>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1DF08325-0155-1141-B358-F4A3E80C355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6DF43E33-3784-9B44-8376-0A9D4673098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6" name="Pijl: rechts 115">
                    <a:extLst>
                      <a:ext uri="{FF2B5EF4-FFF2-40B4-BE49-F238E27FC236}">
                        <a16:creationId xmlns:a16="http://schemas.microsoft.com/office/drawing/2014/main" id="{854F451D-285F-D747-BE2A-05B7CEB7CF1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0256DC30-9F26-584E-A058-0E53FA8F57F9}"/>
                    </a:ext>
                  </a:extLst>
                </p:cNvPr>
                <p:cNvGrpSpPr/>
                <p:nvPr userDrawn="1"/>
              </p:nvGrpSpPr>
              <p:grpSpPr>
                <a:xfrm>
                  <a:off x="-2916763" y="460171"/>
                  <a:ext cx="268738" cy="248381"/>
                  <a:chOff x="-2916763" y="460171"/>
                  <a:chExt cx="268738" cy="248381"/>
                </a:xfrm>
              </p:grpSpPr>
              <p:sp>
                <p:nvSpPr>
                  <p:cNvPr id="36" name="Rechthoek 35">
                    <a:extLst>
                      <a:ext uri="{FF2B5EF4-FFF2-40B4-BE49-F238E27FC236}">
                        <a16:creationId xmlns:a16="http://schemas.microsoft.com/office/drawing/2014/main" id="{72A0303C-5B0F-7947-8179-4C20D8E1FAA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37" name="Groep 36">
                    <a:extLst>
                      <a:ext uri="{FF2B5EF4-FFF2-40B4-BE49-F238E27FC236}">
                        <a16:creationId xmlns:a16="http://schemas.microsoft.com/office/drawing/2014/main" id="{88353ACE-BF2D-9D4D-B4AE-054335186940}"/>
                      </a:ext>
                    </a:extLst>
                  </p:cNvPr>
                  <p:cNvGrpSpPr/>
                  <p:nvPr userDrawn="1"/>
                </p:nvGrpSpPr>
                <p:grpSpPr>
                  <a:xfrm>
                    <a:off x="-2866744" y="518074"/>
                    <a:ext cx="168701" cy="132575"/>
                    <a:chOff x="-2866744" y="518074"/>
                    <a:chExt cx="168701" cy="132575"/>
                  </a:xfrm>
                </p:grpSpPr>
                <p:cxnSp>
                  <p:nvCxnSpPr>
                    <p:cNvPr id="39" name="Rechte verbindingslijn 38">
                      <a:extLst>
                        <a:ext uri="{FF2B5EF4-FFF2-40B4-BE49-F238E27FC236}">
                          <a16:creationId xmlns:a16="http://schemas.microsoft.com/office/drawing/2014/main" id="{58FE324A-3892-0947-B05C-F855803E655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0" name="Rechte verbindingslijn 39">
                      <a:extLst>
                        <a:ext uri="{FF2B5EF4-FFF2-40B4-BE49-F238E27FC236}">
                          <a16:creationId xmlns:a16="http://schemas.microsoft.com/office/drawing/2014/main" id="{6EF37DF9-7D0E-E547-A8E7-768F7FD1DDF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C0AC9CFA-CEC4-3342-81CB-7F074D2B131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8AF06ACB-92C1-1647-9281-B7A2DE84905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CC7EA2E8-D387-3C45-BB28-6D94C069EC7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8" name="Pijl: rechts 107">
                    <a:extLst>
                      <a:ext uri="{FF2B5EF4-FFF2-40B4-BE49-F238E27FC236}">
                        <a16:creationId xmlns:a16="http://schemas.microsoft.com/office/drawing/2014/main" id="{135906AE-2F85-8448-9232-19D05284C54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14" name="Afbeelding 13">
              <a:extLst>
                <a:ext uri="{FF2B5EF4-FFF2-40B4-BE49-F238E27FC236}">
                  <a16:creationId xmlns:a16="http://schemas.microsoft.com/office/drawing/2014/main" id="{612E0012-8A3C-F14B-B3C9-EF6DA0BC133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
        <p:nvSpPr>
          <p:cNvPr id="69" name="Vrije vorm 68">
            <a:extLst>
              <a:ext uri="{FF2B5EF4-FFF2-40B4-BE49-F238E27FC236}">
                <a16:creationId xmlns:a16="http://schemas.microsoft.com/office/drawing/2014/main" id="{5BA67C3D-6EEA-EE4B-9E98-5975CD0E4CF5}"/>
              </a:ext>
            </a:extLst>
          </p:cNvPr>
          <p:cNvSpPr/>
          <p:nvPr userDrawn="1"/>
        </p:nvSpPr>
        <p:spPr>
          <a:xfrm rot="5400000">
            <a:off x="8782722" y="2294098"/>
            <a:ext cx="5703375" cy="1115180"/>
          </a:xfrm>
          <a:custGeom>
            <a:avLst/>
            <a:gdLst>
              <a:gd name="connsiteX0" fmla="*/ 0 w 5703375"/>
              <a:gd name="connsiteY0" fmla="*/ 1115180 h 1115180"/>
              <a:gd name="connsiteX1" fmla="*/ 0 w 5703375"/>
              <a:gd name="connsiteY1" fmla="*/ 1077080 h 1115180"/>
              <a:gd name="connsiteX2" fmla="*/ 5303325 w 5703375"/>
              <a:gd name="connsiteY2" fmla="*/ 1077080 h 1115180"/>
              <a:gd name="connsiteX3" fmla="*/ 5665275 w 5703375"/>
              <a:gd name="connsiteY3" fmla="*/ 715130 h 1115180"/>
              <a:gd name="connsiteX4" fmla="*/ 5665275 w 5703375"/>
              <a:gd name="connsiteY4" fmla="*/ 0 h 1115180"/>
              <a:gd name="connsiteX5" fmla="*/ 5703375 w 5703375"/>
              <a:gd name="connsiteY5" fmla="*/ 0 h 1115180"/>
              <a:gd name="connsiteX6" fmla="*/ 5703375 w 5703375"/>
              <a:gd name="connsiteY6" fmla="*/ 715130 h 1115180"/>
              <a:gd name="connsiteX7" fmla="*/ 5303325 w 5703375"/>
              <a:gd name="connsiteY7" fmla="*/ 1115180 h 111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03375" h="1115180">
                <a:moveTo>
                  <a:pt x="0" y="1115180"/>
                </a:moveTo>
                <a:lnTo>
                  <a:pt x="0" y="1077080"/>
                </a:lnTo>
                <a:lnTo>
                  <a:pt x="5303325" y="1077080"/>
                </a:lnTo>
                <a:cubicBezTo>
                  <a:pt x="5502969" y="1077080"/>
                  <a:pt x="5665275" y="914774"/>
                  <a:pt x="5665275" y="715130"/>
                </a:cubicBezTo>
                <a:lnTo>
                  <a:pt x="5665275" y="0"/>
                </a:lnTo>
                <a:lnTo>
                  <a:pt x="5703375" y="0"/>
                </a:lnTo>
                <a:lnTo>
                  <a:pt x="5703375" y="715130"/>
                </a:lnTo>
                <a:cubicBezTo>
                  <a:pt x="5703375" y="935348"/>
                  <a:pt x="5523543" y="1115180"/>
                  <a:pt x="5303325" y="1115180"/>
                </a:cubicBezTo>
                <a:close/>
              </a:path>
            </a:pathLst>
          </a:custGeom>
          <a:solidFill>
            <a:srgbClr val="F7F7F7"/>
          </a:solidFill>
          <a:ln w="7620" cap="flat">
            <a:noFill/>
            <a:prstDash val="solid"/>
            <a:miter/>
          </a:ln>
        </p:spPr>
        <p:txBody>
          <a:bodyPr rtlCol="0" anchor="ctr"/>
          <a:lstStyle/>
          <a:p>
            <a:endParaRPr lang="en-GB"/>
          </a:p>
        </p:txBody>
      </p:sp>
    </p:spTree>
    <p:extLst>
      <p:ext uri="{BB962C8B-B14F-4D97-AF65-F5344CB8AC3E}">
        <p14:creationId xmlns:p14="http://schemas.microsoft.com/office/powerpoint/2010/main" val="2211137811"/>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 v3">
    <p:spTree>
      <p:nvGrpSpPr>
        <p:cNvPr id="1" name=""/>
        <p:cNvGrpSpPr/>
        <p:nvPr/>
      </p:nvGrpSpPr>
      <p:grpSpPr>
        <a:xfrm>
          <a:off x="0" y="0"/>
          <a:ext cx="0" cy="0"/>
          <a:chOff x="0" y="0"/>
          <a:chExt cx="0" cy="0"/>
        </a:xfrm>
      </p:grpSpPr>
      <p:sp>
        <p:nvSpPr>
          <p:cNvPr id="5" name="Vrije vorm 4">
            <a:extLst>
              <a:ext uri="{FF2B5EF4-FFF2-40B4-BE49-F238E27FC236}">
                <a16:creationId xmlns:a16="http://schemas.microsoft.com/office/drawing/2014/main" id="{6E137F60-C48F-CC47-8201-893D4B7DB870}"/>
              </a:ext>
            </a:extLst>
          </p:cNvPr>
          <p:cNvSpPr/>
          <p:nvPr/>
        </p:nvSpPr>
        <p:spPr>
          <a:xfrm>
            <a:off x="0" y="0"/>
            <a:ext cx="11155680" cy="6025134"/>
          </a:xfrm>
          <a:custGeom>
            <a:avLst/>
            <a:gdLst>
              <a:gd name="connsiteX0" fmla="*/ 11117580 w 11155680"/>
              <a:gd name="connsiteY0" fmla="*/ 0 h 6025134"/>
              <a:gd name="connsiteX1" fmla="*/ 11117580 w 11155680"/>
              <a:gd name="connsiteY1" fmla="*/ 5625084 h 6025134"/>
              <a:gd name="connsiteX2" fmla="*/ 10755630 w 11155680"/>
              <a:gd name="connsiteY2" fmla="*/ 5987034 h 6025134"/>
              <a:gd name="connsiteX3" fmla="*/ 0 w 11155680"/>
              <a:gd name="connsiteY3" fmla="*/ 5987034 h 6025134"/>
              <a:gd name="connsiteX4" fmla="*/ 0 w 11155680"/>
              <a:gd name="connsiteY4" fmla="*/ 6025134 h 6025134"/>
              <a:gd name="connsiteX5" fmla="*/ 10755630 w 11155680"/>
              <a:gd name="connsiteY5" fmla="*/ 6025134 h 6025134"/>
              <a:gd name="connsiteX6" fmla="*/ 11155680 w 11155680"/>
              <a:gd name="connsiteY6" fmla="*/ 5625084 h 6025134"/>
              <a:gd name="connsiteX7" fmla="*/ 11155680 w 11155680"/>
              <a:gd name="connsiteY7" fmla="*/ 0 h 6025134"/>
              <a:gd name="connsiteX8" fmla="*/ 11117580 w 11155680"/>
              <a:gd name="connsiteY8" fmla="*/ 0 h 602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5680" h="6025134">
                <a:moveTo>
                  <a:pt x="11117580" y="0"/>
                </a:moveTo>
                <a:lnTo>
                  <a:pt x="11117580" y="5625084"/>
                </a:lnTo>
                <a:cubicBezTo>
                  <a:pt x="11117580" y="5824728"/>
                  <a:pt x="10955274" y="5987034"/>
                  <a:pt x="10755630" y="5987034"/>
                </a:cubicBezTo>
                <a:lnTo>
                  <a:pt x="0" y="5987034"/>
                </a:lnTo>
                <a:lnTo>
                  <a:pt x="0" y="6025134"/>
                </a:lnTo>
                <a:lnTo>
                  <a:pt x="10755630" y="6025134"/>
                </a:lnTo>
                <a:cubicBezTo>
                  <a:pt x="10975848" y="6025134"/>
                  <a:pt x="11155680" y="5845302"/>
                  <a:pt x="11155680" y="5625084"/>
                </a:cubicBezTo>
                <a:lnTo>
                  <a:pt x="11155680" y="0"/>
                </a:lnTo>
                <a:lnTo>
                  <a:pt x="11117580" y="0"/>
                </a:lnTo>
                <a:close/>
              </a:path>
            </a:pathLst>
          </a:custGeom>
          <a:solidFill>
            <a:srgbClr val="F7F7F7"/>
          </a:solidFill>
          <a:ln w="7620" cap="flat">
            <a:noFill/>
            <a:prstDash val="solid"/>
            <a:miter/>
          </a:ln>
        </p:spPr>
        <p:txBody>
          <a:bodyPr rtlCol="0" anchor="ctr"/>
          <a:lstStyle/>
          <a:p>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1216806" y="1743586"/>
            <a:ext cx="9701750"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grpSp>
        <p:nvGrpSpPr>
          <p:cNvPr id="12" name="Groep 11">
            <a:extLst>
              <a:ext uri="{FF2B5EF4-FFF2-40B4-BE49-F238E27FC236}">
                <a16:creationId xmlns:a16="http://schemas.microsoft.com/office/drawing/2014/main" id="{0A825E69-1EE4-A74C-8E7F-0529741A33FB}"/>
              </a:ext>
            </a:extLst>
          </p:cNvPr>
          <p:cNvGrpSpPr/>
          <p:nvPr userDrawn="1"/>
        </p:nvGrpSpPr>
        <p:grpSpPr>
          <a:xfrm>
            <a:off x="-3593091" y="2427248"/>
            <a:ext cx="3593091" cy="3276128"/>
            <a:chOff x="-3593091" y="2427248"/>
            <a:chExt cx="3593091" cy="3276128"/>
          </a:xfrm>
        </p:grpSpPr>
        <p:grpSp>
          <p:nvGrpSpPr>
            <p:cNvPr id="13" name="Groep 12">
              <a:extLst>
                <a:ext uri="{FF2B5EF4-FFF2-40B4-BE49-F238E27FC236}">
                  <a16:creationId xmlns:a16="http://schemas.microsoft.com/office/drawing/2014/main" id="{1BBC16BA-512C-AB4F-AAA5-7C046929A3D3}"/>
                </a:ext>
              </a:extLst>
            </p:cNvPr>
            <p:cNvGrpSpPr/>
            <p:nvPr userDrawn="1"/>
          </p:nvGrpSpPr>
          <p:grpSpPr>
            <a:xfrm>
              <a:off x="-3593091" y="2427248"/>
              <a:ext cx="3593091" cy="3276128"/>
              <a:chOff x="-3771020" y="2427248"/>
              <a:chExt cx="3593091" cy="3276128"/>
            </a:xfrm>
          </p:grpSpPr>
          <p:sp>
            <p:nvSpPr>
              <p:cNvPr id="20" name="Rechthoek 19">
                <a:extLst>
                  <a:ext uri="{FF2B5EF4-FFF2-40B4-BE49-F238E27FC236}">
                    <a16:creationId xmlns:a16="http://schemas.microsoft.com/office/drawing/2014/main" id="{8E462186-935E-614A-B57B-E5ECA3C090EE}"/>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21" name="Rechthoek 20">
                <a:extLst>
                  <a:ext uri="{FF2B5EF4-FFF2-40B4-BE49-F238E27FC236}">
                    <a16:creationId xmlns:a16="http://schemas.microsoft.com/office/drawing/2014/main" id="{17254EC5-AFB9-1E48-AD7F-6EEA3DC8E366}"/>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22" name="VOORBEELD">
                <a:extLst>
                  <a:ext uri="{FF2B5EF4-FFF2-40B4-BE49-F238E27FC236}">
                    <a16:creationId xmlns:a16="http://schemas.microsoft.com/office/drawing/2014/main" id="{0FDB9671-1291-6142-8A4B-37AE1BB468BB}"/>
                  </a:ext>
                </a:extLst>
              </p:cNvPr>
              <p:cNvGrpSpPr/>
              <p:nvPr userDrawn="1"/>
            </p:nvGrpSpPr>
            <p:grpSpPr>
              <a:xfrm>
                <a:off x="-3590026" y="2923382"/>
                <a:ext cx="3234311" cy="604518"/>
                <a:chOff x="-3605171" y="458674"/>
                <a:chExt cx="3234311" cy="558875"/>
              </a:xfrm>
            </p:grpSpPr>
            <p:sp>
              <p:nvSpPr>
                <p:cNvPr id="23" name="Rechthoek 22">
                  <a:extLst>
                    <a:ext uri="{FF2B5EF4-FFF2-40B4-BE49-F238E27FC236}">
                      <a16:creationId xmlns:a16="http://schemas.microsoft.com/office/drawing/2014/main" id="{2F713683-8239-A941-8333-EC7CADD6C4B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6" name="Rechthoek 25">
                  <a:extLst>
                    <a:ext uri="{FF2B5EF4-FFF2-40B4-BE49-F238E27FC236}">
                      <a16:creationId xmlns:a16="http://schemas.microsoft.com/office/drawing/2014/main" id="{C666F64F-EC13-0745-9ED4-20A37C842F04}"/>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8" name="Groep 27">
                  <a:extLst>
                    <a:ext uri="{FF2B5EF4-FFF2-40B4-BE49-F238E27FC236}">
                      <a16:creationId xmlns:a16="http://schemas.microsoft.com/office/drawing/2014/main" id="{3602D6BC-E2E7-F44D-850A-DD05DB7CFFB7}"/>
                    </a:ext>
                  </a:extLst>
                </p:cNvPr>
                <p:cNvGrpSpPr/>
                <p:nvPr userDrawn="1"/>
              </p:nvGrpSpPr>
              <p:grpSpPr>
                <a:xfrm>
                  <a:off x="-3386247" y="830871"/>
                  <a:ext cx="139423" cy="109566"/>
                  <a:chOff x="-2866744" y="827071"/>
                  <a:chExt cx="168701" cy="132575"/>
                </a:xfrm>
              </p:grpSpPr>
              <p:grpSp>
                <p:nvGrpSpPr>
                  <p:cNvPr id="59" name="Groep 58">
                    <a:extLst>
                      <a:ext uri="{FF2B5EF4-FFF2-40B4-BE49-F238E27FC236}">
                        <a16:creationId xmlns:a16="http://schemas.microsoft.com/office/drawing/2014/main" id="{B76BB150-DFEC-114F-884F-71F7FCAE0E10}"/>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2F88C58A-C316-3B44-97E7-8905C93FAAA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65F5824B-FFF2-CB45-B58D-C3684DFC120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E0F907FF-F582-9641-97A2-B8C9462AF92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EB74FD77-1B85-7241-9FDA-6D33F70A676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9D50E533-35D0-314D-8BBB-121EBC425F7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129">
                    <a:extLst>
                      <a:ext uri="{FF2B5EF4-FFF2-40B4-BE49-F238E27FC236}">
                        <a16:creationId xmlns:a16="http://schemas.microsoft.com/office/drawing/2014/main" id="{E06C9847-10AC-D64A-8431-65B9ABA4963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29" name="Groep 28">
                  <a:extLst>
                    <a:ext uri="{FF2B5EF4-FFF2-40B4-BE49-F238E27FC236}">
                      <a16:creationId xmlns:a16="http://schemas.microsoft.com/office/drawing/2014/main" id="{4406B80B-3303-164E-ABB4-D9822A6BAF43}"/>
                    </a:ext>
                  </a:extLst>
                </p:cNvPr>
                <p:cNvGrpSpPr/>
                <p:nvPr userDrawn="1"/>
              </p:nvGrpSpPr>
              <p:grpSpPr>
                <a:xfrm>
                  <a:off x="-3605171" y="830871"/>
                  <a:ext cx="139423" cy="109566"/>
                  <a:chOff x="-2866744" y="518074"/>
                  <a:chExt cx="168701" cy="132575"/>
                </a:xfrm>
              </p:grpSpPr>
              <p:grpSp>
                <p:nvGrpSpPr>
                  <p:cNvPr id="52" name="Groep 51">
                    <a:extLst>
                      <a:ext uri="{FF2B5EF4-FFF2-40B4-BE49-F238E27FC236}">
                        <a16:creationId xmlns:a16="http://schemas.microsoft.com/office/drawing/2014/main" id="{E6817F88-0CC9-3A41-94BA-D98F8CD14C78}"/>
                      </a:ext>
                    </a:extLst>
                  </p:cNvPr>
                  <p:cNvGrpSpPr/>
                  <p:nvPr userDrawn="1"/>
                </p:nvGrpSpPr>
                <p:grpSpPr>
                  <a:xfrm>
                    <a:off x="-2866744" y="518074"/>
                    <a:ext cx="168701" cy="132575"/>
                    <a:chOff x="-2866744" y="518074"/>
                    <a:chExt cx="168701" cy="132575"/>
                  </a:xfrm>
                </p:grpSpPr>
                <p:cxnSp>
                  <p:nvCxnSpPr>
                    <p:cNvPr id="54" name="Rechte verbindingslijn 53">
                      <a:extLst>
                        <a:ext uri="{FF2B5EF4-FFF2-40B4-BE49-F238E27FC236}">
                          <a16:creationId xmlns:a16="http://schemas.microsoft.com/office/drawing/2014/main" id="{71E6EAA6-B916-AD46-A1CF-258CD25E805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A2016BB2-90A4-A94C-9171-29064162129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3E8D80A5-D3F4-8D4D-8659-F1B5C500571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591D937F-DB1A-CE4B-8914-6F20CFC21CC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7BBCC3D4-6431-2D4B-BD4C-C0084DA1315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3" name="Pijl: rechts 122">
                    <a:extLst>
                      <a:ext uri="{FF2B5EF4-FFF2-40B4-BE49-F238E27FC236}">
                        <a16:creationId xmlns:a16="http://schemas.microsoft.com/office/drawing/2014/main" id="{D150E4ED-352F-8741-A784-25E661B317A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30" name="Rechte verbindingslijn 29">
                  <a:extLst>
                    <a:ext uri="{FF2B5EF4-FFF2-40B4-BE49-F238E27FC236}">
                      <a16:creationId xmlns:a16="http://schemas.microsoft.com/office/drawing/2014/main" id="{D4497B19-78E3-134C-9B8B-377FE4A0CCE0}"/>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1" name="Rechte verbindingslijn 30">
                  <a:extLst>
                    <a:ext uri="{FF2B5EF4-FFF2-40B4-BE49-F238E27FC236}">
                      <a16:creationId xmlns:a16="http://schemas.microsoft.com/office/drawing/2014/main" id="{758BC7AC-82AD-354D-BAF7-9AC4BCE7E91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2" name="Rechthoek 31">
                  <a:extLst>
                    <a:ext uri="{FF2B5EF4-FFF2-40B4-BE49-F238E27FC236}">
                      <a16:creationId xmlns:a16="http://schemas.microsoft.com/office/drawing/2014/main" id="{348512C4-4B48-9F4B-9F51-F7767851201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3" name="Rechthoek 32">
                  <a:extLst>
                    <a:ext uri="{FF2B5EF4-FFF2-40B4-BE49-F238E27FC236}">
                      <a16:creationId xmlns:a16="http://schemas.microsoft.com/office/drawing/2014/main" id="{22CE65AB-7C7D-2D41-993C-7E78DFF0A03E}"/>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4" name="Groep 33">
                  <a:extLst>
                    <a:ext uri="{FF2B5EF4-FFF2-40B4-BE49-F238E27FC236}">
                      <a16:creationId xmlns:a16="http://schemas.microsoft.com/office/drawing/2014/main" id="{273F3C41-AC5C-2E49-81EC-ECC215323B43}"/>
                    </a:ext>
                  </a:extLst>
                </p:cNvPr>
                <p:cNvGrpSpPr/>
                <p:nvPr userDrawn="1"/>
              </p:nvGrpSpPr>
              <p:grpSpPr>
                <a:xfrm>
                  <a:off x="-2916763" y="769168"/>
                  <a:ext cx="268738" cy="248381"/>
                  <a:chOff x="-2916763" y="769168"/>
                  <a:chExt cx="268738" cy="248381"/>
                </a:xfrm>
              </p:grpSpPr>
              <p:sp>
                <p:nvSpPr>
                  <p:cNvPr id="44" name="Rechthoek 43">
                    <a:extLst>
                      <a:ext uri="{FF2B5EF4-FFF2-40B4-BE49-F238E27FC236}">
                        <a16:creationId xmlns:a16="http://schemas.microsoft.com/office/drawing/2014/main" id="{DD134ACB-0265-6046-8EAE-605A3114C2C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5" name="Groep 44">
                    <a:extLst>
                      <a:ext uri="{FF2B5EF4-FFF2-40B4-BE49-F238E27FC236}">
                        <a16:creationId xmlns:a16="http://schemas.microsoft.com/office/drawing/2014/main" id="{C23E3E89-92E6-904F-AEEA-AA4E17226500}"/>
                      </a:ext>
                    </a:extLst>
                  </p:cNvPr>
                  <p:cNvGrpSpPr/>
                  <p:nvPr userDrawn="1"/>
                </p:nvGrpSpPr>
                <p:grpSpPr>
                  <a:xfrm>
                    <a:off x="-2866744" y="827071"/>
                    <a:ext cx="168701" cy="132575"/>
                    <a:chOff x="-2866744" y="827071"/>
                    <a:chExt cx="168701" cy="132575"/>
                  </a:xfrm>
                </p:grpSpPr>
                <p:cxnSp>
                  <p:nvCxnSpPr>
                    <p:cNvPr id="47" name="Rechte verbindingslijn 46">
                      <a:extLst>
                        <a:ext uri="{FF2B5EF4-FFF2-40B4-BE49-F238E27FC236}">
                          <a16:creationId xmlns:a16="http://schemas.microsoft.com/office/drawing/2014/main" id="{EA97091D-BFC4-9847-A04B-EC0C72434B4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E1039157-AFA9-D148-B53E-88C184C1E35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E53685A7-095E-344F-8523-B4421B0B0A3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0FF79279-828A-0F4A-8E24-5D5CE4A3085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7BB7C6B8-EF57-004D-A3F9-189A8A4ABBA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6" name="Pijl: rechts 115">
                    <a:extLst>
                      <a:ext uri="{FF2B5EF4-FFF2-40B4-BE49-F238E27FC236}">
                        <a16:creationId xmlns:a16="http://schemas.microsoft.com/office/drawing/2014/main" id="{A68EBB52-AD15-8547-A9E9-B43370F03F60}"/>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5F6B3F4F-916F-E848-8931-8A5CC70643CC}"/>
                    </a:ext>
                  </a:extLst>
                </p:cNvPr>
                <p:cNvGrpSpPr/>
                <p:nvPr userDrawn="1"/>
              </p:nvGrpSpPr>
              <p:grpSpPr>
                <a:xfrm>
                  <a:off x="-2916763" y="460171"/>
                  <a:ext cx="268738" cy="248381"/>
                  <a:chOff x="-2916763" y="460171"/>
                  <a:chExt cx="268738" cy="248381"/>
                </a:xfrm>
              </p:grpSpPr>
              <p:sp>
                <p:nvSpPr>
                  <p:cNvPr id="36" name="Rechthoek 35">
                    <a:extLst>
                      <a:ext uri="{FF2B5EF4-FFF2-40B4-BE49-F238E27FC236}">
                        <a16:creationId xmlns:a16="http://schemas.microsoft.com/office/drawing/2014/main" id="{D1EE6284-4A8D-054B-955E-FCABBDBA0611}"/>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37" name="Groep 36">
                    <a:extLst>
                      <a:ext uri="{FF2B5EF4-FFF2-40B4-BE49-F238E27FC236}">
                        <a16:creationId xmlns:a16="http://schemas.microsoft.com/office/drawing/2014/main" id="{7F03F34A-0CD2-1D45-B9C7-10560A914CDF}"/>
                      </a:ext>
                    </a:extLst>
                  </p:cNvPr>
                  <p:cNvGrpSpPr/>
                  <p:nvPr userDrawn="1"/>
                </p:nvGrpSpPr>
                <p:grpSpPr>
                  <a:xfrm>
                    <a:off x="-2866744" y="518074"/>
                    <a:ext cx="168701" cy="132575"/>
                    <a:chOff x="-2866744" y="518074"/>
                    <a:chExt cx="168701" cy="132575"/>
                  </a:xfrm>
                </p:grpSpPr>
                <p:cxnSp>
                  <p:nvCxnSpPr>
                    <p:cNvPr id="39" name="Rechte verbindingslijn 38">
                      <a:extLst>
                        <a:ext uri="{FF2B5EF4-FFF2-40B4-BE49-F238E27FC236}">
                          <a16:creationId xmlns:a16="http://schemas.microsoft.com/office/drawing/2014/main" id="{1C76E835-E3AB-DD45-8BD5-A449CB45843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0" name="Rechte verbindingslijn 39">
                      <a:extLst>
                        <a:ext uri="{FF2B5EF4-FFF2-40B4-BE49-F238E27FC236}">
                          <a16:creationId xmlns:a16="http://schemas.microsoft.com/office/drawing/2014/main" id="{CD97AD4E-D4EB-344D-AD10-79C0A472975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14B339A8-5E69-9647-9E4E-79967E58CA5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9E0C41F5-7087-5140-8729-3F3AA9CB2D8D}"/>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218DB53F-8762-E246-B220-7716616F520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8" name="Pijl: rechts 107">
                    <a:extLst>
                      <a:ext uri="{FF2B5EF4-FFF2-40B4-BE49-F238E27FC236}">
                        <a16:creationId xmlns:a16="http://schemas.microsoft.com/office/drawing/2014/main" id="{AB770B7A-0586-5D4D-A613-9C5BFF3DD9E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14" name="Afbeelding 13">
              <a:extLst>
                <a:ext uri="{FF2B5EF4-FFF2-40B4-BE49-F238E27FC236}">
                  <a16:creationId xmlns:a16="http://schemas.microsoft.com/office/drawing/2014/main" id="{409FFC5C-A68E-CC45-9B1E-CBB65A13A8E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2639935958"/>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kst v4">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1216806" y="1743586"/>
            <a:ext cx="9701750"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grpSp>
        <p:nvGrpSpPr>
          <p:cNvPr id="12" name="Groep 11">
            <a:extLst>
              <a:ext uri="{FF2B5EF4-FFF2-40B4-BE49-F238E27FC236}">
                <a16:creationId xmlns:a16="http://schemas.microsoft.com/office/drawing/2014/main" id="{F2F83B95-34C2-414A-AC27-3CD4A50D2FD4}"/>
              </a:ext>
            </a:extLst>
          </p:cNvPr>
          <p:cNvGrpSpPr/>
          <p:nvPr userDrawn="1"/>
        </p:nvGrpSpPr>
        <p:grpSpPr>
          <a:xfrm>
            <a:off x="-3593091" y="2427248"/>
            <a:ext cx="3593091" cy="3276128"/>
            <a:chOff x="-3593091" y="2427248"/>
            <a:chExt cx="3593091" cy="3276128"/>
          </a:xfrm>
        </p:grpSpPr>
        <p:grpSp>
          <p:nvGrpSpPr>
            <p:cNvPr id="13" name="Groep 12">
              <a:extLst>
                <a:ext uri="{FF2B5EF4-FFF2-40B4-BE49-F238E27FC236}">
                  <a16:creationId xmlns:a16="http://schemas.microsoft.com/office/drawing/2014/main" id="{8819454D-67F8-1545-87F5-BAA620A11CF7}"/>
                </a:ext>
              </a:extLst>
            </p:cNvPr>
            <p:cNvGrpSpPr/>
            <p:nvPr userDrawn="1"/>
          </p:nvGrpSpPr>
          <p:grpSpPr>
            <a:xfrm>
              <a:off x="-3593091" y="2427248"/>
              <a:ext cx="3593091" cy="3276128"/>
              <a:chOff x="-3771020" y="2427248"/>
              <a:chExt cx="3593091" cy="3276128"/>
            </a:xfrm>
          </p:grpSpPr>
          <p:sp>
            <p:nvSpPr>
              <p:cNvPr id="20" name="Rechthoek 19">
                <a:extLst>
                  <a:ext uri="{FF2B5EF4-FFF2-40B4-BE49-F238E27FC236}">
                    <a16:creationId xmlns:a16="http://schemas.microsoft.com/office/drawing/2014/main" id="{505992FB-06A6-384C-B152-13AC3FF0F8F5}"/>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21" name="Rechthoek 20">
                <a:extLst>
                  <a:ext uri="{FF2B5EF4-FFF2-40B4-BE49-F238E27FC236}">
                    <a16:creationId xmlns:a16="http://schemas.microsoft.com/office/drawing/2014/main" id="{7DE009FF-D333-8C41-8958-0775631648D9}"/>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22" name="VOORBEELD">
                <a:extLst>
                  <a:ext uri="{FF2B5EF4-FFF2-40B4-BE49-F238E27FC236}">
                    <a16:creationId xmlns:a16="http://schemas.microsoft.com/office/drawing/2014/main" id="{192AF81E-9663-BD43-B188-922A5EA07B83}"/>
                  </a:ext>
                </a:extLst>
              </p:cNvPr>
              <p:cNvGrpSpPr/>
              <p:nvPr userDrawn="1"/>
            </p:nvGrpSpPr>
            <p:grpSpPr>
              <a:xfrm>
                <a:off x="-3590026" y="2923382"/>
                <a:ext cx="3234311" cy="604518"/>
                <a:chOff x="-3605171" y="458674"/>
                <a:chExt cx="3234311" cy="558875"/>
              </a:xfrm>
            </p:grpSpPr>
            <p:sp>
              <p:nvSpPr>
                <p:cNvPr id="23" name="Rechthoek 22">
                  <a:extLst>
                    <a:ext uri="{FF2B5EF4-FFF2-40B4-BE49-F238E27FC236}">
                      <a16:creationId xmlns:a16="http://schemas.microsoft.com/office/drawing/2014/main" id="{E62565A3-B372-CA43-A95A-AE6F6329A170}"/>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6" name="Rechthoek 25">
                  <a:extLst>
                    <a:ext uri="{FF2B5EF4-FFF2-40B4-BE49-F238E27FC236}">
                      <a16:creationId xmlns:a16="http://schemas.microsoft.com/office/drawing/2014/main" id="{7675F700-07EC-E448-A58C-1D4399A59FB5}"/>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8" name="Groep 27">
                  <a:extLst>
                    <a:ext uri="{FF2B5EF4-FFF2-40B4-BE49-F238E27FC236}">
                      <a16:creationId xmlns:a16="http://schemas.microsoft.com/office/drawing/2014/main" id="{0CAD8C24-D69C-9F4B-82CE-4115A4A26F2D}"/>
                    </a:ext>
                  </a:extLst>
                </p:cNvPr>
                <p:cNvGrpSpPr/>
                <p:nvPr userDrawn="1"/>
              </p:nvGrpSpPr>
              <p:grpSpPr>
                <a:xfrm>
                  <a:off x="-3386247" y="830871"/>
                  <a:ext cx="139423" cy="109566"/>
                  <a:chOff x="-2866744" y="827071"/>
                  <a:chExt cx="168701" cy="132575"/>
                </a:xfrm>
              </p:grpSpPr>
              <p:grpSp>
                <p:nvGrpSpPr>
                  <p:cNvPr id="59" name="Groep 58">
                    <a:extLst>
                      <a:ext uri="{FF2B5EF4-FFF2-40B4-BE49-F238E27FC236}">
                        <a16:creationId xmlns:a16="http://schemas.microsoft.com/office/drawing/2014/main" id="{12B34C00-7089-BB4B-8821-B9718F589DE4}"/>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A9BE4FFE-8B57-FB40-BD12-ACCCF7E3D00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C9BA48B-5285-4946-9C7B-B4E8A6E34AE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0A4E82DC-28F9-5640-AFDA-4088727196E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ABF9CC84-00DE-EF4A-9663-0B5DB1A31ED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39E5580F-CA67-9145-A053-86EC57495B3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129">
                    <a:extLst>
                      <a:ext uri="{FF2B5EF4-FFF2-40B4-BE49-F238E27FC236}">
                        <a16:creationId xmlns:a16="http://schemas.microsoft.com/office/drawing/2014/main" id="{88E812D6-B8C2-5344-AC54-B2143BBB733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29" name="Groep 28">
                  <a:extLst>
                    <a:ext uri="{FF2B5EF4-FFF2-40B4-BE49-F238E27FC236}">
                      <a16:creationId xmlns:a16="http://schemas.microsoft.com/office/drawing/2014/main" id="{E42B7BC7-862B-F44C-A5F9-2C2DE89E9B87}"/>
                    </a:ext>
                  </a:extLst>
                </p:cNvPr>
                <p:cNvGrpSpPr/>
                <p:nvPr userDrawn="1"/>
              </p:nvGrpSpPr>
              <p:grpSpPr>
                <a:xfrm>
                  <a:off x="-3605171" y="830871"/>
                  <a:ext cx="139423" cy="109566"/>
                  <a:chOff x="-2866744" y="518074"/>
                  <a:chExt cx="168701" cy="132575"/>
                </a:xfrm>
              </p:grpSpPr>
              <p:grpSp>
                <p:nvGrpSpPr>
                  <p:cNvPr id="52" name="Groep 51">
                    <a:extLst>
                      <a:ext uri="{FF2B5EF4-FFF2-40B4-BE49-F238E27FC236}">
                        <a16:creationId xmlns:a16="http://schemas.microsoft.com/office/drawing/2014/main" id="{E6A28C01-BD64-6E40-BA98-0E6E3218BF9F}"/>
                      </a:ext>
                    </a:extLst>
                  </p:cNvPr>
                  <p:cNvGrpSpPr/>
                  <p:nvPr userDrawn="1"/>
                </p:nvGrpSpPr>
                <p:grpSpPr>
                  <a:xfrm>
                    <a:off x="-2866744" y="518074"/>
                    <a:ext cx="168701" cy="132575"/>
                    <a:chOff x="-2866744" y="518074"/>
                    <a:chExt cx="168701" cy="132575"/>
                  </a:xfrm>
                </p:grpSpPr>
                <p:cxnSp>
                  <p:nvCxnSpPr>
                    <p:cNvPr id="54" name="Rechte verbindingslijn 53">
                      <a:extLst>
                        <a:ext uri="{FF2B5EF4-FFF2-40B4-BE49-F238E27FC236}">
                          <a16:creationId xmlns:a16="http://schemas.microsoft.com/office/drawing/2014/main" id="{C2EBF25E-B011-CF49-9B88-2ED4C78BF43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8ECF583B-522A-D746-A268-3AFB2477447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F68554C9-D794-6749-9535-C9865802AD4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B76FFC6F-53DD-1A44-9F38-A1DF48C74F5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44332DD3-ECEA-B749-97C6-11E24EC90B8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3" name="Pijl: rechts 122">
                    <a:extLst>
                      <a:ext uri="{FF2B5EF4-FFF2-40B4-BE49-F238E27FC236}">
                        <a16:creationId xmlns:a16="http://schemas.microsoft.com/office/drawing/2014/main" id="{A8C8DA5A-2BD7-CA41-B703-9DCF117C77A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30" name="Rechte verbindingslijn 29">
                  <a:extLst>
                    <a:ext uri="{FF2B5EF4-FFF2-40B4-BE49-F238E27FC236}">
                      <a16:creationId xmlns:a16="http://schemas.microsoft.com/office/drawing/2014/main" id="{1A313E9B-87E5-5E4E-8DF5-3DBF20649D92}"/>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1" name="Rechte verbindingslijn 30">
                  <a:extLst>
                    <a:ext uri="{FF2B5EF4-FFF2-40B4-BE49-F238E27FC236}">
                      <a16:creationId xmlns:a16="http://schemas.microsoft.com/office/drawing/2014/main" id="{1836F01F-E0A3-B84D-89C5-60BEFA058599}"/>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2" name="Rechthoek 31">
                  <a:extLst>
                    <a:ext uri="{FF2B5EF4-FFF2-40B4-BE49-F238E27FC236}">
                      <a16:creationId xmlns:a16="http://schemas.microsoft.com/office/drawing/2014/main" id="{BF6A6B37-9932-9A48-9E59-AE274CBA1FCA}"/>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3" name="Rechthoek 32">
                  <a:extLst>
                    <a:ext uri="{FF2B5EF4-FFF2-40B4-BE49-F238E27FC236}">
                      <a16:creationId xmlns:a16="http://schemas.microsoft.com/office/drawing/2014/main" id="{5044C27B-7C12-DB4A-A61B-30935FDC4C5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4" name="Groep 33">
                  <a:extLst>
                    <a:ext uri="{FF2B5EF4-FFF2-40B4-BE49-F238E27FC236}">
                      <a16:creationId xmlns:a16="http://schemas.microsoft.com/office/drawing/2014/main" id="{82351A8B-064A-4840-9CD4-17E4AB98140A}"/>
                    </a:ext>
                  </a:extLst>
                </p:cNvPr>
                <p:cNvGrpSpPr/>
                <p:nvPr userDrawn="1"/>
              </p:nvGrpSpPr>
              <p:grpSpPr>
                <a:xfrm>
                  <a:off x="-2916763" y="769168"/>
                  <a:ext cx="268738" cy="248381"/>
                  <a:chOff x="-2916763" y="769168"/>
                  <a:chExt cx="268738" cy="248381"/>
                </a:xfrm>
              </p:grpSpPr>
              <p:sp>
                <p:nvSpPr>
                  <p:cNvPr id="44" name="Rechthoek 43">
                    <a:extLst>
                      <a:ext uri="{FF2B5EF4-FFF2-40B4-BE49-F238E27FC236}">
                        <a16:creationId xmlns:a16="http://schemas.microsoft.com/office/drawing/2014/main" id="{872B5511-E989-5A49-9EBD-4920877CDBEB}"/>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5" name="Groep 44">
                    <a:extLst>
                      <a:ext uri="{FF2B5EF4-FFF2-40B4-BE49-F238E27FC236}">
                        <a16:creationId xmlns:a16="http://schemas.microsoft.com/office/drawing/2014/main" id="{99320832-C658-1042-82AF-F7678EFDAB15}"/>
                      </a:ext>
                    </a:extLst>
                  </p:cNvPr>
                  <p:cNvGrpSpPr/>
                  <p:nvPr userDrawn="1"/>
                </p:nvGrpSpPr>
                <p:grpSpPr>
                  <a:xfrm>
                    <a:off x="-2866744" y="827071"/>
                    <a:ext cx="168701" cy="132575"/>
                    <a:chOff x="-2866744" y="827071"/>
                    <a:chExt cx="168701" cy="132575"/>
                  </a:xfrm>
                </p:grpSpPr>
                <p:cxnSp>
                  <p:nvCxnSpPr>
                    <p:cNvPr id="47" name="Rechte verbindingslijn 46">
                      <a:extLst>
                        <a:ext uri="{FF2B5EF4-FFF2-40B4-BE49-F238E27FC236}">
                          <a16:creationId xmlns:a16="http://schemas.microsoft.com/office/drawing/2014/main" id="{D9DEC727-CD18-034E-983E-A378CDDE34F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E4B24273-73E9-FF49-B2B2-093577D70D6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C35C456A-8A18-164B-99BD-16D4FE967F4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841468CB-EC70-3648-8FFF-CAA77F525CC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B4813873-6DCE-2349-820A-02F98D1AB38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6" name="Pijl: rechts 115">
                    <a:extLst>
                      <a:ext uri="{FF2B5EF4-FFF2-40B4-BE49-F238E27FC236}">
                        <a16:creationId xmlns:a16="http://schemas.microsoft.com/office/drawing/2014/main" id="{6AEC2E9E-7E5F-C64B-8352-34C1F8624ED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D8DAFAB3-8E33-DE40-ABEF-101EEFB6E16E}"/>
                    </a:ext>
                  </a:extLst>
                </p:cNvPr>
                <p:cNvGrpSpPr/>
                <p:nvPr userDrawn="1"/>
              </p:nvGrpSpPr>
              <p:grpSpPr>
                <a:xfrm>
                  <a:off x="-2916763" y="460171"/>
                  <a:ext cx="268738" cy="248381"/>
                  <a:chOff x="-2916763" y="460171"/>
                  <a:chExt cx="268738" cy="248381"/>
                </a:xfrm>
              </p:grpSpPr>
              <p:sp>
                <p:nvSpPr>
                  <p:cNvPr id="36" name="Rechthoek 35">
                    <a:extLst>
                      <a:ext uri="{FF2B5EF4-FFF2-40B4-BE49-F238E27FC236}">
                        <a16:creationId xmlns:a16="http://schemas.microsoft.com/office/drawing/2014/main" id="{C0E7631F-9D0B-F748-B6C3-68CAB4578977}"/>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37" name="Groep 36">
                    <a:extLst>
                      <a:ext uri="{FF2B5EF4-FFF2-40B4-BE49-F238E27FC236}">
                        <a16:creationId xmlns:a16="http://schemas.microsoft.com/office/drawing/2014/main" id="{7E538864-4B00-4449-AA62-60543A8AE013}"/>
                      </a:ext>
                    </a:extLst>
                  </p:cNvPr>
                  <p:cNvGrpSpPr/>
                  <p:nvPr userDrawn="1"/>
                </p:nvGrpSpPr>
                <p:grpSpPr>
                  <a:xfrm>
                    <a:off x="-2866744" y="518074"/>
                    <a:ext cx="168701" cy="132575"/>
                    <a:chOff x="-2866744" y="518074"/>
                    <a:chExt cx="168701" cy="132575"/>
                  </a:xfrm>
                </p:grpSpPr>
                <p:cxnSp>
                  <p:nvCxnSpPr>
                    <p:cNvPr id="39" name="Rechte verbindingslijn 38">
                      <a:extLst>
                        <a:ext uri="{FF2B5EF4-FFF2-40B4-BE49-F238E27FC236}">
                          <a16:creationId xmlns:a16="http://schemas.microsoft.com/office/drawing/2014/main" id="{692576E4-B0F6-194C-8D67-5D53777F75D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0" name="Rechte verbindingslijn 39">
                      <a:extLst>
                        <a:ext uri="{FF2B5EF4-FFF2-40B4-BE49-F238E27FC236}">
                          <a16:creationId xmlns:a16="http://schemas.microsoft.com/office/drawing/2014/main" id="{E842DEB0-6049-854A-8749-C858DD61FC7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9FFCCCFB-431E-D74E-A26C-BB693209846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FC2A95BA-3389-6A4F-9516-80EA5CBC833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3DA0A87C-3B62-A545-8301-64469DB3B99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8" name="Pijl: rechts 107">
                    <a:extLst>
                      <a:ext uri="{FF2B5EF4-FFF2-40B4-BE49-F238E27FC236}">
                        <a16:creationId xmlns:a16="http://schemas.microsoft.com/office/drawing/2014/main" id="{223ACB21-9934-B94F-814A-E5CE62C88FC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14" name="Afbeelding 13">
              <a:extLst>
                <a:ext uri="{FF2B5EF4-FFF2-40B4-BE49-F238E27FC236}">
                  <a16:creationId xmlns:a16="http://schemas.microsoft.com/office/drawing/2014/main" id="{06750483-B322-1C47-BBF4-6D06D4E055C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
        <p:nvSpPr>
          <p:cNvPr id="67" name="Vrije vorm 66">
            <a:extLst>
              <a:ext uri="{FF2B5EF4-FFF2-40B4-BE49-F238E27FC236}">
                <a16:creationId xmlns:a16="http://schemas.microsoft.com/office/drawing/2014/main" id="{FCD9B839-FDEF-6940-AE30-99240265B184}"/>
              </a:ext>
            </a:extLst>
          </p:cNvPr>
          <p:cNvSpPr/>
          <p:nvPr userDrawn="1"/>
        </p:nvSpPr>
        <p:spPr>
          <a:xfrm>
            <a:off x="0" y="0"/>
            <a:ext cx="11155680" cy="1495601"/>
          </a:xfrm>
          <a:custGeom>
            <a:avLst/>
            <a:gdLst>
              <a:gd name="connsiteX0" fmla="*/ 11117580 w 11155680"/>
              <a:gd name="connsiteY0" fmla="*/ 0 h 1495601"/>
              <a:gd name="connsiteX1" fmla="*/ 11155680 w 11155680"/>
              <a:gd name="connsiteY1" fmla="*/ 0 h 1495601"/>
              <a:gd name="connsiteX2" fmla="*/ 11155680 w 11155680"/>
              <a:gd name="connsiteY2" fmla="*/ 1095551 h 1495601"/>
              <a:gd name="connsiteX3" fmla="*/ 10755630 w 11155680"/>
              <a:gd name="connsiteY3" fmla="*/ 1495601 h 1495601"/>
              <a:gd name="connsiteX4" fmla="*/ 0 w 11155680"/>
              <a:gd name="connsiteY4" fmla="*/ 1495601 h 1495601"/>
              <a:gd name="connsiteX5" fmla="*/ 0 w 11155680"/>
              <a:gd name="connsiteY5" fmla="*/ 1457501 h 1495601"/>
              <a:gd name="connsiteX6" fmla="*/ 10755630 w 11155680"/>
              <a:gd name="connsiteY6" fmla="*/ 1457501 h 1495601"/>
              <a:gd name="connsiteX7" fmla="*/ 11117580 w 11155680"/>
              <a:gd name="connsiteY7" fmla="*/ 1095551 h 149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5680" h="1495601">
                <a:moveTo>
                  <a:pt x="11117580" y="0"/>
                </a:moveTo>
                <a:lnTo>
                  <a:pt x="11155680" y="0"/>
                </a:lnTo>
                <a:lnTo>
                  <a:pt x="11155680" y="1095551"/>
                </a:lnTo>
                <a:cubicBezTo>
                  <a:pt x="11155680" y="1315769"/>
                  <a:pt x="10975848" y="1495601"/>
                  <a:pt x="10755630" y="1495601"/>
                </a:cubicBezTo>
                <a:lnTo>
                  <a:pt x="0" y="1495601"/>
                </a:lnTo>
                <a:lnTo>
                  <a:pt x="0" y="1457501"/>
                </a:lnTo>
                <a:lnTo>
                  <a:pt x="10755630" y="1457501"/>
                </a:lnTo>
                <a:cubicBezTo>
                  <a:pt x="10955274" y="1457501"/>
                  <a:pt x="11117580" y="1295195"/>
                  <a:pt x="11117580" y="1095551"/>
                </a:cubicBezTo>
                <a:close/>
              </a:path>
            </a:pathLst>
          </a:custGeom>
          <a:solidFill>
            <a:srgbClr val="F7F7F7"/>
          </a:solidFill>
          <a:ln w="7620" cap="flat">
            <a:noFill/>
            <a:prstDash val="solid"/>
            <a:miter/>
          </a:ln>
        </p:spPr>
        <p:txBody>
          <a:bodyPr rtlCol="0" anchor="ctr"/>
          <a:lstStyle/>
          <a:p>
            <a:endParaRPr lang="en-GB"/>
          </a:p>
        </p:txBody>
      </p:sp>
    </p:spTree>
    <p:extLst>
      <p:ext uri="{BB962C8B-B14F-4D97-AF65-F5344CB8AC3E}">
        <p14:creationId xmlns:p14="http://schemas.microsoft.com/office/powerpoint/2010/main" val="4290455178"/>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 v5">
    <p:spTree>
      <p:nvGrpSpPr>
        <p:cNvPr id="1" name=""/>
        <p:cNvGrpSpPr/>
        <p:nvPr/>
      </p:nvGrpSpPr>
      <p:grpSpPr>
        <a:xfrm>
          <a:off x="0" y="0"/>
          <a:ext cx="0" cy="0"/>
          <a:chOff x="0" y="0"/>
          <a:chExt cx="0" cy="0"/>
        </a:xfrm>
      </p:grpSpPr>
      <p:sp>
        <p:nvSpPr>
          <p:cNvPr id="3" name="Rechthoek met één afgeschuinde en afgeronde hoek 2">
            <a:extLst>
              <a:ext uri="{FF2B5EF4-FFF2-40B4-BE49-F238E27FC236}">
                <a16:creationId xmlns:a16="http://schemas.microsoft.com/office/drawing/2014/main" id="{4AB30450-D6AD-3446-B7B7-3EF54E209D06}"/>
              </a:ext>
            </a:extLst>
          </p:cNvPr>
          <p:cNvSpPr/>
          <p:nvPr userDrawn="1"/>
        </p:nvSpPr>
        <p:spPr>
          <a:xfrm flipV="1">
            <a:off x="11102340" y="0"/>
            <a:ext cx="1089660" cy="5433060"/>
          </a:xfrm>
          <a:prstGeom prst="snipRoundRect">
            <a:avLst>
              <a:gd name="adj1" fmla="val 3415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1216806" y="1743586"/>
            <a:ext cx="9701750"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bg1"/>
                </a:solidFill>
              </a:defRPr>
            </a:lvl1pPr>
          </a:lstStyle>
          <a:p>
            <a:pPr lvl="0"/>
            <a:r>
              <a:rPr lang="nl-NL" dirty="0" err="1"/>
              <a:t>Hoodfstuk</a:t>
            </a:r>
            <a:r>
              <a:rPr lang="nl-NL" dirty="0"/>
              <a:t> of subtitel van deze slide</a:t>
            </a:r>
            <a:endParaRPr lang="en-GB" dirty="0"/>
          </a:p>
        </p:txBody>
      </p:sp>
      <p:grpSp>
        <p:nvGrpSpPr>
          <p:cNvPr id="13" name="Groep 12">
            <a:extLst>
              <a:ext uri="{FF2B5EF4-FFF2-40B4-BE49-F238E27FC236}">
                <a16:creationId xmlns:a16="http://schemas.microsoft.com/office/drawing/2014/main" id="{451A693A-3270-8948-A8C7-A4DEB55A9398}"/>
              </a:ext>
            </a:extLst>
          </p:cNvPr>
          <p:cNvGrpSpPr/>
          <p:nvPr userDrawn="1"/>
        </p:nvGrpSpPr>
        <p:grpSpPr>
          <a:xfrm>
            <a:off x="-3593091" y="2427248"/>
            <a:ext cx="3593091" cy="3276128"/>
            <a:chOff x="-3593091" y="2427248"/>
            <a:chExt cx="3593091" cy="3276128"/>
          </a:xfrm>
        </p:grpSpPr>
        <p:grpSp>
          <p:nvGrpSpPr>
            <p:cNvPr id="14" name="Groep 13">
              <a:extLst>
                <a:ext uri="{FF2B5EF4-FFF2-40B4-BE49-F238E27FC236}">
                  <a16:creationId xmlns:a16="http://schemas.microsoft.com/office/drawing/2014/main" id="{99133C0E-CD98-324A-8954-05D7B0F1F551}"/>
                </a:ext>
              </a:extLst>
            </p:cNvPr>
            <p:cNvGrpSpPr/>
            <p:nvPr userDrawn="1"/>
          </p:nvGrpSpPr>
          <p:grpSpPr>
            <a:xfrm>
              <a:off x="-3593091" y="2427248"/>
              <a:ext cx="3593091" cy="3276128"/>
              <a:chOff x="-3771020" y="2427248"/>
              <a:chExt cx="3593091" cy="3276128"/>
            </a:xfrm>
          </p:grpSpPr>
          <p:sp>
            <p:nvSpPr>
              <p:cNvPr id="21" name="Rechthoek 20">
                <a:extLst>
                  <a:ext uri="{FF2B5EF4-FFF2-40B4-BE49-F238E27FC236}">
                    <a16:creationId xmlns:a16="http://schemas.microsoft.com/office/drawing/2014/main" id="{8AF9A927-69E4-7D44-B3D3-15008A693974}"/>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22" name="Rechthoek 21">
                <a:extLst>
                  <a:ext uri="{FF2B5EF4-FFF2-40B4-BE49-F238E27FC236}">
                    <a16:creationId xmlns:a16="http://schemas.microsoft.com/office/drawing/2014/main" id="{47EC0DB5-0839-7647-A939-FA4BC112E1DE}"/>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23" name="VOORBEELD">
                <a:extLst>
                  <a:ext uri="{FF2B5EF4-FFF2-40B4-BE49-F238E27FC236}">
                    <a16:creationId xmlns:a16="http://schemas.microsoft.com/office/drawing/2014/main" id="{4CB28DB6-DF9D-EF49-8B51-4EB012D3F49E}"/>
                  </a:ext>
                </a:extLst>
              </p:cNvPr>
              <p:cNvGrpSpPr/>
              <p:nvPr userDrawn="1"/>
            </p:nvGrpSpPr>
            <p:grpSpPr>
              <a:xfrm>
                <a:off x="-3590026" y="2923382"/>
                <a:ext cx="3234311" cy="604518"/>
                <a:chOff x="-3605171" y="458674"/>
                <a:chExt cx="3234311" cy="558875"/>
              </a:xfrm>
            </p:grpSpPr>
            <p:sp>
              <p:nvSpPr>
                <p:cNvPr id="26" name="Rechthoek 25">
                  <a:extLst>
                    <a:ext uri="{FF2B5EF4-FFF2-40B4-BE49-F238E27FC236}">
                      <a16:creationId xmlns:a16="http://schemas.microsoft.com/office/drawing/2014/main" id="{714DB8EC-E851-F54F-87D0-F252686837AA}"/>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8" name="Rechthoek 27">
                  <a:extLst>
                    <a:ext uri="{FF2B5EF4-FFF2-40B4-BE49-F238E27FC236}">
                      <a16:creationId xmlns:a16="http://schemas.microsoft.com/office/drawing/2014/main" id="{DB0EFF74-9F52-764F-AD4B-EC42481F63D1}"/>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9" name="Groep 28">
                  <a:extLst>
                    <a:ext uri="{FF2B5EF4-FFF2-40B4-BE49-F238E27FC236}">
                      <a16:creationId xmlns:a16="http://schemas.microsoft.com/office/drawing/2014/main" id="{AD5AA28A-3109-224F-94FA-B313AAE39F9A}"/>
                    </a:ext>
                  </a:extLst>
                </p:cNvPr>
                <p:cNvGrpSpPr/>
                <p:nvPr userDrawn="1"/>
              </p:nvGrpSpPr>
              <p:grpSpPr>
                <a:xfrm>
                  <a:off x="-3386247" y="830871"/>
                  <a:ext cx="139423" cy="109566"/>
                  <a:chOff x="-2866744" y="827071"/>
                  <a:chExt cx="168701" cy="132575"/>
                </a:xfrm>
              </p:grpSpPr>
              <p:grpSp>
                <p:nvGrpSpPr>
                  <p:cNvPr id="60" name="Groep 59">
                    <a:extLst>
                      <a:ext uri="{FF2B5EF4-FFF2-40B4-BE49-F238E27FC236}">
                        <a16:creationId xmlns:a16="http://schemas.microsoft.com/office/drawing/2014/main" id="{B818443F-FBB4-8242-8C3D-96EB258F84B4}"/>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19797109-B236-E64B-B7D4-68D50A45BC51}"/>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D16E2886-5C28-8647-801D-5A435CA05EB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4F41E304-C850-3943-8F32-0486C8A2948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77B905BD-DEE1-3E4F-AEE4-D0D80F7069A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31702616-0756-3D4C-A782-4E48B7E6D55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129">
                    <a:extLst>
                      <a:ext uri="{FF2B5EF4-FFF2-40B4-BE49-F238E27FC236}">
                        <a16:creationId xmlns:a16="http://schemas.microsoft.com/office/drawing/2014/main" id="{31763A35-08DA-AB4B-A723-FD533B2DC6F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0" name="Groep 29">
                  <a:extLst>
                    <a:ext uri="{FF2B5EF4-FFF2-40B4-BE49-F238E27FC236}">
                      <a16:creationId xmlns:a16="http://schemas.microsoft.com/office/drawing/2014/main" id="{776A3FC7-784F-2F47-B965-267AFB200383}"/>
                    </a:ext>
                  </a:extLst>
                </p:cNvPr>
                <p:cNvGrpSpPr/>
                <p:nvPr userDrawn="1"/>
              </p:nvGrpSpPr>
              <p:grpSpPr>
                <a:xfrm>
                  <a:off x="-3605171" y="830871"/>
                  <a:ext cx="139423" cy="109566"/>
                  <a:chOff x="-2866744" y="518074"/>
                  <a:chExt cx="168701" cy="132575"/>
                </a:xfrm>
              </p:grpSpPr>
              <p:grpSp>
                <p:nvGrpSpPr>
                  <p:cNvPr id="53" name="Groep 52">
                    <a:extLst>
                      <a:ext uri="{FF2B5EF4-FFF2-40B4-BE49-F238E27FC236}">
                        <a16:creationId xmlns:a16="http://schemas.microsoft.com/office/drawing/2014/main" id="{062BDC01-F7DF-8A4C-8F2F-E2E614C0A215}"/>
                      </a:ext>
                    </a:extLst>
                  </p:cNvPr>
                  <p:cNvGrpSpPr/>
                  <p:nvPr userDrawn="1"/>
                </p:nvGrpSpPr>
                <p:grpSpPr>
                  <a:xfrm>
                    <a:off x="-2866744" y="518074"/>
                    <a:ext cx="168701" cy="132575"/>
                    <a:chOff x="-2866744" y="518074"/>
                    <a:chExt cx="168701" cy="132575"/>
                  </a:xfrm>
                </p:grpSpPr>
                <p:cxnSp>
                  <p:nvCxnSpPr>
                    <p:cNvPr id="55" name="Rechte verbindingslijn 54">
                      <a:extLst>
                        <a:ext uri="{FF2B5EF4-FFF2-40B4-BE49-F238E27FC236}">
                          <a16:creationId xmlns:a16="http://schemas.microsoft.com/office/drawing/2014/main" id="{67F8FA93-F343-0647-9CAA-660109F7CFF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CB5147A0-B7D1-5046-9C08-5855EF7DBE1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06939A5F-0DA9-DE4C-B406-4102D7AA1B7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923D4D0F-EA5C-2C49-8BA2-3F8042D6E23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4B3B5668-6EC7-FD41-8494-65A5B380B57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4" name="Pijl: rechts 122">
                    <a:extLst>
                      <a:ext uri="{FF2B5EF4-FFF2-40B4-BE49-F238E27FC236}">
                        <a16:creationId xmlns:a16="http://schemas.microsoft.com/office/drawing/2014/main" id="{0251047C-FC08-FD4A-AFD6-B93A83FD2BF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31" name="Rechte verbindingslijn 30">
                  <a:extLst>
                    <a:ext uri="{FF2B5EF4-FFF2-40B4-BE49-F238E27FC236}">
                      <a16:creationId xmlns:a16="http://schemas.microsoft.com/office/drawing/2014/main" id="{BD74BB6D-CDB7-6C47-8388-2673B2B9BCED}"/>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2" name="Rechte verbindingslijn 31">
                  <a:extLst>
                    <a:ext uri="{FF2B5EF4-FFF2-40B4-BE49-F238E27FC236}">
                      <a16:creationId xmlns:a16="http://schemas.microsoft.com/office/drawing/2014/main" id="{E6EBF8D6-DB2B-C545-B1BD-86A14416179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3" name="Rechthoek 32">
                  <a:extLst>
                    <a:ext uri="{FF2B5EF4-FFF2-40B4-BE49-F238E27FC236}">
                      <a16:creationId xmlns:a16="http://schemas.microsoft.com/office/drawing/2014/main" id="{47F67306-2B5D-1743-BE19-CAC6BBBE7E3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4" name="Rechthoek 33">
                  <a:extLst>
                    <a:ext uri="{FF2B5EF4-FFF2-40B4-BE49-F238E27FC236}">
                      <a16:creationId xmlns:a16="http://schemas.microsoft.com/office/drawing/2014/main" id="{3BEDD7C1-9695-8A41-B94A-B82053BE4B4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5" name="Groep 34">
                  <a:extLst>
                    <a:ext uri="{FF2B5EF4-FFF2-40B4-BE49-F238E27FC236}">
                      <a16:creationId xmlns:a16="http://schemas.microsoft.com/office/drawing/2014/main" id="{575FC430-7585-8145-B7DC-F561A8F6A510}"/>
                    </a:ext>
                  </a:extLst>
                </p:cNvPr>
                <p:cNvGrpSpPr/>
                <p:nvPr userDrawn="1"/>
              </p:nvGrpSpPr>
              <p:grpSpPr>
                <a:xfrm>
                  <a:off x="-2916763" y="769168"/>
                  <a:ext cx="268738" cy="248381"/>
                  <a:chOff x="-2916763" y="769168"/>
                  <a:chExt cx="268738" cy="248381"/>
                </a:xfrm>
              </p:grpSpPr>
              <p:sp>
                <p:nvSpPr>
                  <p:cNvPr id="45" name="Rechthoek 44">
                    <a:extLst>
                      <a:ext uri="{FF2B5EF4-FFF2-40B4-BE49-F238E27FC236}">
                        <a16:creationId xmlns:a16="http://schemas.microsoft.com/office/drawing/2014/main" id="{7BADCF3C-63A4-D84E-8CAD-3C8717AB535D}"/>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9CB9C651-C0D3-4E4B-AC5C-B0FE408271AA}"/>
                      </a:ext>
                    </a:extLst>
                  </p:cNvPr>
                  <p:cNvGrpSpPr/>
                  <p:nvPr userDrawn="1"/>
                </p:nvGrpSpPr>
                <p:grpSpPr>
                  <a:xfrm>
                    <a:off x="-2866744" y="827071"/>
                    <a:ext cx="168701" cy="132575"/>
                    <a:chOff x="-2866744" y="827071"/>
                    <a:chExt cx="168701" cy="132575"/>
                  </a:xfrm>
                </p:grpSpPr>
                <p:cxnSp>
                  <p:nvCxnSpPr>
                    <p:cNvPr id="48" name="Rechte verbindingslijn 47">
                      <a:extLst>
                        <a:ext uri="{FF2B5EF4-FFF2-40B4-BE49-F238E27FC236}">
                          <a16:creationId xmlns:a16="http://schemas.microsoft.com/office/drawing/2014/main" id="{34EC79C0-441C-4B4D-9DBF-E1838898258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17BD2455-B921-4E40-81EE-8647ECB017F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8DA28191-E578-C14D-9F29-2D3A5384E2C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DE47865C-6DA3-EA4B-9DE4-3FC9CC91611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DBCBD5DE-2C35-0F44-9C51-E282238E6EC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7" name="Pijl: rechts 115">
                    <a:extLst>
                      <a:ext uri="{FF2B5EF4-FFF2-40B4-BE49-F238E27FC236}">
                        <a16:creationId xmlns:a16="http://schemas.microsoft.com/office/drawing/2014/main" id="{500E9AD5-F0E5-3341-AC7D-CAE9B62CE290}"/>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110F041F-C4AB-BD46-BB24-079BC5A67E4F}"/>
                    </a:ext>
                  </a:extLst>
                </p:cNvPr>
                <p:cNvGrpSpPr/>
                <p:nvPr userDrawn="1"/>
              </p:nvGrpSpPr>
              <p:grpSpPr>
                <a:xfrm>
                  <a:off x="-2916763" y="460171"/>
                  <a:ext cx="268738" cy="248381"/>
                  <a:chOff x="-2916763" y="460171"/>
                  <a:chExt cx="268738" cy="248381"/>
                </a:xfrm>
              </p:grpSpPr>
              <p:sp>
                <p:nvSpPr>
                  <p:cNvPr id="37" name="Rechthoek 36">
                    <a:extLst>
                      <a:ext uri="{FF2B5EF4-FFF2-40B4-BE49-F238E27FC236}">
                        <a16:creationId xmlns:a16="http://schemas.microsoft.com/office/drawing/2014/main" id="{7AB153D5-9BBF-F140-8DA8-D64194056713}"/>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FF971B2D-00E2-3B42-908E-771FD3D3632D}"/>
                      </a:ext>
                    </a:extLst>
                  </p:cNvPr>
                  <p:cNvGrpSpPr/>
                  <p:nvPr userDrawn="1"/>
                </p:nvGrpSpPr>
                <p:grpSpPr>
                  <a:xfrm>
                    <a:off x="-2866744" y="518074"/>
                    <a:ext cx="168701" cy="132575"/>
                    <a:chOff x="-2866744" y="518074"/>
                    <a:chExt cx="168701" cy="132575"/>
                  </a:xfrm>
                </p:grpSpPr>
                <p:cxnSp>
                  <p:nvCxnSpPr>
                    <p:cNvPr id="40" name="Rechte verbindingslijn 39">
                      <a:extLst>
                        <a:ext uri="{FF2B5EF4-FFF2-40B4-BE49-F238E27FC236}">
                          <a16:creationId xmlns:a16="http://schemas.microsoft.com/office/drawing/2014/main" id="{D8C58D3E-0249-EA4B-84B2-7C714B11FD21}"/>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5811C4C0-0130-A442-8F07-B658C5C3157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89F0D865-6793-C94F-AEF2-02D9409FE4C5}"/>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D7AABA56-1D5B-4C49-8B82-61F7C2B03C7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1031BB02-EBD7-5F48-8F51-C1EF27FA75A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9" name="Pijl: rechts 107">
                    <a:extLst>
                      <a:ext uri="{FF2B5EF4-FFF2-40B4-BE49-F238E27FC236}">
                        <a16:creationId xmlns:a16="http://schemas.microsoft.com/office/drawing/2014/main" id="{C713B781-0193-2840-AEB7-49E3DFDE0C9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20" name="Afbeelding 19">
              <a:extLst>
                <a:ext uri="{FF2B5EF4-FFF2-40B4-BE49-F238E27FC236}">
                  <a16:creationId xmlns:a16="http://schemas.microsoft.com/office/drawing/2014/main" id="{35017EEB-C283-C740-997F-0349D46829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701880258"/>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 v6">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A7B2CB69-F07C-914A-9EDE-94D9C21654BE}"/>
              </a:ext>
            </a:extLst>
          </p:cNvPr>
          <p:cNvSpPr/>
          <p:nvPr userDrawn="1"/>
        </p:nvSpPr>
        <p:spPr>
          <a:xfrm>
            <a:off x="8424749" y="-1"/>
            <a:ext cx="3767253" cy="6858003"/>
          </a:xfrm>
          <a:custGeom>
            <a:avLst/>
            <a:gdLst>
              <a:gd name="connsiteX0" fmla="*/ 3135235 w 3767253"/>
              <a:gd name="connsiteY0" fmla="*/ 6227240 h 6858003"/>
              <a:gd name="connsiteX1" fmla="*/ 3173962 w 3767253"/>
              <a:gd name="connsiteY1" fmla="*/ 6285278 h 6858003"/>
              <a:gd name="connsiteX2" fmla="*/ 3209222 w 3767253"/>
              <a:gd name="connsiteY2" fmla="*/ 6331047 h 6858003"/>
              <a:gd name="connsiteX3" fmla="*/ 3211897 w 3767253"/>
              <a:gd name="connsiteY3" fmla="*/ 6334290 h 6858003"/>
              <a:gd name="connsiteX4" fmla="*/ 3178969 w 3767253"/>
              <a:gd name="connsiteY4" fmla="*/ 6334290 h 6858003"/>
              <a:gd name="connsiteX5" fmla="*/ 3119481 w 3767253"/>
              <a:gd name="connsiteY5" fmla="*/ 6274724 h 6858003"/>
              <a:gd name="connsiteX6" fmla="*/ 3119481 w 3767253"/>
              <a:gd name="connsiteY6" fmla="*/ 6266850 h 6858003"/>
              <a:gd name="connsiteX7" fmla="*/ 3124161 w 3767253"/>
              <a:gd name="connsiteY7" fmla="*/ 6243678 h 6858003"/>
              <a:gd name="connsiteX8" fmla="*/ 3103085 w 3767253"/>
              <a:gd name="connsiteY8" fmla="*/ 6152284 h 6858003"/>
              <a:gd name="connsiteX9" fmla="*/ 3105668 w 3767253"/>
              <a:gd name="connsiteY9" fmla="*/ 6166211 h 6858003"/>
              <a:gd name="connsiteX10" fmla="*/ 3120896 w 3767253"/>
              <a:gd name="connsiteY10" fmla="*/ 6197940 h 6858003"/>
              <a:gd name="connsiteX11" fmla="*/ 3114481 w 3767253"/>
              <a:gd name="connsiteY11" fmla="*/ 6202278 h 6858003"/>
              <a:gd name="connsiteX12" fmla="*/ 3087685 w 3767253"/>
              <a:gd name="connsiteY12" fmla="*/ 6266850 h 6858003"/>
              <a:gd name="connsiteX13" fmla="*/ 3087685 w 3767253"/>
              <a:gd name="connsiteY13" fmla="*/ 6274724 h 6858003"/>
              <a:gd name="connsiteX14" fmla="*/ 3178969 w 3767253"/>
              <a:gd name="connsiteY14" fmla="*/ 6366127 h 6858003"/>
              <a:gd name="connsiteX15" fmla="*/ 3264441 w 3767253"/>
              <a:gd name="connsiteY15" fmla="*/ 6366127 h 6858003"/>
              <a:gd name="connsiteX16" fmla="*/ 3264441 w 3767253"/>
              <a:gd name="connsiteY16" fmla="*/ 6334290 h 6858003"/>
              <a:gd name="connsiteX17" fmla="*/ 3236943 w 3767253"/>
              <a:gd name="connsiteY17" fmla="*/ 6334290 h 6858003"/>
              <a:gd name="connsiteX18" fmla="*/ 3243831 w 3767253"/>
              <a:gd name="connsiteY18" fmla="*/ 6325870 h 6858003"/>
              <a:gd name="connsiteX19" fmla="*/ 3272992 w 3767253"/>
              <a:gd name="connsiteY19" fmla="*/ 6287048 h 6858003"/>
              <a:gd name="connsiteX20" fmla="*/ 3284613 w 3767253"/>
              <a:gd name="connsiteY20" fmla="*/ 6287048 h 6858003"/>
              <a:gd name="connsiteX21" fmla="*/ 3329401 w 3767253"/>
              <a:gd name="connsiteY21" fmla="*/ 6346614 h 6858003"/>
              <a:gd name="connsiteX22" fmla="*/ 3329401 w 3767253"/>
              <a:gd name="connsiteY22" fmla="*/ 6354488 h 6858003"/>
              <a:gd name="connsiteX23" fmla="*/ 3269912 w 3767253"/>
              <a:gd name="connsiteY23" fmla="*/ 6414054 h 6858003"/>
              <a:gd name="connsiteX24" fmla="*/ 3264784 w 3767253"/>
              <a:gd name="connsiteY24" fmla="*/ 6414054 h 6858003"/>
              <a:gd name="connsiteX25" fmla="*/ 3184098 w 3767253"/>
              <a:gd name="connsiteY25" fmla="*/ 6414054 h 6858003"/>
              <a:gd name="connsiteX26" fmla="*/ 3172474 w 3767253"/>
              <a:gd name="connsiteY26" fmla="*/ 6414054 h 6858003"/>
              <a:gd name="connsiteX27" fmla="*/ 3042215 w 3767253"/>
              <a:gd name="connsiteY27" fmla="*/ 6279174 h 6858003"/>
              <a:gd name="connsiteX28" fmla="*/ 3042215 w 3767253"/>
              <a:gd name="connsiteY28" fmla="*/ 6263427 h 6858003"/>
              <a:gd name="connsiteX29" fmla="*/ 3080421 w 3767253"/>
              <a:gd name="connsiteY29" fmla="*/ 6168131 h 6858003"/>
              <a:gd name="connsiteX30" fmla="*/ 3224440 w 3767253"/>
              <a:gd name="connsiteY30" fmla="*/ 6013182 h 6858003"/>
              <a:gd name="connsiteX31" fmla="*/ 3110111 w 3767253"/>
              <a:gd name="connsiteY31" fmla="*/ 6089148 h 6858003"/>
              <a:gd name="connsiteX32" fmla="*/ 3105345 w 3767253"/>
              <a:gd name="connsiteY32" fmla="*/ 6112697 h 6858003"/>
              <a:gd name="connsiteX33" fmla="*/ 3057984 w 3767253"/>
              <a:gd name="connsiteY33" fmla="*/ 6145536 h 6858003"/>
              <a:gd name="connsiteX34" fmla="*/ 3010419 w 3767253"/>
              <a:gd name="connsiteY34" fmla="*/ 6263427 h 6858003"/>
              <a:gd name="connsiteX35" fmla="*/ 3010419 w 3767253"/>
              <a:gd name="connsiteY35" fmla="*/ 6279174 h 6858003"/>
              <a:gd name="connsiteX36" fmla="*/ 3172474 w 3767253"/>
              <a:gd name="connsiteY36" fmla="*/ 6445891 h 6858003"/>
              <a:gd name="connsiteX37" fmla="*/ 3184098 w 3767253"/>
              <a:gd name="connsiteY37" fmla="*/ 6445891 h 6858003"/>
              <a:gd name="connsiteX38" fmla="*/ 3264784 w 3767253"/>
              <a:gd name="connsiteY38" fmla="*/ 6445891 h 6858003"/>
              <a:gd name="connsiteX39" fmla="*/ 3269912 w 3767253"/>
              <a:gd name="connsiteY39" fmla="*/ 6445891 h 6858003"/>
              <a:gd name="connsiteX40" fmla="*/ 3361196 w 3767253"/>
              <a:gd name="connsiteY40" fmla="*/ 6354488 h 6858003"/>
              <a:gd name="connsiteX41" fmla="*/ 3361196 w 3767253"/>
              <a:gd name="connsiteY41" fmla="*/ 6346614 h 6858003"/>
              <a:gd name="connsiteX42" fmla="*/ 3314464 w 3767253"/>
              <a:gd name="connsiteY42" fmla="*/ 6262416 h 6858003"/>
              <a:gd name="connsiteX43" fmla="*/ 3293650 w 3767253"/>
              <a:gd name="connsiteY43" fmla="*/ 6257392 h 6858003"/>
              <a:gd name="connsiteX44" fmla="*/ 3318849 w 3767253"/>
              <a:gd name="connsiteY44" fmla="*/ 6216263 h 6858003"/>
              <a:gd name="connsiteX45" fmla="*/ 3326707 w 3767253"/>
              <a:gd name="connsiteY45" fmla="*/ 6217913 h 6858003"/>
              <a:gd name="connsiteX46" fmla="*/ 3406324 w 3767253"/>
              <a:gd name="connsiteY46" fmla="*/ 6342163 h 6858003"/>
              <a:gd name="connsiteX47" fmla="*/ 3406324 w 3767253"/>
              <a:gd name="connsiteY47" fmla="*/ 6357910 h 6858003"/>
              <a:gd name="connsiteX48" fmla="*/ 3276065 w 3767253"/>
              <a:gd name="connsiteY48" fmla="*/ 6492790 h 6858003"/>
              <a:gd name="connsiteX49" fmla="*/ 3183755 w 3767253"/>
              <a:gd name="connsiteY49" fmla="*/ 6492790 h 6858003"/>
              <a:gd name="connsiteX50" fmla="*/ 3183755 w 3767253"/>
              <a:gd name="connsiteY50" fmla="*/ 6524626 h 6858003"/>
              <a:gd name="connsiteX51" fmla="*/ 3276065 w 3767253"/>
              <a:gd name="connsiteY51" fmla="*/ 6524626 h 6858003"/>
              <a:gd name="connsiteX52" fmla="*/ 3438120 w 3767253"/>
              <a:gd name="connsiteY52" fmla="*/ 6357910 h 6858003"/>
              <a:gd name="connsiteX53" fmla="*/ 3438120 w 3767253"/>
              <a:gd name="connsiteY53" fmla="*/ 6342163 h 6858003"/>
              <a:gd name="connsiteX54" fmla="*/ 3339512 w 3767253"/>
              <a:gd name="connsiteY54" fmla="*/ 6188547 h 6858003"/>
              <a:gd name="connsiteX55" fmla="*/ 3334227 w 3767253"/>
              <a:gd name="connsiteY55" fmla="*/ 6187450 h 6858003"/>
              <a:gd name="connsiteX56" fmla="*/ 3343212 w 3767253"/>
              <a:gd name="connsiteY56" fmla="*/ 6166211 h 6858003"/>
              <a:gd name="connsiteX57" fmla="*/ 3348545 w 3767253"/>
              <a:gd name="connsiteY57" fmla="*/ 6137449 h 6858003"/>
              <a:gd name="connsiteX58" fmla="*/ 3224440 w 3767253"/>
              <a:gd name="connsiteY58" fmla="*/ 6013182 h 6858003"/>
              <a:gd name="connsiteX59" fmla="*/ 569248 w 3767253"/>
              <a:gd name="connsiteY59" fmla="*/ 0 h 6858003"/>
              <a:gd name="connsiteX60" fmla="*/ 3767253 w 3767253"/>
              <a:gd name="connsiteY60" fmla="*/ 0 h 6858003"/>
              <a:gd name="connsiteX61" fmla="*/ 3767253 w 3767253"/>
              <a:gd name="connsiteY61" fmla="*/ 6858003 h 6858003"/>
              <a:gd name="connsiteX62" fmla="*/ 2432524 w 3767253"/>
              <a:gd name="connsiteY62" fmla="*/ 6858003 h 6858003"/>
              <a:gd name="connsiteX63" fmla="*/ 2335271 w 3767253"/>
              <a:gd name="connsiteY63" fmla="*/ 6726165 h 6858003"/>
              <a:gd name="connsiteX64" fmla="*/ 0 w 3767253"/>
              <a:gd name="connsiteY64" fmla="*/ 2038652 h 6858003"/>
              <a:gd name="connsiteX65" fmla="*/ 475422 w 3767253"/>
              <a:gd name="connsiteY65"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767253" h="6858003">
                <a:moveTo>
                  <a:pt x="3135235" y="6227240"/>
                </a:moveTo>
                <a:lnTo>
                  <a:pt x="3173962" y="6285278"/>
                </a:lnTo>
                <a:cubicBezTo>
                  <a:pt x="3187324" y="6303588"/>
                  <a:pt x="3199943" y="6319606"/>
                  <a:pt x="3209222" y="6331047"/>
                </a:cubicBezTo>
                <a:lnTo>
                  <a:pt x="3211897" y="6334290"/>
                </a:lnTo>
                <a:lnTo>
                  <a:pt x="3178969" y="6334290"/>
                </a:lnTo>
                <a:cubicBezTo>
                  <a:pt x="3146148" y="6334290"/>
                  <a:pt x="3119481" y="6307587"/>
                  <a:pt x="3119481" y="6274724"/>
                </a:cubicBezTo>
                <a:lnTo>
                  <a:pt x="3119481" y="6266850"/>
                </a:lnTo>
                <a:cubicBezTo>
                  <a:pt x="3119481" y="6258634"/>
                  <a:pt x="3121148" y="6250803"/>
                  <a:pt x="3124161" y="6243678"/>
                </a:cubicBezTo>
                <a:close/>
                <a:moveTo>
                  <a:pt x="3103085" y="6152284"/>
                </a:moveTo>
                <a:lnTo>
                  <a:pt x="3105668" y="6166211"/>
                </a:lnTo>
                <a:lnTo>
                  <a:pt x="3120896" y="6197940"/>
                </a:lnTo>
                <a:lnTo>
                  <a:pt x="3114481" y="6202278"/>
                </a:lnTo>
                <a:cubicBezTo>
                  <a:pt x="3097942" y="6218838"/>
                  <a:pt x="3087685" y="6241689"/>
                  <a:pt x="3087685" y="6266850"/>
                </a:cubicBezTo>
                <a:lnTo>
                  <a:pt x="3087685" y="6274724"/>
                </a:lnTo>
                <a:cubicBezTo>
                  <a:pt x="3087685" y="6325047"/>
                  <a:pt x="3128712" y="6366127"/>
                  <a:pt x="3178969" y="6366127"/>
                </a:cubicBezTo>
                <a:lnTo>
                  <a:pt x="3264441" y="6366127"/>
                </a:lnTo>
                <a:lnTo>
                  <a:pt x="3264441" y="6334290"/>
                </a:lnTo>
                <a:lnTo>
                  <a:pt x="3236943" y="6334290"/>
                </a:lnTo>
                <a:lnTo>
                  <a:pt x="3243831" y="6325870"/>
                </a:lnTo>
                <a:lnTo>
                  <a:pt x="3272992" y="6287048"/>
                </a:lnTo>
                <a:lnTo>
                  <a:pt x="3284613" y="6287048"/>
                </a:lnTo>
                <a:cubicBezTo>
                  <a:pt x="3308887" y="6287048"/>
                  <a:pt x="3329401" y="6314435"/>
                  <a:pt x="3329401" y="6346614"/>
                </a:cubicBezTo>
                <a:lnTo>
                  <a:pt x="3329401" y="6354488"/>
                </a:lnTo>
                <a:cubicBezTo>
                  <a:pt x="3329401" y="6387352"/>
                  <a:pt x="3302733" y="6414054"/>
                  <a:pt x="3269912" y="6414054"/>
                </a:cubicBezTo>
                <a:lnTo>
                  <a:pt x="3264784" y="6414054"/>
                </a:lnTo>
                <a:lnTo>
                  <a:pt x="3184098" y="6414054"/>
                </a:lnTo>
                <a:lnTo>
                  <a:pt x="3172474" y="6414054"/>
                </a:lnTo>
                <a:cubicBezTo>
                  <a:pt x="3100677" y="6414054"/>
                  <a:pt x="3042215" y="6353461"/>
                  <a:pt x="3042215" y="6279174"/>
                </a:cubicBezTo>
                <a:lnTo>
                  <a:pt x="3042215" y="6263427"/>
                </a:lnTo>
                <a:cubicBezTo>
                  <a:pt x="3042215" y="6226284"/>
                  <a:pt x="3056831" y="6192565"/>
                  <a:pt x="3080421" y="6168131"/>
                </a:cubicBezTo>
                <a:close/>
                <a:moveTo>
                  <a:pt x="3224440" y="6013182"/>
                </a:moveTo>
                <a:cubicBezTo>
                  <a:pt x="3173157" y="6013182"/>
                  <a:pt x="3128990" y="6044570"/>
                  <a:pt x="3110111" y="6089148"/>
                </a:cubicBezTo>
                <a:lnTo>
                  <a:pt x="3105345" y="6112697"/>
                </a:lnTo>
                <a:lnTo>
                  <a:pt x="3057984" y="6145536"/>
                </a:lnTo>
                <a:cubicBezTo>
                  <a:pt x="3028625" y="6175705"/>
                  <a:pt x="3010419" y="6217384"/>
                  <a:pt x="3010419" y="6263427"/>
                </a:cubicBezTo>
                <a:lnTo>
                  <a:pt x="3010419" y="6279174"/>
                </a:lnTo>
                <a:cubicBezTo>
                  <a:pt x="3010419" y="6371262"/>
                  <a:pt x="3083241" y="6445891"/>
                  <a:pt x="3172474" y="6445891"/>
                </a:cubicBezTo>
                <a:lnTo>
                  <a:pt x="3184098" y="6445891"/>
                </a:lnTo>
                <a:lnTo>
                  <a:pt x="3264784" y="6445891"/>
                </a:lnTo>
                <a:lnTo>
                  <a:pt x="3269912" y="6445891"/>
                </a:lnTo>
                <a:cubicBezTo>
                  <a:pt x="3320170" y="6445891"/>
                  <a:pt x="3361196" y="6404811"/>
                  <a:pt x="3361196" y="6354488"/>
                </a:cubicBezTo>
                <a:lnTo>
                  <a:pt x="3361196" y="6346614"/>
                </a:lnTo>
                <a:cubicBezTo>
                  <a:pt x="3361196" y="6308872"/>
                  <a:pt x="3341965" y="6276329"/>
                  <a:pt x="3314464" y="6262416"/>
                </a:cubicBezTo>
                <a:lnTo>
                  <a:pt x="3293650" y="6257392"/>
                </a:lnTo>
                <a:lnTo>
                  <a:pt x="3318849" y="6216263"/>
                </a:lnTo>
                <a:lnTo>
                  <a:pt x="3326707" y="6217913"/>
                </a:lnTo>
                <a:cubicBezTo>
                  <a:pt x="3373439" y="6238437"/>
                  <a:pt x="3406324" y="6286449"/>
                  <a:pt x="3406324" y="6342163"/>
                </a:cubicBezTo>
                <a:lnTo>
                  <a:pt x="3406324" y="6357910"/>
                </a:lnTo>
                <a:cubicBezTo>
                  <a:pt x="3406324" y="6432197"/>
                  <a:pt x="3347862" y="6492790"/>
                  <a:pt x="3276065" y="6492790"/>
                </a:cubicBezTo>
                <a:lnTo>
                  <a:pt x="3183755" y="6492790"/>
                </a:lnTo>
                <a:lnTo>
                  <a:pt x="3183755" y="6524626"/>
                </a:lnTo>
                <a:lnTo>
                  <a:pt x="3276065" y="6524626"/>
                </a:lnTo>
                <a:cubicBezTo>
                  <a:pt x="3365298" y="6524626"/>
                  <a:pt x="3438120" y="6449656"/>
                  <a:pt x="3438120" y="6357910"/>
                </a:cubicBezTo>
                <a:lnTo>
                  <a:pt x="3438120" y="6342163"/>
                </a:lnTo>
                <a:cubicBezTo>
                  <a:pt x="3438377" y="6273098"/>
                  <a:pt x="3397670" y="6213853"/>
                  <a:pt x="3339512" y="6188547"/>
                </a:cubicBezTo>
                <a:lnTo>
                  <a:pt x="3334227" y="6187450"/>
                </a:lnTo>
                <a:lnTo>
                  <a:pt x="3343212" y="6166211"/>
                </a:lnTo>
                <a:cubicBezTo>
                  <a:pt x="3346606" y="6155737"/>
                  <a:pt x="3348545" y="6146007"/>
                  <a:pt x="3348545" y="6137449"/>
                </a:cubicBezTo>
                <a:cubicBezTo>
                  <a:pt x="3348545" y="6068639"/>
                  <a:pt x="3293159" y="6013182"/>
                  <a:pt x="3224440" y="6013182"/>
                </a:cubicBezTo>
                <a:close/>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a:xfrm>
            <a:off x="675467" y="154983"/>
            <a:ext cx="7381901" cy="1092631"/>
          </a:xfrm>
        </p:spPr>
        <p:txBody>
          <a:bodyPr/>
          <a:lstStyle/>
          <a:p>
            <a:r>
              <a:rPr lang="nl-NL" dirty="0"/>
              <a:t>Klik om stijl te bewerken</a:t>
            </a:r>
            <a:endParaRPr lang="en-GB" dirty="0"/>
          </a:p>
        </p:txBody>
      </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1216806" y="1743586"/>
            <a:ext cx="6840562"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bg1"/>
                </a:solidFill>
              </a:defRPr>
            </a:lvl1pPr>
          </a:lstStyle>
          <a:p>
            <a:pPr lvl="0"/>
            <a:r>
              <a:rPr lang="nl-NL" dirty="0" err="1"/>
              <a:t>Hoodfstuk</a:t>
            </a:r>
            <a:r>
              <a:rPr lang="nl-NL" dirty="0"/>
              <a:t> of subtitel van deze slide</a:t>
            </a:r>
            <a:endParaRPr lang="en-GB" dirty="0"/>
          </a:p>
        </p:txBody>
      </p:sp>
      <p:sp>
        <p:nvSpPr>
          <p:cNvPr id="23" name="Tekstvak 22">
            <a:extLst>
              <a:ext uri="{FF2B5EF4-FFF2-40B4-BE49-F238E27FC236}">
                <a16:creationId xmlns:a16="http://schemas.microsoft.com/office/drawing/2014/main" id="{D4ED2738-7554-B845-8C02-615D733E235E}"/>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grpSp>
        <p:nvGrpSpPr>
          <p:cNvPr id="29" name="Groep 28">
            <a:extLst>
              <a:ext uri="{FF2B5EF4-FFF2-40B4-BE49-F238E27FC236}">
                <a16:creationId xmlns:a16="http://schemas.microsoft.com/office/drawing/2014/main" id="{49551799-88B2-0045-879A-BBD4891FBEA2}"/>
              </a:ext>
            </a:extLst>
          </p:cNvPr>
          <p:cNvGrpSpPr>
            <a:grpSpLocks noChangeAspect="1"/>
          </p:cNvGrpSpPr>
          <p:nvPr userDrawn="1"/>
        </p:nvGrpSpPr>
        <p:grpSpPr>
          <a:xfrm>
            <a:off x="11435168" y="6013181"/>
            <a:ext cx="427703" cy="511444"/>
            <a:chOff x="5505450" y="2724150"/>
            <a:chExt cx="1182048" cy="1413484"/>
          </a:xfrm>
        </p:grpSpPr>
        <p:sp>
          <p:nvSpPr>
            <p:cNvPr id="30" name="Vrije vorm 29">
              <a:extLst>
                <a:ext uri="{FF2B5EF4-FFF2-40B4-BE49-F238E27FC236}">
                  <a16:creationId xmlns:a16="http://schemas.microsoft.com/office/drawing/2014/main" id="{4CD68FF6-6C26-4646-B7DD-C52AFA71D801}"/>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31" name="Graphic 12">
              <a:extLst>
                <a:ext uri="{FF2B5EF4-FFF2-40B4-BE49-F238E27FC236}">
                  <a16:creationId xmlns:a16="http://schemas.microsoft.com/office/drawing/2014/main" id="{04822B1D-B4DE-5D48-BA45-51B8A69B6E4D}"/>
                </a:ext>
              </a:extLst>
            </p:cNvPr>
            <p:cNvGrpSpPr/>
            <p:nvPr/>
          </p:nvGrpSpPr>
          <p:grpSpPr>
            <a:xfrm>
              <a:off x="5505450" y="2955000"/>
              <a:ext cx="1182048" cy="1182634"/>
              <a:chOff x="5505450" y="2955000"/>
              <a:chExt cx="1182048" cy="1182634"/>
            </a:xfrm>
            <a:solidFill>
              <a:schemeClr val="accent1"/>
            </a:solidFill>
          </p:grpSpPr>
          <p:sp>
            <p:nvSpPr>
              <p:cNvPr id="32" name="Vrije vorm 31">
                <a:extLst>
                  <a:ext uri="{FF2B5EF4-FFF2-40B4-BE49-F238E27FC236}">
                    <a16:creationId xmlns:a16="http://schemas.microsoft.com/office/drawing/2014/main" id="{79ECA985-ADC1-9B44-88DB-0050817EAF48}"/>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solidFill>
                <a:schemeClr val="bg1"/>
              </a:solidFill>
              <a:ln w="9449"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835D68F5-90BC-FE43-8F87-C8E9EA2D10F1}"/>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solidFill>
                <a:schemeClr val="bg1"/>
              </a:solidFill>
              <a:ln w="9449" cap="flat">
                <a:noFill/>
                <a:prstDash val="solid"/>
                <a:miter/>
              </a:ln>
            </p:spPr>
            <p:txBody>
              <a:bodyPr rtlCol="0" anchor="ctr"/>
              <a:lstStyle/>
              <a:p>
                <a:endParaRPr lang="en-GB"/>
              </a:p>
            </p:txBody>
          </p:sp>
        </p:grpSp>
      </p:grpSp>
      <p:grpSp>
        <p:nvGrpSpPr>
          <p:cNvPr id="14" name="Groep 13">
            <a:extLst>
              <a:ext uri="{FF2B5EF4-FFF2-40B4-BE49-F238E27FC236}">
                <a16:creationId xmlns:a16="http://schemas.microsoft.com/office/drawing/2014/main" id="{DD8268F8-61E4-4240-AA98-29A2873AC210}"/>
              </a:ext>
            </a:extLst>
          </p:cNvPr>
          <p:cNvGrpSpPr/>
          <p:nvPr userDrawn="1"/>
        </p:nvGrpSpPr>
        <p:grpSpPr>
          <a:xfrm>
            <a:off x="-3593091" y="2427248"/>
            <a:ext cx="3593091" cy="3276128"/>
            <a:chOff x="-3593091" y="2427248"/>
            <a:chExt cx="3593091" cy="3276128"/>
          </a:xfrm>
        </p:grpSpPr>
        <p:grpSp>
          <p:nvGrpSpPr>
            <p:cNvPr id="15" name="Groep 14">
              <a:extLst>
                <a:ext uri="{FF2B5EF4-FFF2-40B4-BE49-F238E27FC236}">
                  <a16:creationId xmlns:a16="http://schemas.microsoft.com/office/drawing/2014/main" id="{D40C8A4D-2E9F-604A-BC5D-6130E96CEA6C}"/>
                </a:ext>
              </a:extLst>
            </p:cNvPr>
            <p:cNvGrpSpPr/>
            <p:nvPr userDrawn="1"/>
          </p:nvGrpSpPr>
          <p:grpSpPr>
            <a:xfrm>
              <a:off x="-3593091" y="2427248"/>
              <a:ext cx="3593091" cy="3276128"/>
              <a:chOff x="-3771020" y="2427248"/>
              <a:chExt cx="3593091" cy="3276128"/>
            </a:xfrm>
          </p:grpSpPr>
          <p:sp>
            <p:nvSpPr>
              <p:cNvPr id="17" name="Rechthoek 16">
                <a:extLst>
                  <a:ext uri="{FF2B5EF4-FFF2-40B4-BE49-F238E27FC236}">
                    <a16:creationId xmlns:a16="http://schemas.microsoft.com/office/drawing/2014/main" id="{187FED32-0531-6C44-B99A-A25096B6C796}"/>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18" name="Rechthoek 17">
                <a:extLst>
                  <a:ext uri="{FF2B5EF4-FFF2-40B4-BE49-F238E27FC236}">
                    <a16:creationId xmlns:a16="http://schemas.microsoft.com/office/drawing/2014/main" id="{3E3C45A9-87E1-D54D-9140-7BDD9A35ECC4}"/>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19" name="VOORBEELD">
                <a:extLst>
                  <a:ext uri="{FF2B5EF4-FFF2-40B4-BE49-F238E27FC236}">
                    <a16:creationId xmlns:a16="http://schemas.microsoft.com/office/drawing/2014/main" id="{1C52EAC3-C950-9446-A716-52137D585F38}"/>
                  </a:ext>
                </a:extLst>
              </p:cNvPr>
              <p:cNvGrpSpPr/>
              <p:nvPr userDrawn="1"/>
            </p:nvGrpSpPr>
            <p:grpSpPr>
              <a:xfrm>
                <a:off x="-3590026" y="2923382"/>
                <a:ext cx="3234311" cy="604518"/>
                <a:chOff x="-3605171" y="458674"/>
                <a:chExt cx="3234311" cy="558875"/>
              </a:xfrm>
            </p:grpSpPr>
            <p:sp>
              <p:nvSpPr>
                <p:cNvPr id="20" name="Rechthoek 19">
                  <a:extLst>
                    <a:ext uri="{FF2B5EF4-FFF2-40B4-BE49-F238E27FC236}">
                      <a16:creationId xmlns:a16="http://schemas.microsoft.com/office/drawing/2014/main" id="{36A7C217-BB25-2246-B0E5-566D9FB71B90}"/>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1" name="Rechthoek 20">
                  <a:extLst>
                    <a:ext uri="{FF2B5EF4-FFF2-40B4-BE49-F238E27FC236}">
                      <a16:creationId xmlns:a16="http://schemas.microsoft.com/office/drawing/2014/main" id="{FBE67695-5D85-5244-9CCB-A97E24173A4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2" name="Groep 21">
                  <a:extLst>
                    <a:ext uri="{FF2B5EF4-FFF2-40B4-BE49-F238E27FC236}">
                      <a16:creationId xmlns:a16="http://schemas.microsoft.com/office/drawing/2014/main" id="{227642A7-E251-EB4F-9CB7-2EE153293F65}"/>
                    </a:ext>
                  </a:extLst>
                </p:cNvPr>
                <p:cNvGrpSpPr/>
                <p:nvPr userDrawn="1"/>
              </p:nvGrpSpPr>
              <p:grpSpPr>
                <a:xfrm>
                  <a:off x="-3386247" y="830871"/>
                  <a:ext cx="139423" cy="109566"/>
                  <a:chOff x="-2866744" y="827071"/>
                  <a:chExt cx="168701" cy="132575"/>
                </a:xfrm>
              </p:grpSpPr>
              <p:grpSp>
                <p:nvGrpSpPr>
                  <p:cNvPr id="62" name="Groep 61">
                    <a:extLst>
                      <a:ext uri="{FF2B5EF4-FFF2-40B4-BE49-F238E27FC236}">
                        <a16:creationId xmlns:a16="http://schemas.microsoft.com/office/drawing/2014/main" id="{C86D13AF-2519-D447-864A-DE90206FD615}"/>
                      </a:ext>
                    </a:extLst>
                  </p:cNvPr>
                  <p:cNvGrpSpPr/>
                  <p:nvPr userDrawn="1"/>
                </p:nvGrpSpPr>
                <p:grpSpPr>
                  <a:xfrm>
                    <a:off x="-2866744" y="827071"/>
                    <a:ext cx="168701" cy="132575"/>
                    <a:chOff x="-2866744" y="827071"/>
                    <a:chExt cx="168701" cy="132575"/>
                  </a:xfrm>
                </p:grpSpPr>
                <p:cxnSp>
                  <p:nvCxnSpPr>
                    <p:cNvPr id="64" name="Rechte verbindingslijn 63">
                      <a:extLst>
                        <a:ext uri="{FF2B5EF4-FFF2-40B4-BE49-F238E27FC236}">
                          <a16:creationId xmlns:a16="http://schemas.microsoft.com/office/drawing/2014/main" id="{7053FBA3-5A04-5D43-8A48-50B7CC21252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05185542-03FA-B742-93DF-FB3F43E17DC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A643AD90-79A3-0045-85E7-6B4B21349E1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A7392218-2ECC-614F-B1D6-69663D3E6B0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1E45F9E0-4858-F344-B253-9EB237326AF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3" name="Pijl: rechts 129">
                    <a:extLst>
                      <a:ext uri="{FF2B5EF4-FFF2-40B4-BE49-F238E27FC236}">
                        <a16:creationId xmlns:a16="http://schemas.microsoft.com/office/drawing/2014/main" id="{BE60DCE7-793C-944B-99E2-F5ACE66E4E2A}"/>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25" name="Groep 24">
                  <a:extLst>
                    <a:ext uri="{FF2B5EF4-FFF2-40B4-BE49-F238E27FC236}">
                      <a16:creationId xmlns:a16="http://schemas.microsoft.com/office/drawing/2014/main" id="{BB74B308-39E1-744B-9117-B0C70CB268FB}"/>
                    </a:ext>
                  </a:extLst>
                </p:cNvPr>
                <p:cNvGrpSpPr/>
                <p:nvPr userDrawn="1"/>
              </p:nvGrpSpPr>
              <p:grpSpPr>
                <a:xfrm>
                  <a:off x="-3605171" y="830871"/>
                  <a:ext cx="139423" cy="109566"/>
                  <a:chOff x="-2866744" y="518074"/>
                  <a:chExt cx="168701" cy="132575"/>
                </a:xfrm>
              </p:grpSpPr>
              <p:grpSp>
                <p:nvGrpSpPr>
                  <p:cNvPr id="55" name="Groep 54">
                    <a:extLst>
                      <a:ext uri="{FF2B5EF4-FFF2-40B4-BE49-F238E27FC236}">
                        <a16:creationId xmlns:a16="http://schemas.microsoft.com/office/drawing/2014/main" id="{C309B068-574A-214C-8814-93C5343E81FA}"/>
                      </a:ext>
                    </a:extLst>
                  </p:cNvPr>
                  <p:cNvGrpSpPr/>
                  <p:nvPr userDrawn="1"/>
                </p:nvGrpSpPr>
                <p:grpSpPr>
                  <a:xfrm>
                    <a:off x="-2866744" y="518074"/>
                    <a:ext cx="168701" cy="132575"/>
                    <a:chOff x="-2866744" y="518074"/>
                    <a:chExt cx="168701" cy="132575"/>
                  </a:xfrm>
                </p:grpSpPr>
                <p:cxnSp>
                  <p:nvCxnSpPr>
                    <p:cNvPr id="57" name="Rechte verbindingslijn 56">
                      <a:extLst>
                        <a:ext uri="{FF2B5EF4-FFF2-40B4-BE49-F238E27FC236}">
                          <a16:creationId xmlns:a16="http://schemas.microsoft.com/office/drawing/2014/main" id="{F0017E4D-3BB9-8042-9E99-2C553A0D6B6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2AF931E2-FB46-7A4C-8987-EFC089D233E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778755EE-DC07-6548-8EE2-5FB40112C26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C2E9E5E8-701D-7D4F-A823-A13E3E3752D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949CE223-7211-FF43-9F66-C4DDD9C2EF0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6" name="Pijl: rechts 122">
                    <a:extLst>
                      <a:ext uri="{FF2B5EF4-FFF2-40B4-BE49-F238E27FC236}">
                        <a16:creationId xmlns:a16="http://schemas.microsoft.com/office/drawing/2014/main" id="{6D892E6D-6F82-3B48-A700-D4151788C89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26" name="Rechte verbindingslijn 25">
                  <a:extLst>
                    <a:ext uri="{FF2B5EF4-FFF2-40B4-BE49-F238E27FC236}">
                      <a16:creationId xmlns:a16="http://schemas.microsoft.com/office/drawing/2014/main" id="{8E5C4144-46FF-1145-8F8F-D3B7BE46DFA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4" name="Rechte verbindingslijn 33">
                  <a:extLst>
                    <a:ext uri="{FF2B5EF4-FFF2-40B4-BE49-F238E27FC236}">
                      <a16:creationId xmlns:a16="http://schemas.microsoft.com/office/drawing/2014/main" id="{39B0858A-DE86-F049-ADD4-C110555A334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5" name="Rechthoek 34">
                  <a:extLst>
                    <a:ext uri="{FF2B5EF4-FFF2-40B4-BE49-F238E27FC236}">
                      <a16:creationId xmlns:a16="http://schemas.microsoft.com/office/drawing/2014/main" id="{FCD0645D-D263-EC41-9DD9-FBE43538401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6" name="Rechthoek 35">
                  <a:extLst>
                    <a:ext uri="{FF2B5EF4-FFF2-40B4-BE49-F238E27FC236}">
                      <a16:creationId xmlns:a16="http://schemas.microsoft.com/office/drawing/2014/main" id="{F4A1231C-E107-4241-8FE3-C006F3DA6248}"/>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7" name="Groep 36">
                  <a:extLst>
                    <a:ext uri="{FF2B5EF4-FFF2-40B4-BE49-F238E27FC236}">
                      <a16:creationId xmlns:a16="http://schemas.microsoft.com/office/drawing/2014/main" id="{85FCEC5F-C8CC-EF4D-8E3B-769ED792C62D}"/>
                    </a:ext>
                  </a:extLst>
                </p:cNvPr>
                <p:cNvGrpSpPr/>
                <p:nvPr userDrawn="1"/>
              </p:nvGrpSpPr>
              <p:grpSpPr>
                <a:xfrm>
                  <a:off x="-2916763" y="769168"/>
                  <a:ext cx="268738" cy="248381"/>
                  <a:chOff x="-2916763" y="769168"/>
                  <a:chExt cx="268738" cy="248381"/>
                </a:xfrm>
              </p:grpSpPr>
              <p:sp>
                <p:nvSpPr>
                  <p:cNvPr id="47" name="Rechthoek 46">
                    <a:extLst>
                      <a:ext uri="{FF2B5EF4-FFF2-40B4-BE49-F238E27FC236}">
                        <a16:creationId xmlns:a16="http://schemas.microsoft.com/office/drawing/2014/main" id="{11DBB807-A19F-5346-94C2-7C754F5E98D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8" name="Groep 47">
                    <a:extLst>
                      <a:ext uri="{FF2B5EF4-FFF2-40B4-BE49-F238E27FC236}">
                        <a16:creationId xmlns:a16="http://schemas.microsoft.com/office/drawing/2014/main" id="{E468B474-CED9-8747-8D15-CA6ABF33115B}"/>
                      </a:ext>
                    </a:extLst>
                  </p:cNvPr>
                  <p:cNvGrpSpPr/>
                  <p:nvPr userDrawn="1"/>
                </p:nvGrpSpPr>
                <p:grpSpPr>
                  <a:xfrm>
                    <a:off x="-2866744" y="827071"/>
                    <a:ext cx="168701" cy="132575"/>
                    <a:chOff x="-2866744" y="827071"/>
                    <a:chExt cx="168701" cy="132575"/>
                  </a:xfrm>
                </p:grpSpPr>
                <p:cxnSp>
                  <p:nvCxnSpPr>
                    <p:cNvPr id="50" name="Rechte verbindingslijn 49">
                      <a:extLst>
                        <a:ext uri="{FF2B5EF4-FFF2-40B4-BE49-F238E27FC236}">
                          <a16:creationId xmlns:a16="http://schemas.microsoft.com/office/drawing/2014/main" id="{20C82B50-A7BD-FF43-BEA7-34F7D846EA0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7796BAAD-BAAD-684A-82F3-554642DB184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D5CDD8C3-4FF9-C147-A1F6-893BE007FDF0}"/>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A86FB00F-D1BD-1543-90CE-FDD58F96F12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AF55D39B-9FB5-C44F-BE04-23AD898DB0C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9" name="Pijl: rechts 115">
                    <a:extLst>
                      <a:ext uri="{FF2B5EF4-FFF2-40B4-BE49-F238E27FC236}">
                        <a16:creationId xmlns:a16="http://schemas.microsoft.com/office/drawing/2014/main" id="{695415C9-6D88-524D-88E4-16AA3CD0C2E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8" name="Groep 37">
                  <a:extLst>
                    <a:ext uri="{FF2B5EF4-FFF2-40B4-BE49-F238E27FC236}">
                      <a16:creationId xmlns:a16="http://schemas.microsoft.com/office/drawing/2014/main" id="{F5EFC60F-5165-2143-9C68-3DC1416E79F5}"/>
                    </a:ext>
                  </a:extLst>
                </p:cNvPr>
                <p:cNvGrpSpPr/>
                <p:nvPr userDrawn="1"/>
              </p:nvGrpSpPr>
              <p:grpSpPr>
                <a:xfrm>
                  <a:off x="-2916763" y="460171"/>
                  <a:ext cx="268738" cy="248381"/>
                  <a:chOff x="-2916763" y="460171"/>
                  <a:chExt cx="268738" cy="248381"/>
                </a:xfrm>
              </p:grpSpPr>
              <p:sp>
                <p:nvSpPr>
                  <p:cNvPr id="39" name="Rechthoek 38">
                    <a:extLst>
                      <a:ext uri="{FF2B5EF4-FFF2-40B4-BE49-F238E27FC236}">
                        <a16:creationId xmlns:a16="http://schemas.microsoft.com/office/drawing/2014/main" id="{4EE52B7D-5200-A64E-9B99-949390C812CA}"/>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0" name="Groep 39">
                    <a:extLst>
                      <a:ext uri="{FF2B5EF4-FFF2-40B4-BE49-F238E27FC236}">
                        <a16:creationId xmlns:a16="http://schemas.microsoft.com/office/drawing/2014/main" id="{1054273B-D9C0-7545-A4EA-96D9787FD299}"/>
                      </a:ext>
                    </a:extLst>
                  </p:cNvPr>
                  <p:cNvGrpSpPr/>
                  <p:nvPr userDrawn="1"/>
                </p:nvGrpSpPr>
                <p:grpSpPr>
                  <a:xfrm>
                    <a:off x="-2866744" y="518074"/>
                    <a:ext cx="168701" cy="132575"/>
                    <a:chOff x="-2866744" y="518074"/>
                    <a:chExt cx="168701" cy="132575"/>
                  </a:xfrm>
                </p:grpSpPr>
                <p:cxnSp>
                  <p:nvCxnSpPr>
                    <p:cNvPr id="42" name="Rechte verbindingslijn 41">
                      <a:extLst>
                        <a:ext uri="{FF2B5EF4-FFF2-40B4-BE49-F238E27FC236}">
                          <a16:creationId xmlns:a16="http://schemas.microsoft.com/office/drawing/2014/main" id="{3CC5EA11-5A1B-274A-8E4D-9CD5DEB6CF3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ECC6EB91-8C1E-EF46-80CF-48BB71B1758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C987D26E-5C65-DB4B-9243-BF6238C81E1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0B7CE2A0-B2FE-3A4E-9628-174A94B498E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B4DD4E6E-45D5-2544-8933-A5D9586E3CD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1" name="Pijl: rechts 107">
                    <a:extLst>
                      <a:ext uri="{FF2B5EF4-FFF2-40B4-BE49-F238E27FC236}">
                        <a16:creationId xmlns:a16="http://schemas.microsoft.com/office/drawing/2014/main" id="{6DB96294-300E-E84E-8D91-67EBDF828AF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16" name="Afbeelding 15">
              <a:extLst>
                <a:ext uri="{FF2B5EF4-FFF2-40B4-BE49-F238E27FC236}">
                  <a16:creationId xmlns:a16="http://schemas.microsoft.com/office/drawing/2014/main" id="{809A451C-9821-2F46-B0BB-F65A5D7A0C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799188357"/>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v7">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A7B2CB69-F07C-914A-9EDE-94D9C21654BE}"/>
              </a:ext>
            </a:extLst>
          </p:cNvPr>
          <p:cNvSpPr/>
          <p:nvPr userDrawn="1"/>
        </p:nvSpPr>
        <p:spPr>
          <a:xfrm>
            <a:off x="8424749" y="-1"/>
            <a:ext cx="3767253" cy="6858003"/>
          </a:xfrm>
          <a:custGeom>
            <a:avLst/>
            <a:gdLst>
              <a:gd name="connsiteX0" fmla="*/ 3135235 w 3767253"/>
              <a:gd name="connsiteY0" fmla="*/ 6227240 h 6858003"/>
              <a:gd name="connsiteX1" fmla="*/ 3173962 w 3767253"/>
              <a:gd name="connsiteY1" fmla="*/ 6285278 h 6858003"/>
              <a:gd name="connsiteX2" fmla="*/ 3209222 w 3767253"/>
              <a:gd name="connsiteY2" fmla="*/ 6331047 h 6858003"/>
              <a:gd name="connsiteX3" fmla="*/ 3211897 w 3767253"/>
              <a:gd name="connsiteY3" fmla="*/ 6334290 h 6858003"/>
              <a:gd name="connsiteX4" fmla="*/ 3178969 w 3767253"/>
              <a:gd name="connsiteY4" fmla="*/ 6334290 h 6858003"/>
              <a:gd name="connsiteX5" fmla="*/ 3119481 w 3767253"/>
              <a:gd name="connsiteY5" fmla="*/ 6274724 h 6858003"/>
              <a:gd name="connsiteX6" fmla="*/ 3119481 w 3767253"/>
              <a:gd name="connsiteY6" fmla="*/ 6266850 h 6858003"/>
              <a:gd name="connsiteX7" fmla="*/ 3124161 w 3767253"/>
              <a:gd name="connsiteY7" fmla="*/ 6243678 h 6858003"/>
              <a:gd name="connsiteX8" fmla="*/ 3103085 w 3767253"/>
              <a:gd name="connsiteY8" fmla="*/ 6152284 h 6858003"/>
              <a:gd name="connsiteX9" fmla="*/ 3105668 w 3767253"/>
              <a:gd name="connsiteY9" fmla="*/ 6166211 h 6858003"/>
              <a:gd name="connsiteX10" fmla="*/ 3120896 w 3767253"/>
              <a:gd name="connsiteY10" fmla="*/ 6197940 h 6858003"/>
              <a:gd name="connsiteX11" fmla="*/ 3114481 w 3767253"/>
              <a:gd name="connsiteY11" fmla="*/ 6202278 h 6858003"/>
              <a:gd name="connsiteX12" fmla="*/ 3087685 w 3767253"/>
              <a:gd name="connsiteY12" fmla="*/ 6266850 h 6858003"/>
              <a:gd name="connsiteX13" fmla="*/ 3087685 w 3767253"/>
              <a:gd name="connsiteY13" fmla="*/ 6274724 h 6858003"/>
              <a:gd name="connsiteX14" fmla="*/ 3178969 w 3767253"/>
              <a:gd name="connsiteY14" fmla="*/ 6366127 h 6858003"/>
              <a:gd name="connsiteX15" fmla="*/ 3264441 w 3767253"/>
              <a:gd name="connsiteY15" fmla="*/ 6366127 h 6858003"/>
              <a:gd name="connsiteX16" fmla="*/ 3264441 w 3767253"/>
              <a:gd name="connsiteY16" fmla="*/ 6334290 h 6858003"/>
              <a:gd name="connsiteX17" fmla="*/ 3236943 w 3767253"/>
              <a:gd name="connsiteY17" fmla="*/ 6334290 h 6858003"/>
              <a:gd name="connsiteX18" fmla="*/ 3243831 w 3767253"/>
              <a:gd name="connsiteY18" fmla="*/ 6325870 h 6858003"/>
              <a:gd name="connsiteX19" fmla="*/ 3272992 w 3767253"/>
              <a:gd name="connsiteY19" fmla="*/ 6287048 h 6858003"/>
              <a:gd name="connsiteX20" fmla="*/ 3284613 w 3767253"/>
              <a:gd name="connsiteY20" fmla="*/ 6287048 h 6858003"/>
              <a:gd name="connsiteX21" fmla="*/ 3329401 w 3767253"/>
              <a:gd name="connsiteY21" fmla="*/ 6346614 h 6858003"/>
              <a:gd name="connsiteX22" fmla="*/ 3329401 w 3767253"/>
              <a:gd name="connsiteY22" fmla="*/ 6354488 h 6858003"/>
              <a:gd name="connsiteX23" fmla="*/ 3269912 w 3767253"/>
              <a:gd name="connsiteY23" fmla="*/ 6414054 h 6858003"/>
              <a:gd name="connsiteX24" fmla="*/ 3264784 w 3767253"/>
              <a:gd name="connsiteY24" fmla="*/ 6414054 h 6858003"/>
              <a:gd name="connsiteX25" fmla="*/ 3184098 w 3767253"/>
              <a:gd name="connsiteY25" fmla="*/ 6414054 h 6858003"/>
              <a:gd name="connsiteX26" fmla="*/ 3172474 w 3767253"/>
              <a:gd name="connsiteY26" fmla="*/ 6414054 h 6858003"/>
              <a:gd name="connsiteX27" fmla="*/ 3042215 w 3767253"/>
              <a:gd name="connsiteY27" fmla="*/ 6279174 h 6858003"/>
              <a:gd name="connsiteX28" fmla="*/ 3042215 w 3767253"/>
              <a:gd name="connsiteY28" fmla="*/ 6263427 h 6858003"/>
              <a:gd name="connsiteX29" fmla="*/ 3080421 w 3767253"/>
              <a:gd name="connsiteY29" fmla="*/ 6168131 h 6858003"/>
              <a:gd name="connsiteX30" fmla="*/ 3224440 w 3767253"/>
              <a:gd name="connsiteY30" fmla="*/ 6013182 h 6858003"/>
              <a:gd name="connsiteX31" fmla="*/ 3110111 w 3767253"/>
              <a:gd name="connsiteY31" fmla="*/ 6089148 h 6858003"/>
              <a:gd name="connsiteX32" fmla="*/ 3105345 w 3767253"/>
              <a:gd name="connsiteY32" fmla="*/ 6112697 h 6858003"/>
              <a:gd name="connsiteX33" fmla="*/ 3057984 w 3767253"/>
              <a:gd name="connsiteY33" fmla="*/ 6145536 h 6858003"/>
              <a:gd name="connsiteX34" fmla="*/ 3010419 w 3767253"/>
              <a:gd name="connsiteY34" fmla="*/ 6263427 h 6858003"/>
              <a:gd name="connsiteX35" fmla="*/ 3010419 w 3767253"/>
              <a:gd name="connsiteY35" fmla="*/ 6279174 h 6858003"/>
              <a:gd name="connsiteX36" fmla="*/ 3172474 w 3767253"/>
              <a:gd name="connsiteY36" fmla="*/ 6445891 h 6858003"/>
              <a:gd name="connsiteX37" fmla="*/ 3184098 w 3767253"/>
              <a:gd name="connsiteY37" fmla="*/ 6445891 h 6858003"/>
              <a:gd name="connsiteX38" fmla="*/ 3264784 w 3767253"/>
              <a:gd name="connsiteY38" fmla="*/ 6445891 h 6858003"/>
              <a:gd name="connsiteX39" fmla="*/ 3269912 w 3767253"/>
              <a:gd name="connsiteY39" fmla="*/ 6445891 h 6858003"/>
              <a:gd name="connsiteX40" fmla="*/ 3361196 w 3767253"/>
              <a:gd name="connsiteY40" fmla="*/ 6354488 h 6858003"/>
              <a:gd name="connsiteX41" fmla="*/ 3361196 w 3767253"/>
              <a:gd name="connsiteY41" fmla="*/ 6346614 h 6858003"/>
              <a:gd name="connsiteX42" fmla="*/ 3314464 w 3767253"/>
              <a:gd name="connsiteY42" fmla="*/ 6262416 h 6858003"/>
              <a:gd name="connsiteX43" fmla="*/ 3293650 w 3767253"/>
              <a:gd name="connsiteY43" fmla="*/ 6257392 h 6858003"/>
              <a:gd name="connsiteX44" fmla="*/ 3318849 w 3767253"/>
              <a:gd name="connsiteY44" fmla="*/ 6216263 h 6858003"/>
              <a:gd name="connsiteX45" fmla="*/ 3326707 w 3767253"/>
              <a:gd name="connsiteY45" fmla="*/ 6217913 h 6858003"/>
              <a:gd name="connsiteX46" fmla="*/ 3406324 w 3767253"/>
              <a:gd name="connsiteY46" fmla="*/ 6342163 h 6858003"/>
              <a:gd name="connsiteX47" fmla="*/ 3406324 w 3767253"/>
              <a:gd name="connsiteY47" fmla="*/ 6357910 h 6858003"/>
              <a:gd name="connsiteX48" fmla="*/ 3276065 w 3767253"/>
              <a:gd name="connsiteY48" fmla="*/ 6492790 h 6858003"/>
              <a:gd name="connsiteX49" fmla="*/ 3183755 w 3767253"/>
              <a:gd name="connsiteY49" fmla="*/ 6492790 h 6858003"/>
              <a:gd name="connsiteX50" fmla="*/ 3183755 w 3767253"/>
              <a:gd name="connsiteY50" fmla="*/ 6524626 h 6858003"/>
              <a:gd name="connsiteX51" fmla="*/ 3276065 w 3767253"/>
              <a:gd name="connsiteY51" fmla="*/ 6524626 h 6858003"/>
              <a:gd name="connsiteX52" fmla="*/ 3438120 w 3767253"/>
              <a:gd name="connsiteY52" fmla="*/ 6357910 h 6858003"/>
              <a:gd name="connsiteX53" fmla="*/ 3438120 w 3767253"/>
              <a:gd name="connsiteY53" fmla="*/ 6342163 h 6858003"/>
              <a:gd name="connsiteX54" fmla="*/ 3339512 w 3767253"/>
              <a:gd name="connsiteY54" fmla="*/ 6188547 h 6858003"/>
              <a:gd name="connsiteX55" fmla="*/ 3334227 w 3767253"/>
              <a:gd name="connsiteY55" fmla="*/ 6187450 h 6858003"/>
              <a:gd name="connsiteX56" fmla="*/ 3343212 w 3767253"/>
              <a:gd name="connsiteY56" fmla="*/ 6166211 h 6858003"/>
              <a:gd name="connsiteX57" fmla="*/ 3348545 w 3767253"/>
              <a:gd name="connsiteY57" fmla="*/ 6137449 h 6858003"/>
              <a:gd name="connsiteX58" fmla="*/ 3224440 w 3767253"/>
              <a:gd name="connsiteY58" fmla="*/ 6013182 h 6858003"/>
              <a:gd name="connsiteX59" fmla="*/ 569248 w 3767253"/>
              <a:gd name="connsiteY59" fmla="*/ 0 h 6858003"/>
              <a:gd name="connsiteX60" fmla="*/ 3767253 w 3767253"/>
              <a:gd name="connsiteY60" fmla="*/ 0 h 6858003"/>
              <a:gd name="connsiteX61" fmla="*/ 3767253 w 3767253"/>
              <a:gd name="connsiteY61" fmla="*/ 6858003 h 6858003"/>
              <a:gd name="connsiteX62" fmla="*/ 2432524 w 3767253"/>
              <a:gd name="connsiteY62" fmla="*/ 6858003 h 6858003"/>
              <a:gd name="connsiteX63" fmla="*/ 2335271 w 3767253"/>
              <a:gd name="connsiteY63" fmla="*/ 6726165 h 6858003"/>
              <a:gd name="connsiteX64" fmla="*/ 0 w 3767253"/>
              <a:gd name="connsiteY64" fmla="*/ 2038652 h 6858003"/>
              <a:gd name="connsiteX65" fmla="*/ 475422 w 3767253"/>
              <a:gd name="connsiteY65"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767253" h="6858003">
                <a:moveTo>
                  <a:pt x="3135235" y="6227240"/>
                </a:moveTo>
                <a:lnTo>
                  <a:pt x="3173962" y="6285278"/>
                </a:lnTo>
                <a:cubicBezTo>
                  <a:pt x="3187324" y="6303588"/>
                  <a:pt x="3199943" y="6319606"/>
                  <a:pt x="3209222" y="6331047"/>
                </a:cubicBezTo>
                <a:lnTo>
                  <a:pt x="3211897" y="6334290"/>
                </a:lnTo>
                <a:lnTo>
                  <a:pt x="3178969" y="6334290"/>
                </a:lnTo>
                <a:cubicBezTo>
                  <a:pt x="3146148" y="6334290"/>
                  <a:pt x="3119481" y="6307587"/>
                  <a:pt x="3119481" y="6274724"/>
                </a:cubicBezTo>
                <a:lnTo>
                  <a:pt x="3119481" y="6266850"/>
                </a:lnTo>
                <a:cubicBezTo>
                  <a:pt x="3119481" y="6258634"/>
                  <a:pt x="3121148" y="6250803"/>
                  <a:pt x="3124161" y="6243678"/>
                </a:cubicBezTo>
                <a:close/>
                <a:moveTo>
                  <a:pt x="3103085" y="6152284"/>
                </a:moveTo>
                <a:lnTo>
                  <a:pt x="3105668" y="6166211"/>
                </a:lnTo>
                <a:lnTo>
                  <a:pt x="3120896" y="6197940"/>
                </a:lnTo>
                <a:lnTo>
                  <a:pt x="3114481" y="6202278"/>
                </a:lnTo>
                <a:cubicBezTo>
                  <a:pt x="3097942" y="6218838"/>
                  <a:pt x="3087685" y="6241689"/>
                  <a:pt x="3087685" y="6266850"/>
                </a:cubicBezTo>
                <a:lnTo>
                  <a:pt x="3087685" y="6274724"/>
                </a:lnTo>
                <a:cubicBezTo>
                  <a:pt x="3087685" y="6325047"/>
                  <a:pt x="3128712" y="6366127"/>
                  <a:pt x="3178969" y="6366127"/>
                </a:cubicBezTo>
                <a:lnTo>
                  <a:pt x="3264441" y="6366127"/>
                </a:lnTo>
                <a:lnTo>
                  <a:pt x="3264441" y="6334290"/>
                </a:lnTo>
                <a:lnTo>
                  <a:pt x="3236943" y="6334290"/>
                </a:lnTo>
                <a:lnTo>
                  <a:pt x="3243831" y="6325870"/>
                </a:lnTo>
                <a:lnTo>
                  <a:pt x="3272992" y="6287048"/>
                </a:lnTo>
                <a:lnTo>
                  <a:pt x="3284613" y="6287048"/>
                </a:lnTo>
                <a:cubicBezTo>
                  <a:pt x="3308887" y="6287048"/>
                  <a:pt x="3329401" y="6314435"/>
                  <a:pt x="3329401" y="6346614"/>
                </a:cubicBezTo>
                <a:lnTo>
                  <a:pt x="3329401" y="6354488"/>
                </a:lnTo>
                <a:cubicBezTo>
                  <a:pt x="3329401" y="6387352"/>
                  <a:pt x="3302733" y="6414054"/>
                  <a:pt x="3269912" y="6414054"/>
                </a:cubicBezTo>
                <a:lnTo>
                  <a:pt x="3264784" y="6414054"/>
                </a:lnTo>
                <a:lnTo>
                  <a:pt x="3184098" y="6414054"/>
                </a:lnTo>
                <a:lnTo>
                  <a:pt x="3172474" y="6414054"/>
                </a:lnTo>
                <a:cubicBezTo>
                  <a:pt x="3100677" y="6414054"/>
                  <a:pt x="3042215" y="6353461"/>
                  <a:pt x="3042215" y="6279174"/>
                </a:cubicBezTo>
                <a:lnTo>
                  <a:pt x="3042215" y="6263427"/>
                </a:lnTo>
                <a:cubicBezTo>
                  <a:pt x="3042215" y="6226284"/>
                  <a:pt x="3056831" y="6192565"/>
                  <a:pt x="3080421" y="6168131"/>
                </a:cubicBezTo>
                <a:close/>
                <a:moveTo>
                  <a:pt x="3224440" y="6013182"/>
                </a:moveTo>
                <a:cubicBezTo>
                  <a:pt x="3173157" y="6013182"/>
                  <a:pt x="3128990" y="6044570"/>
                  <a:pt x="3110111" y="6089148"/>
                </a:cubicBezTo>
                <a:lnTo>
                  <a:pt x="3105345" y="6112697"/>
                </a:lnTo>
                <a:lnTo>
                  <a:pt x="3057984" y="6145536"/>
                </a:lnTo>
                <a:cubicBezTo>
                  <a:pt x="3028625" y="6175705"/>
                  <a:pt x="3010419" y="6217384"/>
                  <a:pt x="3010419" y="6263427"/>
                </a:cubicBezTo>
                <a:lnTo>
                  <a:pt x="3010419" y="6279174"/>
                </a:lnTo>
                <a:cubicBezTo>
                  <a:pt x="3010419" y="6371262"/>
                  <a:pt x="3083241" y="6445891"/>
                  <a:pt x="3172474" y="6445891"/>
                </a:cubicBezTo>
                <a:lnTo>
                  <a:pt x="3184098" y="6445891"/>
                </a:lnTo>
                <a:lnTo>
                  <a:pt x="3264784" y="6445891"/>
                </a:lnTo>
                <a:lnTo>
                  <a:pt x="3269912" y="6445891"/>
                </a:lnTo>
                <a:cubicBezTo>
                  <a:pt x="3320170" y="6445891"/>
                  <a:pt x="3361196" y="6404811"/>
                  <a:pt x="3361196" y="6354488"/>
                </a:cubicBezTo>
                <a:lnTo>
                  <a:pt x="3361196" y="6346614"/>
                </a:lnTo>
                <a:cubicBezTo>
                  <a:pt x="3361196" y="6308872"/>
                  <a:pt x="3341965" y="6276329"/>
                  <a:pt x="3314464" y="6262416"/>
                </a:cubicBezTo>
                <a:lnTo>
                  <a:pt x="3293650" y="6257392"/>
                </a:lnTo>
                <a:lnTo>
                  <a:pt x="3318849" y="6216263"/>
                </a:lnTo>
                <a:lnTo>
                  <a:pt x="3326707" y="6217913"/>
                </a:lnTo>
                <a:cubicBezTo>
                  <a:pt x="3373439" y="6238437"/>
                  <a:pt x="3406324" y="6286449"/>
                  <a:pt x="3406324" y="6342163"/>
                </a:cubicBezTo>
                <a:lnTo>
                  <a:pt x="3406324" y="6357910"/>
                </a:lnTo>
                <a:cubicBezTo>
                  <a:pt x="3406324" y="6432197"/>
                  <a:pt x="3347862" y="6492790"/>
                  <a:pt x="3276065" y="6492790"/>
                </a:cubicBezTo>
                <a:lnTo>
                  <a:pt x="3183755" y="6492790"/>
                </a:lnTo>
                <a:lnTo>
                  <a:pt x="3183755" y="6524626"/>
                </a:lnTo>
                <a:lnTo>
                  <a:pt x="3276065" y="6524626"/>
                </a:lnTo>
                <a:cubicBezTo>
                  <a:pt x="3365298" y="6524626"/>
                  <a:pt x="3438120" y="6449656"/>
                  <a:pt x="3438120" y="6357910"/>
                </a:cubicBezTo>
                <a:lnTo>
                  <a:pt x="3438120" y="6342163"/>
                </a:lnTo>
                <a:cubicBezTo>
                  <a:pt x="3438377" y="6273098"/>
                  <a:pt x="3397670" y="6213853"/>
                  <a:pt x="3339512" y="6188547"/>
                </a:cubicBezTo>
                <a:lnTo>
                  <a:pt x="3334227" y="6187450"/>
                </a:lnTo>
                <a:lnTo>
                  <a:pt x="3343212" y="6166211"/>
                </a:lnTo>
                <a:cubicBezTo>
                  <a:pt x="3346606" y="6155737"/>
                  <a:pt x="3348545" y="6146007"/>
                  <a:pt x="3348545" y="6137449"/>
                </a:cubicBezTo>
                <a:cubicBezTo>
                  <a:pt x="3348545" y="6068639"/>
                  <a:pt x="3293159" y="6013182"/>
                  <a:pt x="3224440" y="6013182"/>
                </a:cubicBezTo>
                <a:close/>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a:xfrm>
            <a:off x="675467" y="154983"/>
            <a:ext cx="7381901" cy="1092631"/>
          </a:xfrm>
        </p:spPr>
        <p:txBody>
          <a:bodyPr/>
          <a:lstStyle/>
          <a:p>
            <a:r>
              <a:rPr lang="nl-NL" dirty="0"/>
              <a:t>Klik om stijl te bewerken</a:t>
            </a:r>
            <a:endParaRPr lang="en-GB" dirty="0"/>
          </a:p>
        </p:txBody>
      </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1216806" y="1743586"/>
            <a:ext cx="6840562"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6"/>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sp>
        <p:nvSpPr>
          <p:cNvPr id="23" name="Tekstvak 22">
            <a:extLst>
              <a:ext uri="{FF2B5EF4-FFF2-40B4-BE49-F238E27FC236}">
                <a16:creationId xmlns:a16="http://schemas.microsoft.com/office/drawing/2014/main" id="{D4ED2738-7554-B845-8C02-615D733E235E}"/>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grpSp>
        <p:nvGrpSpPr>
          <p:cNvPr id="29" name="Groep 28">
            <a:extLst>
              <a:ext uri="{FF2B5EF4-FFF2-40B4-BE49-F238E27FC236}">
                <a16:creationId xmlns:a16="http://schemas.microsoft.com/office/drawing/2014/main" id="{49551799-88B2-0045-879A-BBD4891FBEA2}"/>
              </a:ext>
            </a:extLst>
          </p:cNvPr>
          <p:cNvGrpSpPr>
            <a:grpSpLocks noChangeAspect="1"/>
          </p:cNvGrpSpPr>
          <p:nvPr userDrawn="1"/>
        </p:nvGrpSpPr>
        <p:grpSpPr>
          <a:xfrm>
            <a:off x="11435168" y="6013181"/>
            <a:ext cx="427703" cy="511444"/>
            <a:chOff x="5505450" y="2724150"/>
            <a:chExt cx="1182048" cy="1413484"/>
          </a:xfrm>
        </p:grpSpPr>
        <p:sp>
          <p:nvSpPr>
            <p:cNvPr id="30" name="Vrije vorm 29">
              <a:extLst>
                <a:ext uri="{FF2B5EF4-FFF2-40B4-BE49-F238E27FC236}">
                  <a16:creationId xmlns:a16="http://schemas.microsoft.com/office/drawing/2014/main" id="{4CD68FF6-6C26-4646-B7DD-C52AFA71D801}"/>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31" name="Graphic 12">
              <a:extLst>
                <a:ext uri="{FF2B5EF4-FFF2-40B4-BE49-F238E27FC236}">
                  <a16:creationId xmlns:a16="http://schemas.microsoft.com/office/drawing/2014/main" id="{04822B1D-B4DE-5D48-BA45-51B8A69B6E4D}"/>
                </a:ext>
              </a:extLst>
            </p:cNvPr>
            <p:cNvGrpSpPr/>
            <p:nvPr/>
          </p:nvGrpSpPr>
          <p:grpSpPr>
            <a:xfrm>
              <a:off x="5505450" y="2955000"/>
              <a:ext cx="1182048" cy="1182634"/>
              <a:chOff x="5505450" y="2955000"/>
              <a:chExt cx="1182048" cy="1182634"/>
            </a:xfrm>
            <a:solidFill>
              <a:schemeClr val="accent1"/>
            </a:solidFill>
          </p:grpSpPr>
          <p:sp>
            <p:nvSpPr>
              <p:cNvPr id="32" name="Vrije vorm 31">
                <a:extLst>
                  <a:ext uri="{FF2B5EF4-FFF2-40B4-BE49-F238E27FC236}">
                    <a16:creationId xmlns:a16="http://schemas.microsoft.com/office/drawing/2014/main" id="{79ECA985-ADC1-9B44-88DB-0050817EAF48}"/>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solidFill>
                <a:schemeClr val="accent1"/>
              </a:solidFill>
              <a:ln w="9449"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835D68F5-90BC-FE43-8F87-C8E9EA2D10F1}"/>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solidFill>
                <a:schemeClr val="accent1"/>
              </a:solidFill>
              <a:ln w="9449" cap="flat">
                <a:noFill/>
                <a:prstDash val="solid"/>
                <a:miter/>
              </a:ln>
            </p:spPr>
            <p:txBody>
              <a:bodyPr rtlCol="0" anchor="ctr"/>
              <a:lstStyle/>
              <a:p>
                <a:endParaRPr lang="en-GB"/>
              </a:p>
            </p:txBody>
          </p:sp>
        </p:grpSp>
      </p:grpSp>
      <p:grpSp>
        <p:nvGrpSpPr>
          <p:cNvPr id="12" name="Groep 11">
            <a:extLst>
              <a:ext uri="{FF2B5EF4-FFF2-40B4-BE49-F238E27FC236}">
                <a16:creationId xmlns:a16="http://schemas.microsoft.com/office/drawing/2014/main" id="{DABDB0AA-DF8C-9942-BAE8-13D7BFB1111C}"/>
              </a:ext>
            </a:extLst>
          </p:cNvPr>
          <p:cNvGrpSpPr/>
          <p:nvPr userDrawn="1"/>
        </p:nvGrpSpPr>
        <p:grpSpPr>
          <a:xfrm>
            <a:off x="-3593091" y="2427248"/>
            <a:ext cx="3593091" cy="3276128"/>
            <a:chOff x="-3593091" y="2427248"/>
            <a:chExt cx="3593091" cy="3276128"/>
          </a:xfrm>
        </p:grpSpPr>
        <p:grpSp>
          <p:nvGrpSpPr>
            <p:cNvPr id="14" name="Groep 13">
              <a:extLst>
                <a:ext uri="{FF2B5EF4-FFF2-40B4-BE49-F238E27FC236}">
                  <a16:creationId xmlns:a16="http://schemas.microsoft.com/office/drawing/2014/main" id="{D0866A07-F4DC-0049-AB0A-22DC02A647D1}"/>
                </a:ext>
              </a:extLst>
            </p:cNvPr>
            <p:cNvGrpSpPr/>
            <p:nvPr userDrawn="1"/>
          </p:nvGrpSpPr>
          <p:grpSpPr>
            <a:xfrm>
              <a:off x="-3593091" y="2427248"/>
              <a:ext cx="3593091" cy="3276128"/>
              <a:chOff x="-3771020" y="2427248"/>
              <a:chExt cx="3593091" cy="3276128"/>
            </a:xfrm>
          </p:grpSpPr>
          <p:sp>
            <p:nvSpPr>
              <p:cNvPr id="16" name="Rechthoek 15">
                <a:extLst>
                  <a:ext uri="{FF2B5EF4-FFF2-40B4-BE49-F238E27FC236}">
                    <a16:creationId xmlns:a16="http://schemas.microsoft.com/office/drawing/2014/main" id="{02E46637-AB5B-DA40-85F9-A387FDFF0A28}"/>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17" name="Rechthoek 16">
                <a:extLst>
                  <a:ext uri="{FF2B5EF4-FFF2-40B4-BE49-F238E27FC236}">
                    <a16:creationId xmlns:a16="http://schemas.microsoft.com/office/drawing/2014/main" id="{CB276086-096C-164A-8A21-1DFADB673456}"/>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18" name="VOORBEELD">
                <a:extLst>
                  <a:ext uri="{FF2B5EF4-FFF2-40B4-BE49-F238E27FC236}">
                    <a16:creationId xmlns:a16="http://schemas.microsoft.com/office/drawing/2014/main" id="{8B58FB43-0D4F-F549-8A69-9823559F19AE}"/>
                  </a:ext>
                </a:extLst>
              </p:cNvPr>
              <p:cNvGrpSpPr/>
              <p:nvPr userDrawn="1"/>
            </p:nvGrpSpPr>
            <p:grpSpPr>
              <a:xfrm>
                <a:off x="-3590026" y="2923382"/>
                <a:ext cx="3234311" cy="604518"/>
                <a:chOff x="-3605171" y="458674"/>
                <a:chExt cx="3234311" cy="558875"/>
              </a:xfrm>
            </p:grpSpPr>
            <p:sp>
              <p:nvSpPr>
                <p:cNvPr id="19" name="Rechthoek 18">
                  <a:extLst>
                    <a:ext uri="{FF2B5EF4-FFF2-40B4-BE49-F238E27FC236}">
                      <a16:creationId xmlns:a16="http://schemas.microsoft.com/office/drawing/2014/main" id="{AA6D6DE9-112E-2743-915A-CB69F3F6F87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0" name="Rechthoek 19">
                  <a:extLst>
                    <a:ext uri="{FF2B5EF4-FFF2-40B4-BE49-F238E27FC236}">
                      <a16:creationId xmlns:a16="http://schemas.microsoft.com/office/drawing/2014/main" id="{51B249BB-FD28-044F-A3FC-72E3506219D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1" name="Groep 20">
                  <a:extLst>
                    <a:ext uri="{FF2B5EF4-FFF2-40B4-BE49-F238E27FC236}">
                      <a16:creationId xmlns:a16="http://schemas.microsoft.com/office/drawing/2014/main" id="{4CFC111D-8667-1F43-A25A-93F7AA86FF2A}"/>
                    </a:ext>
                  </a:extLst>
                </p:cNvPr>
                <p:cNvGrpSpPr/>
                <p:nvPr userDrawn="1"/>
              </p:nvGrpSpPr>
              <p:grpSpPr>
                <a:xfrm>
                  <a:off x="-3386247" y="830871"/>
                  <a:ext cx="139423" cy="109566"/>
                  <a:chOff x="-2866744" y="827071"/>
                  <a:chExt cx="168701" cy="132575"/>
                </a:xfrm>
              </p:grpSpPr>
              <p:grpSp>
                <p:nvGrpSpPr>
                  <p:cNvPr id="60" name="Groep 59">
                    <a:extLst>
                      <a:ext uri="{FF2B5EF4-FFF2-40B4-BE49-F238E27FC236}">
                        <a16:creationId xmlns:a16="http://schemas.microsoft.com/office/drawing/2014/main" id="{285F1DD7-D4B0-0F4D-9E2D-01C5DB7BD6BC}"/>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ADFD95B2-23F0-E346-A880-36BE3EEF8DB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35790DC3-CEC4-2541-AE95-BAE7CD26B97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DA9815D5-5CEB-2C43-B7A4-B1A88C6A81C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1C8D67AA-FBAA-9049-8EAD-164E007B947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EFDF17AD-D46E-334D-8FCC-AA128BA62E7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129">
                    <a:extLst>
                      <a:ext uri="{FF2B5EF4-FFF2-40B4-BE49-F238E27FC236}">
                        <a16:creationId xmlns:a16="http://schemas.microsoft.com/office/drawing/2014/main" id="{6D4EF461-59A4-F748-8E11-A2C4940EB7C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22" name="Groep 21">
                  <a:extLst>
                    <a:ext uri="{FF2B5EF4-FFF2-40B4-BE49-F238E27FC236}">
                      <a16:creationId xmlns:a16="http://schemas.microsoft.com/office/drawing/2014/main" id="{E9395E29-2E9B-EF47-93A3-F03E29440271}"/>
                    </a:ext>
                  </a:extLst>
                </p:cNvPr>
                <p:cNvGrpSpPr/>
                <p:nvPr userDrawn="1"/>
              </p:nvGrpSpPr>
              <p:grpSpPr>
                <a:xfrm>
                  <a:off x="-3605171" y="830871"/>
                  <a:ext cx="139423" cy="109566"/>
                  <a:chOff x="-2866744" y="518074"/>
                  <a:chExt cx="168701" cy="132575"/>
                </a:xfrm>
              </p:grpSpPr>
              <p:grpSp>
                <p:nvGrpSpPr>
                  <p:cNvPr id="53" name="Groep 52">
                    <a:extLst>
                      <a:ext uri="{FF2B5EF4-FFF2-40B4-BE49-F238E27FC236}">
                        <a16:creationId xmlns:a16="http://schemas.microsoft.com/office/drawing/2014/main" id="{14C3CB84-C3CA-5946-B87F-4B8C2BD5800A}"/>
                      </a:ext>
                    </a:extLst>
                  </p:cNvPr>
                  <p:cNvGrpSpPr/>
                  <p:nvPr userDrawn="1"/>
                </p:nvGrpSpPr>
                <p:grpSpPr>
                  <a:xfrm>
                    <a:off x="-2866744" y="518074"/>
                    <a:ext cx="168701" cy="132575"/>
                    <a:chOff x="-2866744" y="518074"/>
                    <a:chExt cx="168701" cy="132575"/>
                  </a:xfrm>
                </p:grpSpPr>
                <p:cxnSp>
                  <p:nvCxnSpPr>
                    <p:cNvPr id="55" name="Rechte verbindingslijn 54">
                      <a:extLst>
                        <a:ext uri="{FF2B5EF4-FFF2-40B4-BE49-F238E27FC236}">
                          <a16:creationId xmlns:a16="http://schemas.microsoft.com/office/drawing/2014/main" id="{7DA9DD6A-2802-EC48-95EA-2E8702712B5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B457BE1E-6363-4241-900B-CA01D05B7F1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86C9011E-689B-D64F-A884-B03E1303351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3C972DCB-2970-C841-A3B0-4F607B1E727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FB912D52-9AA0-7941-A876-68408996591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4" name="Pijl: rechts 122">
                    <a:extLst>
                      <a:ext uri="{FF2B5EF4-FFF2-40B4-BE49-F238E27FC236}">
                        <a16:creationId xmlns:a16="http://schemas.microsoft.com/office/drawing/2014/main" id="{E0B41258-CAF5-4448-94B7-28E933F8DDC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25" name="Rechte verbindingslijn 24">
                  <a:extLst>
                    <a:ext uri="{FF2B5EF4-FFF2-40B4-BE49-F238E27FC236}">
                      <a16:creationId xmlns:a16="http://schemas.microsoft.com/office/drawing/2014/main" id="{CFF5FFBF-FD37-274D-9DD7-5EA32405183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26" name="Rechte verbindingslijn 25">
                  <a:extLst>
                    <a:ext uri="{FF2B5EF4-FFF2-40B4-BE49-F238E27FC236}">
                      <a16:creationId xmlns:a16="http://schemas.microsoft.com/office/drawing/2014/main" id="{F835439F-977C-004F-8053-946693F72BE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28" name="Rechthoek 27">
                  <a:extLst>
                    <a:ext uri="{FF2B5EF4-FFF2-40B4-BE49-F238E27FC236}">
                      <a16:creationId xmlns:a16="http://schemas.microsoft.com/office/drawing/2014/main" id="{059DC405-1048-9E48-9405-AD680C6502A4}"/>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4" name="Rechthoek 33">
                  <a:extLst>
                    <a:ext uri="{FF2B5EF4-FFF2-40B4-BE49-F238E27FC236}">
                      <a16:creationId xmlns:a16="http://schemas.microsoft.com/office/drawing/2014/main" id="{A19DACED-B151-1441-923A-7EFB19C8282C}"/>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5" name="Groep 34">
                  <a:extLst>
                    <a:ext uri="{FF2B5EF4-FFF2-40B4-BE49-F238E27FC236}">
                      <a16:creationId xmlns:a16="http://schemas.microsoft.com/office/drawing/2014/main" id="{90984845-680B-2545-896B-3D8A284CE9BC}"/>
                    </a:ext>
                  </a:extLst>
                </p:cNvPr>
                <p:cNvGrpSpPr/>
                <p:nvPr userDrawn="1"/>
              </p:nvGrpSpPr>
              <p:grpSpPr>
                <a:xfrm>
                  <a:off x="-2916763" y="769168"/>
                  <a:ext cx="268738" cy="248381"/>
                  <a:chOff x="-2916763" y="769168"/>
                  <a:chExt cx="268738" cy="248381"/>
                </a:xfrm>
              </p:grpSpPr>
              <p:sp>
                <p:nvSpPr>
                  <p:cNvPr id="45" name="Rechthoek 44">
                    <a:extLst>
                      <a:ext uri="{FF2B5EF4-FFF2-40B4-BE49-F238E27FC236}">
                        <a16:creationId xmlns:a16="http://schemas.microsoft.com/office/drawing/2014/main" id="{CE9189DA-1FCB-C449-84FF-5DDCAAFAE03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E93AB3DA-B5A2-2A47-9A6A-AA71A14B8125}"/>
                      </a:ext>
                    </a:extLst>
                  </p:cNvPr>
                  <p:cNvGrpSpPr/>
                  <p:nvPr userDrawn="1"/>
                </p:nvGrpSpPr>
                <p:grpSpPr>
                  <a:xfrm>
                    <a:off x="-2866744" y="827071"/>
                    <a:ext cx="168701" cy="132575"/>
                    <a:chOff x="-2866744" y="827071"/>
                    <a:chExt cx="168701" cy="132575"/>
                  </a:xfrm>
                </p:grpSpPr>
                <p:cxnSp>
                  <p:nvCxnSpPr>
                    <p:cNvPr id="48" name="Rechte verbindingslijn 47">
                      <a:extLst>
                        <a:ext uri="{FF2B5EF4-FFF2-40B4-BE49-F238E27FC236}">
                          <a16:creationId xmlns:a16="http://schemas.microsoft.com/office/drawing/2014/main" id="{0877F3B1-5252-8541-B492-A1A0BBD2152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5750C88C-0E41-0F40-81EF-CF141366ACB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2E17040A-3763-ED40-BC78-D72BAFD780B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95EEC14F-C476-A844-A3BC-C21E58AC159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05D45E4C-DF84-554E-BBB0-F0F76212DB0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7" name="Pijl: rechts 115">
                    <a:extLst>
                      <a:ext uri="{FF2B5EF4-FFF2-40B4-BE49-F238E27FC236}">
                        <a16:creationId xmlns:a16="http://schemas.microsoft.com/office/drawing/2014/main" id="{FEDD3EF0-0408-814A-9802-94DD13008FC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4CB5C2C1-A082-0049-BDD9-90E1C0FC4F17}"/>
                    </a:ext>
                  </a:extLst>
                </p:cNvPr>
                <p:cNvGrpSpPr/>
                <p:nvPr userDrawn="1"/>
              </p:nvGrpSpPr>
              <p:grpSpPr>
                <a:xfrm>
                  <a:off x="-2916763" y="460171"/>
                  <a:ext cx="268738" cy="248381"/>
                  <a:chOff x="-2916763" y="460171"/>
                  <a:chExt cx="268738" cy="248381"/>
                </a:xfrm>
              </p:grpSpPr>
              <p:sp>
                <p:nvSpPr>
                  <p:cNvPr id="37" name="Rechthoek 36">
                    <a:extLst>
                      <a:ext uri="{FF2B5EF4-FFF2-40B4-BE49-F238E27FC236}">
                        <a16:creationId xmlns:a16="http://schemas.microsoft.com/office/drawing/2014/main" id="{486CEEA3-1FF6-744B-8B6E-8471BAE36A90}"/>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950CBE17-1791-DF45-90AD-25D046E6FAD0}"/>
                      </a:ext>
                    </a:extLst>
                  </p:cNvPr>
                  <p:cNvGrpSpPr/>
                  <p:nvPr userDrawn="1"/>
                </p:nvGrpSpPr>
                <p:grpSpPr>
                  <a:xfrm>
                    <a:off x="-2866744" y="518074"/>
                    <a:ext cx="168701" cy="132575"/>
                    <a:chOff x="-2866744" y="518074"/>
                    <a:chExt cx="168701" cy="132575"/>
                  </a:xfrm>
                </p:grpSpPr>
                <p:cxnSp>
                  <p:nvCxnSpPr>
                    <p:cNvPr id="40" name="Rechte verbindingslijn 39">
                      <a:extLst>
                        <a:ext uri="{FF2B5EF4-FFF2-40B4-BE49-F238E27FC236}">
                          <a16:creationId xmlns:a16="http://schemas.microsoft.com/office/drawing/2014/main" id="{366D0775-3256-A341-A7CB-E3D20449313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9F2983D1-4167-904D-B9DA-A7EE2A3A58F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20C32729-E656-E546-B23D-584655F496F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2931FEF5-CE95-B84C-BAD0-6C5027A3221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2639CCA4-6722-9546-9D33-0628A833F57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9" name="Pijl: rechts 107">
                    <a:extLst>
                      <a:ext uri="{FF2B5EF4-FFF2-40B4-BE49-F238E27FC236}">
                        <a16:creationId xmlns:a16="http://schemas.microsoft.com/office/drawing/2014/main" id="{73376367-7E68-DC41-A062-10FE27F9291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15" name="Afbeelding 14">
              <a:extLst>
                <a:ext uri="{FF2B5EF4-FFF2-40B4-BE49-F238E27FC236}">
                  <a16:creationId xmlns:a16="http://schemas.microsoft.com/office/drawing/2014/main" id="{03E6782C-7793-A245-82DC-4E8E60A404D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2693513313"/>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 tekst v1">
    <p:bg>
      <p:bgPr>
        <a:solidFill>
          <a:schemeClr val="bg1"/>
        </a:solidFill>
        <a:effectLst/>
      </p:bgPr>
    </p:bg>
    <p:spTree>
      <p:nvGrpSpPr>
        <p:cNvPr id="1" name=""/>
        <p:cNvGrpSpPr/>
        <p:nvPr/>
      </p:nvGrpSpPr>
      <p:grpSpPr>
        <a:xfrm>
          <a:off x="0" y="0"/>
          <a:ext cx="0" cy="0"/>
          <a:chOff x="0" y="0"/>
          <a:chExt cx="0" cy="0"/>
        </a:xfrm>
      </p:grpSpPr>
      <p:grpSp>
        <p:nvGrpSpPr>
          <p:cNvPr id="18" name="Groep 17">
            <a:extLst>
              <a:ext uri="{FF2B5EF4-FFF2-40B4-BE49-F238E27FC236}">
                <a16:creationId xmlns:a16="http://schemas.microsoft.com/office/drawing/2014/main" id="{92B05486-A360-AF40-A569-24A6B5DAF9F6}"/>
              </a:ext>
            </a:extLst>
          </p:cNvPr>
          <p:cNvGrpSpPr>
            <a:grpSpLocks noChangeAspect="1"/>
          </p:cNvGrpSpPr>
          <p:nvPr userDrawn="1"/>
        </p:nvGrpSpPr>
        <p:grpSpPr>
          <a:xfrm>
            <a:off x="11435168" y="6013181"/>
            <a:ext cx="427703" cy="511444"/>
            <a:chOff x="5505450" y="2724150"/>
            <a:chExt cx="1182048" cy="1413484"/>
          </a:xfrm>
        </p:grpSpPr>
        <p:sp>
          <p:nvSpPr>
            <p:cNvPr id="19" name="Vrije vorm 18">
              <a:extLst>
                <a:ext uri="{FF2B5EF4-FFF2-40B4-BE49-F238E27FC236}">
                  <a16:creationId xmlns:a16="http://schemas.microsoft.com/office/drawing/2014/main" id="{DA6729B0-A3AF-FD40-949F-DDB5200E8B28}"/>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20" name="Graphic 12">
              <a:extLst>
                <a:ext uri="{FF2B5EF4-FFF2-40B4-BE49-F238E27FC236}">
                  <a16:creationId xmlns:a16="http://schemas.microsoft.com/office/drawing/2014/main" id="{C2A626F4-6044-154F-AAB6-E59EE4035A4F}"/>
                </a:ext>
              </a:extLst>
            </p:cNvPr>
            <p:cNvGrpSpPr/>
            <p:nvPr/>
          </p:nvGrpSpPr>
          <p:grpSpPr>
            <a:xfrm>
              <a:off x="5505450" y="2955000"/>
              <a:ext cx="1182048" cy="1182634"/>
              <a:chOff x="5505450" y="2955000"/>
              <a:chExt cx="1182048" cy="1182634"/>
            </a:xfrm>
            <a:solidFill>
              <a:schemeClr val="accent1"/>
            </a:solidFill>
          </p:grpSpPr>
          <p:sp>
            <p:nvSpPr>
              <p:cNvPr id="21" name="Vrije vorm 20">
                <a:extLst>
                  <a:ext uri="{FF2B5EF4-FFF2-40B4-BE49-F238E27FC236}">
                    <a16:creationId xmlns:a16="http://schemas.microsoft.com/office/drawing/2014/main" id="{80D5C085-97B4-E94F-9AE9-CB6D0D99E1BD}"/>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22" name="Vrije vorm 21">
                <a:extLst>
                  <a:ext uri="{FF2B5EF4-FFF2-40B4-BE49-F238E27FC236}">
                    <a16:creationId xmlns:a16="http://schemas.microsoft.com/office/drawing/2014/main" id="{8CC5E346-28F2-3549-9521-92253BD20350}"/>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grpSp>
        <p:nvGrpSpPr>
          <p:cNvPr id="25" name="Groep 24">
            <a:extLst>
              <a:ext uri="{FF2B5EF4-FFF2-40B4-BE49-F238E27FC236}">
                <a16:creationId xmlns:a16="http://schemas.microsoft.com/office/drawing/2014/main" id="{B81551CF-9DFA-124C-B08A-80F4A68F8D61}"/>
              </a:ext>
            </a:extLst>
          </p:cNvPr>
          <p:cNvGrpSpPr/>
          <p:nvPr userDrawn="1"/>
        </p:nvGrpSpPr>
        <p:grpSpPr>
          <a:xfrm>
            <a:off x="12220433" y="1"/>
            <a:ext cx="3593091" cy="6857999"/>
            <a:chOff x="12220433" y="1"/>
            <a:chExt cx="3593091" cy="6857999"/>
          </a:xfrm>
        </p:grpSpPr>
        <p:sp>
          <p:nvSpPr>
            <p:cNvPr id="26" name="Rechthoek 25">
              <a:extLst>
                <a:ext uri="{FF2B5EF4-FFF2-40B4-BE49-F238E27FC236}">
                  <a16:creationId xmlns:a16="http://schemas.microsoft.com/office/drawing/2014/main" id="{40924F57-F8A2-7443-8B9D-D84C52C80E3A}"/>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27" name="Ovaal 26">
              <a:extLst>
                <a:ext uri="{FF2B5EF4-FFF2-40B4-BE49-F238E27FC236}">
                  <a16:creationId xmlns:a16="http://schemas.microsoft.com/office/drawing/2014/main" id="{891926D2-5FDA-204B-BCF7-766164C56EEB}"/>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8" name="Rechthoek 27">
              <a:extLst>
                <a:ext uri="{FF2B5EF4-FFF2-40B4-BE49-F238E27FC236}">
                  <a16:creationId xmlns:a16="http://schemas.microsoft.com/office/drawing/2014/main" id="{B7208BE3-092D-EE40-A456-65DACCB82D0D}"/>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29" name="Groep 28">
              <a:extLst>
                <a:ext uri="{FF2B5EF4-FFF2-40B4-BE49-F238E27FC236}">
                  <a16:creationId xmlns:a16="http://schemas.microsoft.com/office/drawing/2014/main" id="{42F6786D-6949-7A41-9E96-C46FDD1C0BEB}"/>
                </a:ext>
              </a:extLst>
            </p:cNvPr>
            <p:cNvGrpSpPr/>
            <p:nvPr userDrawn="1"/>
          </p:nvGrpSpPr>
          <p:grpSpPr>
            <a:xfrm>
              <a:off x="12673102" y="1209303"/>
              <a:ext cx="294789" cy="318834"/>
              <a:chOff x="14466489" y="1001522"/>
              <a:chExt cx="290627" cy="314333"/>
            </a:xfrm>
          </p:grpSpPr>
          <p:sp>
            <p:nvSpPr>
              <p:cNvPr id="83" name="Rechthoek 82">
                <a:extLst>
                  <a:ext uri="{FF2B5EF4-FFF2-40B4-BE49-F238E27FC236}">
                    <a16:creationId xmlns:a16="http://schemas.microsoft.com/office/drawing/2014/main" id="{ACFF194D-AED9-7245-80BA-B729509BCA6B}"/>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84" name="Ovaal 83">
                <a:extLst>
                  <a:ext uri="{FF2B5EF4-FFF2-40B4-BE49-F238E27FC236}">
                    <a16:creationId xmlns:a16="http://schemas.microsoft.com/office/drawing/2014/main" id="{ADFC2695-F90F-6A46-AEFA-6EF3ADC84D1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5" name="Vrije vorm: vorm 101">
                <a:extLst>
                  <a:ext uri="{FF2B5EF4-FFF2-40B4-BE49-F238E27FC236}">
                    <a16:creationId xmlns:a16="http://schemas.microsoft.com/office/drawing/2014/main" id="{248467F8-DDA6-C643-9C1C-AFC82AC5997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6" name="Rechthoek: afgeronde hoeken 102">
                <a:extLst>
                  <a:ext uri="{FF2B5EF4-FFF2-40B4-BE49-F238E27FC236}">
                    <a16:creationId xmlns:a16="http://schemas.microsoft.com/office/drawing/2014/main" id="{4C636466-928E-3741-9D75-2C7A5800F2B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7" name="Rechte verbindingslijn 86">
                <a:extLst>
                  <a:ext uri="{FF2B5EF4-FFF2-40B4-BE49-F238E27FC236}">
                    <a16:creationId xmlns:a16="http://schemas.microsoft.com/office/drawing/2014/main" id="{537E9545-46C4-C249-B465-5A08D5A1729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8" name="Rechte verbindingslijn 87">
                <a:extLst>
                  <a:ext uri="{FF2B5EF4-FFF2-40B4-BE49-F238E27FC236}">
                    <a16:creationId xmlns:a16="http://schemas.microsoft.com/office/drawing/2014/main" id="{AF2C166B-D18E-8D48-BA38-9A5167AC22CA}"/>
                  </a:ext>
                </a:extLst>
              </p:cNvPr>
              <p:cNvCxnSpPr>
                <a:cxnSpLocks/>
                <a:stCxn id="8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 name="Ovaal 29">
              <a:extLst>
                <a:ext uri="{FF2B5EF4-FFF2-40B4-BE49-F238E27FC236}">
                  <a16:creationId xmlns:a16="http://schemas.microsoft.com/office/drawing/2014/main" id="{8DD82DA8-6E15-9E49-A4F6-86AA79020F83}"/>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31" name="Rechthoek 30">
              <a:extLst>
                <a:ext uri="{FF2B5EF4-FFF2-40B4-BE49-F238E27FC236}">
                  <a16:creationId xmlns:a16="http://schemas.microsoft.com/office/drawing/2014/main" id="{8C495E00-E1BA-644A-971E-A72B24DF06AA}"/>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32" name="Groep 31">
              <a:extLst>
                <a:ext uri="{FF2B5EF4-FFF2-40B4-BE49-F238E27FC236}">
                  <a16:creationId xmlns:a16="http://schemas.microsoft.com/office/drawing/2014/main" id="{108F53F3-D840-8A41-97F3-32903F17AC0F}"/>
                </a:ext>
              </a:extLst>
            </p:cNvPr>
            <p:cNvGrpSpPr/>
            <p:nvPr userDrawn="1"/>
          </p:nvGrpSpPr>
          <p:grpSpPr>
            <a:xfrm>
              <a:off x="12695280" y="2092702"/>
              <a:ext cx="825500" cy="209550"/>
              <a:chOff x="13504624" y="2482850"/>
              <a:chExt cx="825500" cy="209550"/>
            </a:xfrm>
          </p:grpSpPr>
          <p:sp>
            <p:nvSpPr>
              <p:cNvPr id="80" name="Rechthoek 79">
                <a:extLst>
                  <a:ext uri="{FF2B5EF4-FFF2-40B4-BE49-F238E27FC236}">
                    <a16:creationId xmlns:a16="http://schemas.microsoft.com/office/drawing/2014/main" id="{CA871DC6-EDD7-E546-A297-B9339DC60DD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81" name="Rechte verbindingslijn 80">
                <a:extLst>
                  <a:ext uri="{FF2B5EF4-FFF2-40B4-BE49-F238E27FC236}">
                    <a16:creationId xmlns:a16="http://schemas.microsoft.com/office/drawing/2014/main" id="{5981EE85-1D17-2F41-8B0E-A33FE8CA8C4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2" name="Gelijkbenige driehoek 98">
                <a:extLst>
                  <a:ext uri="{FF2B5EF4-FFF2-40B4-BE49-F238E27FC236}">
                    <a16:creationId xmlns:a16="http://schemas.microsoft.com/office/drawing/2014/main" id="{D1B594B4-CFE9-024F-B89A-62D49C2EBEE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33" name="Ovaal 32">
              <a:extLst>
                <a:ext uri="{FF2B5EF4-FFF2-40B4-BE49-F238E27FC236}">
                  <a16:creationId xmlns:a16="http://schemas.microsoft.com/office/drawing/2014/main" id="{B151DCFD-E5E3-264D-8B9B-5C0E8B7E4F42}"/>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4" name="Rechthoek 33">
              <a:extLst>
                <a:ext uri="{FF2B5EF4-FFF2-40B4-BE49-F238E27FC236}">
                  <a16:creationId xmlns:a16="http://schemas.microsoft.com/office/drawing/2014/main" id="{403A9822-A990-A646-A2B9-65E91A271235}"/>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35" name="Ovaal 34">
              <a:extLst>
                <a:ext uri="{FF2B5EF4-FFF2-40B4-BE49-F238E27FC236}">
                  <a16:creationId xmlns:a16="http://schemas.microsoft.com/office/drawing/2014/main" id="{E0AA548C-9971-864F-AFB5-E18C0F75CDAE}"/>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36" name="Rechthoek 35">
              <a:extLst>
                <a:ext uri="{FF2B5EF4-FFF2-40B4-BE49-F238E27FC236}">
                  <a16:creationId xmlns:a16="http://schemas.microsoft.com/office/drawing/2014/main" id="{052DFA38-4F39-2E46-AA5E-CFD3DB071645}"/>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37" name="Groep 36">
              <a:extLst>
                <a:ext uri="{FF2B5EF4-FFF2-40B4-BE49-F238E27FC236}">
                  <a16:creationId xmlns:a16="http://schemas.microsoft.com/office/drawing/2014/main" id="{2F67A130-D38B-8641-A4E9-EB347B1A879E}"/>
                </a:ext>
              </a:extLst>
            </p:cNvPr>
            <p:cNvGrpSpPr/>
            <p:nvPr userDrawn="1"/>
          </p:nvGrpSpPr>
          <p:grpSpPr>
            <a:xfrm>
              <a:off x="12598305" y="4769519"/>
              <a:ext cx="622283" cy="612919"/>
              <a:chOff x="12617641" y="3403239"/>
              <a:chExt cx="752963" cy="741634"/>
            </a:xfrm>
          </p:grpSpPr>
          <p:grpSp>
            <p:nvGrpSpPr>
              <p:cNvPr id="64" name="Groep 63">
                <a:extLst>
                  <a:ext uri="{FF2B5EF4-FFF2-40B4-BE49-F238E27FC236}">
                    <a16:creationId xmlns:a16="http://schemas.microsoft.com/office/drawing/2014/main" id="{33BA4D57-8589-114F-BFA5-B7628DF9CB0C}"/>
                  </a:ext>
                </a:extLst>
              </p:cNvPr>
              <p:cNvGrpSpPr/>
              <p:nvPr userDrawn="1"/>
            </p:nvGrpSpPr>
            <p:grpSpPr>
              <a:xfrm>
                <a:off x="12771550" y="3403239"/>
                <a:ext cx="467156" cy="448491"/>
                <a:chOff x="12782177" y="3403239"/>
                <a:chExt cx="467156" cy="448491"/>
              </a:xfrm>
            </p:grpSpPr>
            <p:grpSp>
              <p:nvGrpSpPr>
                <p:cNvPr id="67" name="Groep 66">
                  <a:extLst>
                    <a:ext uri="{FF2B5EF4-FFF2-40B4-BE49-F238E27FC236}">
                      <a16:creationId xmlns:a16="http://schemas.microsoft.com/office/drawing/2014/main" id="{5D2B9EE1-15EE-6541-A2C4-8C72C274A250}"/>
                    </a:ext>
                  </a:extLst>
                </p:cNvPr>
                <p:cNvGrpSpPr/>
                <p:nvPr userDrawn="1"/>
              </p:nvGrpSpPr>
              <p:grpSpPr>
                <a:xfrm>
                  <a:off x="12782177" y="3403239"/>
                  <a:ext cx="412972" cy="396132"/>
                  <a:chOff x="13554906" y="3320109"/>
                  <a:chExt cx="443912" cy="425811"/>
                </a:xfrm>
              </p:grpSpPr>
              <p:grpSp>
                <p:nvGrpSpPr>
                  <p:cNvPr id="74" name="Groep 73">
                    <a:extLst>
                      <a:ext uri="{FF2B5EF4-FFF2-40B4-BE49-F238E27FC236}">
                        <a16:creationId xmlns:a16="http://schemas.microsoft.com/office/drawing/2014/main" id="{988A98BE-03C7-4E41-80DD-562311D28079}"/>
                      </a:ext>
                    </a:extLst>
                  </p:cNvPr>
                  <p:cNvGrpSpPr/>
                  <p:nvPr userDrawn="1"/>
                </p:nvGrpSpPr>
                <p:grpSpPr>
                  <a:xfrm>
                    <a:off x="13554906" y="3320109"/>
                    <a:ext cx="443912" cy="425811"/>
                    <a:chOff x="12909684" y="1276143"/>
                    <a:chExt cx="443912" cy="425811"/>
                  </a:xfrm>
                </p:grpSpPr>
                <p:sp>
                  <p:nvSpPr>
                    <p:cNvPr id="77" name="Rechthoek 76">
                      <a:extLst>
                        <a:ext uri="{FF2B5EF4-FFF2-40B4-BE49-F238E27FC236}">
                          <a16:creationId xmlns:a16="http://schemas.microsoft.com/office/drawing/2014/main" id="{43F373BA-E065-2141-A2AB-BAD8454F0D76}"/>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8" name="Rechthoek 77">
                      <a:extLst>
                        <a:ext uri="{FF2B5EF4-FFF2-40B4-BE49-F238E27FC236}">
                          <a16:creationId xmlns:a16="http://schemas.microsoft.com/office/drawing/2014/main" id="{ACBB4E79-FC0C-1F40-990F-B091092A3F8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9" name="Ovaal 78">
                      <a:extLst>
                        <a:ext uri="{FF2B5EF4-FFF2-40B4-BE49-F238E27FC236}">
                          <a16:creationId xmlns:a16="http://schemas.microsoft.com/office/drawing/2014/main" id="{0742C5B9-CBA3-2247-890F-CAFE7C15821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75" name="Afbeelding 74">
                    <a:extLst>
                      <a:ext uri="{FF2B5EF4-FFF2-40B4-BE49-F238E27FC236}">
                        <a16:creationId xmlns:a16="http://schemas.microsoft.com/office/drawing/2014/main" id="{E0F5D0A7-79D7-CF49-AE07-2B53EDF3452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76" name="Afbeelding 75">
                    <a:extLst>
                      <a:ext uri="{FF2B5EF4-FFF2-40B4-BE49-F238E27FC236}">
                        <a16:creationId xmlns:a16="http://schemas.microsoft.com/office/drawing/2014/main" id="{085AA1F6-C426-6F49-8A98-E0EAB80A7A5A}"/>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8" name="Groep 67">
                  <a:extLst>
                    <a:ext uri="{FF2B5EF4-FFF2-40B4-BE49-F238E27FC236}">
                      <a16:creationId xmlns:a16="http://schemas.microsoft.com/office/drawing/2014/main" id="{3859BBF7-8BA2-324D-BE5A-BEF17EEB3F54}"/>
                    </a:ext>
                  </a:extLst>
                </p:cNvPr>
                <p:cNvGrpSpPr/>
                <p:nvPr userDrawn="1"/>
              </p:nvGrpSpPr>
              <p:grpSpPr>
                <a:xfrm>
                  <a:off x="13103513" y="3705268"/>
                  <a:ext cx="145820" cy="146462"/>
                  <a:chOff x="13096169" y="3602278"/>
                  <a:chExt cx="145820" cy="146462"/>
                </a:xfrm>
              </p:grpSpPr>
              <p:sp>
                <p:nvSpPr>
                  <p:cNvPr id="72" name="Rechthoek 71">
                    <a:extLst>
                      <a:ext uri="{FF2B5EF4-FFF2-40B4-BE49-F238E27FC236}">
                        <a16:creationId xmlns:a16="http://schemas.microsoft.com/office/drawing/2014/main" id="{C465B917-F0B3-A24D-B410-0AC5599465F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3" name="Rechthoek 72">
                    <a:extLst>
                      <a:ext uri="{FF2B5EF4-FFF2-40B4-BE49-F238E27FC236}">
                        <a16:creationId xmlns:a16="http://schemas.microsoft.com/office/drawing/2014/main" id="{BF4DA425-E6F6-0547-A0D6-27F4F5823C8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69" name="Groep 68">
                  <a:extLst>
                    <a:ext uri="{FF2B5EF4-FFF2-40B4-BE49-F238E27FC236}">
                      <a16:creationId xmlns:a16="http://schemas.microsoft.com/office/drawing/2014/main" id="{885D8951-3762-3246-90EE-09BE648A4F31}"/>
                    </a:ext>
                  </a:extLst>
                </p:cNvPr>
                <p:cNvGrpSpPr/>
                <p:nvPr userDrawn="1"/>
              </p:nvGrpSpPr>
              <p:grpSpPr>
                <a:xfrm rot="10800000">
                  <a:off x="13061402" y="3665637"/>
                  <a:ext cx="145820" cy="146462"/>
                  <a:chOff x="13096169" y="3602278"/>
                  <a:chExt cx="145820" cy="146462"/>
                </a:xfrm>
              </p:grpSpPr>
              <p:sp>
                <p:nvSpPr>
                  <p:cNvPr id="70" name="Rechthoek 69">
                    <a:extLst>
                      <a:ext uri="{FF2B5EF4-FFF2-40B4-BE49-F238E27FC236}">
                        <a16:creationId xmlns:a16="http://schemas.microsoft.com/office/drawing/2014/main" id="{2B9A7D47-AEB1-2B47-9956-CE0FF9EEE9A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1" name="Rechthoek 70">
                    <a:extLst>
                      <a:ext uri="{FF2B5EF4-FFF2-40B4-BE49-F238E27FC236}">
                        <a16:creationId xmlns:a16="http://schemas.microsoft.com/office/drawing/2014/main" id="{4153DA07-C8F2-0F41-9012-96BC580F835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65" name="Rechthoek 64">
                <a:extLst>
                  <a:ext uri="{FF2B5EF4-FFF2-40B4-BE49-F238E27FC236}">
                    <a16:creationId xmlns:a16="http://schemas.microsoft.com/office/drawing/2014/main" id="{DDB94F3F-837E-5946-AB44-ECD6D68E309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66" name="Gelijkbenige driehoek 78">
                <a:extLst>
                  <a:ext uri="{FF2B5EF4-FFF2-40B4-BE49-F238E27FC236}">
                    <a16:creationId xmlns:a16="http://schemas.microsoft.com/office/drawing/2014/main" id="{AC202A1E-4BAE-B541-B5E2-7B1F7B5DC95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38" name="Rechthoek 37">
              <a:extLst>
                <a:ext uri="{FF2B5EF4-FFF2-40B4-BE49-F238E27FC236}">
                  <a16:creationId xmlns:a16="http://schemas.microsoft.com/office/drawing/2014/main" id="{D7E29746-37CE-E945-807C-2CD8DE82E140}"/>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39" name="Groep 38">
              <a:extLst>
                <a:ext uri="{FF2B5EF4-FFF2-40B4-BE49-F238E27FC236}">
                  <a16:creationId xmlns:a16="http://schemas.microsoft.com/office/drawing/2014/main" id="{9C674EEE-546A-5241-B58B-DD2CCAD86CCD}"/>
                </a:ext>
              </a:extLst>
            </p:cNvPr>
            <p:cNvGrpSpPr/>
            <p:nvPr userDrawn="1"/>
          </p:nvGrpSpPr>
          <p:grpSpPr>
            <a:xfrm>
              <a:off x="13521121" y="3391865"/>
              <a:ext cx="1222990" cy="563933"/>
              <a:chOff x="-2485819" y="3399207"/>
              <a:chExt cx="1222990" cy="563933"/>
            </a:xfrm>
          </p:grpSpPr>
          <p:sp>
            <p:nvSpPr>
              <p:cNvPr id="43" name="Rechthoek 42">
                <a:extLst>
                  <a:ext uri="{FF2B5EF4-FFF2-40B4-BE49-F238E27FC236}">
                    <a16:creationId xmlns:a16="http://schemas.microsoft.com/office/drawing/2014/main" id="{B4153E26-A940-CA41-BF27-0D01E36BD6D6}"/>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4" name="Rechthoek 43">
                <a:extLst>
                  <a:ext uri="{FF2B5EF4-FFF2-40B4-BE49-F238E27FC236}">
                    <a16:creationId xmlns:a16="http://schemas.microsoft.com/office/drawing/2014/main" id="{743331F1-22BA-3040-A1C8-6CC89978C894}"/>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45" name="Groep 44">
                <a:extLst>
                  <a:ext uri="{FF2B5EF4-FFF2-40B4-BE49-F238E27FC236}">
                    <a16:creationId xmlns:a16="http://schemas.microsoft.com/office/drawing/2014/main" id="{51D7B304-556F-5A4C-BDB2-9BA93D8C7A89}"/>
                  </a:ext>
                </a:extLst>
              </p:cNvPr>
              <p:cNvGrpSpPr/>
              <p:nvPr userDrawn="1"/>
            </p:nvGrpSpPr>
            <p:grpSpPr>
              <a:xfrm>
                <a:off x="-2403869" y="3460544"/>
                <a:ext cx="155951" cy="131922"/>
                <a:chOff x="12968836" y="3354170"/>
                <a:chExt cx="404806" cy="342433"/>
              </a:xfrm>
            </p:grpSpPr>
            <p:sp>
              <p:nvSpPr>
                <p:cNvPr id="58" name="Rechthoek: afgeronde hoeken 61">
                  <a:extLst>
                    <a:ext uri="{FF2B5EF4-FFF2-40B4-BE49-F238E27FC236}">
                      <a16:creationId xmlns:a16="http://schemas.microsoft.com/office/drawing/2014/main" id="{51642592-2319-5949-9411-FBA6671241D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9" name="Rechthoek 58">
                  <a:extLst>
                    <a:ext uri="{FF2B5EF4-FFF2-40B4-BE49-F238E27FC236}">
                      <a16:creationId xmlns:a16="http://schemas.microsoft.com/office/drawing/2014/main" id="{EBDDF535-EA32-3149-A1C2-3DFE6967130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0" name="Rechthoek 59">
                  <a:extLst>
                    <a:ext uri="{FF2B5EF4-FFF2-40B4-BE49-F238E27FC236}">
                      <a16:creationId xmlns:a16="http://schemas.microsoft.com/office/drawing/2014/main" id="{FAEB9892-66AD-9D47-AD8A-443838C1CF6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1" name="Rechthoek 60">
                  <a:extLst>
                    <a:ext uri="{FF2B5EF4-FFF2-40B4-BE49-F238E27FC236}">
                      <a16:creationId xmlns:a16="http://schemas.microsoft.com/office/drawing/2014/main" id="{EB4D996D-4423-5544-8524-A05405DD340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2" name="Rechthoek 61">
                  <a:extLst>
                    <a:ext uri="{FF2B5EF4-FFF2-40B4-BE49-F238E27FC236}">
                      <a16:creationId xmlns:a16="http://schemas.microsoft.com/office/drawing/2014/main" id="{8651638C-16E7-3249-9A3C-268DD4094ED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3" name="Rechthoek 62">
                  <a:extLst>
                    <a:ext uri="{FF2B5EF4-FFF2-40B4-BE49-F238E27FC236}">
                      <a16:creationId xmlns:a16="http://schemas.microsoft.com/office/drawing/2014/main" id="{225D4560-5009-EF45-AEF4-7671E6DC20E0}"/>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46" name="Groep 45">
                <a:extLst>
                  <a:ext uri="{FF2B5EF4-FFF2-40B4-BE49-F238E27FC236}">
                    <a16:creationId xmlns:a16="http://schemas.microsoft.com/office/drawing/2014/main" id="{8239194E-9717-324E-8A8D-179BCA52A240}"/>
                  </a:ext>
                </a:extLst>
              </p:cNvPr>
              <p:cNvGrpSpPr/>
              <p:nvPr userDrawn="1"/>
            </p:nvGrpSpPr>
            <p:grpSpPr>
              <a:xfrm>
                <a:off x="-2423424" y="3690208"/>
                <a:ext cx="166739" cy="218963"/>
                <a:chOff x="12940828" y="3950597"/>
                <a:chExt cx="432813" cy="568367"/>
              </a:xfrm>
            </p:grpSpPr>
            <p:grpSp>
              <p:nvGrpSpPr>
                <p:cNvPr id="50" name="Groep 49">
                  <a:extLst>
                    <a:ext uri="{FF2B5EF4-FFF2-40B4-BE49-F238E27FC236}">
                      <a16:creationId xmlns:a16="http://schemas.microsoft.com/office/drawing/2014/main" id="{9335840C-1844-B443-859F-4589811B865C}"/>
                    </a:ext>
                  </a:extLst>
                </p:cNvPr>
                <p:cNvGrpSpPr/>
                <p:nvPr userDrawn="1"/>
              </p:nvGrpSpPr>
              <p:grpSpPr>
                <a:xfrm>
                  <a:off x="13000382" y="4006891"/>
                  <a:ext cx="373259" cy="315747"/>
                  <a:chOff x="12968836" y="3354170"/>
                  <a:chExt cx="404806" cy="342433"/>
                </a:xfrm>
              </p:grpSpPr>
              <p:sp>
                <p:nvSpPr>
                  <p:cNvPr id="52" name="Rechthoek: afgeronde hoeken 55">
                    <a:extLst>
                      <a:ext uri="{FF2B5EF4-FFF2-40B4-BE49-F238E27FC236}">
                        <a16:creationId xmlns:a16="http://schemas.microsoft.com/office/drawing/2014/main" id="{0FFBCB44-64B7-8D47-AE33-399C97694A0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3" name="Rechthoek 52">
                    <a:extLst>
                      <a:ext uri="{FF2B5EF4-FFF2-40B4-BE49-F238E27FC236}">
                        <a16:creationId xmlns:a16="http://schemas.microsoft.com/office/drawing/2014/main" id="{89A1859A-3BE0-9048-8C95-500B9B99D9C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4" name="Rechthoek 53">
                    <a:extLst>
                      <a:ext uri="{FF2B5EF4-FFF2-40B4-BE49-F238E27FC236}">
                        <a16:creationId xmlns:a16="http://schemas.microsoft.com/office/drawing/2014/main" id="{82BB947C-788B-7D41-B39D-88BFFA57B68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5" name="Rechthoek 54">
                    <a:extLst>
                      <a:ext uri="{FF2B5EF4-FFF2-40B4-BE49-F238E27FC236}">
                        <a16:creationId xmlns:a16="http://schemas.microsoft.com/office/drawing/2014/main" id="{77C581C1-01E0-4449-B7F7-3AB1DAB78E3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6" name="Rechthoek 55">
                    <a:extLst>
                      <a:ext uri="{FF2B5EF4-FFF2-40B4-BE49-F238E27FC236}">
                        <a16:creationId xmlns:a16="http://schemas.microsoft.com/office/drawing/2014/main" id="{3F234F5E-033B-AF4A-A2D4-42506E81705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7" name="Rechthoek 56">
                    <a:extLst>
                      <a:ext uri="{FF2B5EF4-FFF2-40B4-BE49-F238E27FC236}">
                        <a16:creationId xmlns:a16="http://schemas.microsoft.com/office/drawing/2014/main" id="{4F428247-EE28-DB45-B39D-1CAE3E72897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51" name="Boog 50">
                  <a:extLst>
                    <a:ext uri="{FF2B5EF4-FFF2-40B4-BE49-F238E27FC236}">
                      <a16:creationId xmlns:a16="http://schemas.microsoft.com/office/drawing/2014/main" id="{F6F1F9AF-50F7-FB42-8858-04F660D9ECB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47" name="Tekstvak 46">
                <a:extLst>
                  <a:ext uri="{FF2B5EF4-FFF2-40B4-BE49-F238E27FC236}">
                    <a16:creationId xmlns:a16="http://schemas.microsoft.com/office/drawing/2014/main" id="{B68C7CBC-DD2E-AA40-91D3-023CA668E1D4}"/>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48" name="Tekstvak 47">
                <a:extLst>
                  <a:ext uri="{FF2B5EF4-FFF2-40B4-BE49-F238E27FC236}">
                    <a16:creationId xmlns:a16="http://schemas.microsoft.com/office/drawing/2014/main" id="{21389A86-CF5E-8F4E-BADD-5FC3B7CFC16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49" name="Vrije vorm: vorm 52">
                <a:extLst>
                  <a:ext uri="{FF2B5EF4-FFF2-40B4-BE49-F238E27FC236}">
                    <a16:creationId xmlns:a16="http://schemas.microsoft.com/office/drawing/2014/main" id="{7FA99B11-BBDF-1E47-83A0-D2631BBB9E0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sp>
        <p:nvSpPr>
          <p:cNvPr id="93" name="Vrije vorm 92">
            <a:extLst>
              <a:ext uri="{FF2B5EF4-FFF2-40B4-BE49-F238E27FC236}">
                <a16:creationId xmlns:a16="http://schemas.microsoft.com/office/drawing/2014/main" id="{5033FE92-56C6-B441-9658-997EA8D2458C}"/>
              </a:ext>
            </a:extLst>
          </p:cNvPr>
          <p:cNvSpPr/>
          <p:nvPr userDrawn="1"/>
        </p:nvSpPr>
        <p:spPr>
          <a:xfrm>
            <a:off x="0" y="0"/>
            <a:ext cx="6420854" cy="6858000"/>
          </a:xfrm>
          <a:custGeom>
            <a:avLst/>
            <a:gdLst>
              <a:gd name="connsiteX0" fmla="*/ 0 w 6420854"/>
              <a:gd name="connsiteY0" fmla="*/ 0 h 6858000"/>
              <a:gd name="connsiteX1" fmla="*/ 5714554 w 6420854"/>
              <a:gd name="connsiteY1" fmla="*/ 0 h 6858000"/>
              <a:gd name="connsiteX2" fmla="*/ 5733613 w 6420854"/>
              <a:gd name="connsiteY2" fmla="*/ 28746 h 6858000"/>
              <a:gd name="connsiteX3" fmla="*/ 6420854 w 6420854"/>
              <a:gd name="connsiteY3" fmla="*/ 2431014 h 6858000"/>
              <a:gd name="connsiteX4" fmla="*/ 4675634 w 6420854"/>
              <a:gd name="connsiteY4" fmla="*/ 6469223 h 6858000"/>
              <a:gd name="connsiteX5" fmla="*/ 4413309 w 6420854"/>
              <a:gd name="connsiteY5" fmla="*/ 6858000 h 6858000"/>
              <a:gd name="connsiteX6" fmla="*/ 0 w 64208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20854" h="6858000">
                <a:moveTo>
                  <a:pt x="0" y="0"/>
                </a:moveTo>
                <a:lnTo>
                  <a:pt x="5714554" y="0"/>
                </a:lnTo>
                <a:lnTo>
                  <a:pt x="5733613" y="28746"/>
                </a:lnTo>
                <a:cubicBezTo>
                  <a:pt x="6169152" y="725898"/>
                  <a:pt x="6420854" y="1549322"/>
                  <a:pt x="6420854" y="2431014"/>
                </a:cubicBezTo>
                <a:cubicBezTo>
                  <a:pt x="6420854" y="3490395"/>
                  <a:pt x="5611477" y="5036090"/>
                  <a:pt x="4675634" y="6469223"/>
                </a:cubicBezTo>
                <a:lnTo>
                  <a:pt x="4413309" y="6858000"/>
                </a:lnTo>
                <a:lnTo>
                  <a:pt x="0" y="6858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4" name="Tekstvak 93">
            <a:extLst>
              <a:ext uri="{FF2B5EF4-FFF2-40B4-BE49-F238E27FC236}">
                <a16:creationId xmlns:a16="http://schemas.microsoft.com/office/drawing/2014/main" id="{00E097B4-ECF4-894D-81C6-6159461DD823}"/>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95" name="Tijdelijke aanduiding voor titel 1">
            <a:extLst>
              <a:ext uri="{FF2B5EF4-FFF2-40B4-BE49-F238E27FC236}">
                <a16:creationId xmlns:a16="http://schemas.microsoft.com/office/drawing/2014/main" id="{615DADD4-D84B-384C-BC78-BB75109E44CA}"/>
              </a:ext>
            </a:extLst>
          </p:cNvPr>
          <p:cNvSpPr>
            <a:spLocks noGrp="1"/>
          </p:cNvSpPr>
          <p:nvPr>
            <p:ph type="title" hasCustomPrompt="1"/>
          </p:nvPr>
        </p:nvSpPr>
        <p:spPr>
          <a:xfrm>
            <a:off x="675467" y="1074420"/>
            <a:ext cx="4890944" cy="3450512"/>
          </a:xfrm>
          <a:prstGeom prst="rect">
            <a:avLst/>
          </a:prstGeom>
        </p:spPr>
        <p:txBody>
          <a:bodyPr vert="horz" lIns="91440" tIns="45720" rIns="91440" bIns="45720" rtlCol="0" anchor="ctr">
            <a:normAutofit/>
          </a:bodyPr>
          <a:lstStyle>
            <a:lvl1pPr algn="l">
              <a:defRPr sz="4000">
                <a:solidFill>
                  <a:schemeClr val="accent1"/>
                </a:solidFill>
              </a:defRPr>
            </a:lvl1pPr>
          </a:lstStyle>
          <a:p>
            <a:r>
              <a:rPr lang="nl-NL" dirty="0"/>
              <a:t>“Hier komt een quote”</a:t>
            </a:r>
            <a:endParaRPr lang="en-GB" dirty="0"/>
          </a:p>
        </p:txBody>
      </p:sp>
      <p:sp>
        <p:nvSpPr>
          <p:cNvPr id="6" name="Tijdelijke aanduiding voor tekst 5">
            <a:extLst>
              <a:ext uri="{FF2B5EF4-FFF2-40B4-BE49-F238E27FC236}">
                <a16:creationId xmlns:a16="http://schemas.microsoft.com/office/drawing/2014/main" id="{BF4B0989-8870-B842-9CF7-C4386369B5AD}"/>
              </a:ext>
            </a:extLst>
          </p:cNvPr>
          <p:cNvSpPr>
            <a:spLocks noGrp="1"/>
          </p:cNvSpPr>
          <p:nvPr>
            <p:ph type="body" sz="quarter" idx="10"/>
          </p:nvPr>
        </p:nvSpPr>
        <p:spPr>
          <a:xfrm>
            <a:off x="7052310" y="1074420"/>
            <a:ext cx="4382858" cy="4617720"/>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grpSp>
        <p:nvGrpSpPr>
          <p:cNvPr id="89" name="Groep 88">
            <a:extLst>
              <a:ext uri="{FF2B5EF4-FFF2-40B4-BE49-F238E27FC236}">
                <a16:creationId xmlns:a16="http://schemas.microsoft.com/office/drawing/2014/main" id="{2F269B30-F155-F54D-A00D-5ABA50020C4D}"/>
              </a:ext>
            </a:extLst>
          </p:cNvPr>
          <p:cNvGrpSpPr/>
          <p:nvPr userDrawn="1"/>
        </p:nvGrpSpPr>
        <p:grpSpPr>
          <a:xfrm>
            <a:off x="-3593091" y="2427248"/>
            <a:ext cx="3593091" cy="3276128"/>
            <a:chOff x="-3593091" y="2427248"/>
            <a:chExt cx="3593091" cy="3276128"/>
          </a:xfrm>
        </p:grpSpPr>
        <p:grpSp>
          <p:nvGrpSpPr>
            <p:cNvPr id="90" name="Groep 89">
              <a:extLst>
                <a:ext uri="{FF2B5EF4-FFF2-40B4-BE49-F238E27FC236}">
                  <a16:creationId xmlns:a16="http://schemas.microsoft.com/office/drawing/2014/main" id="{19F74376-B346-BA46-A5C0-271D674B2BDE}"/>
                </a:ext>
              </a:extLst>
            </p:cNvPr>
            <p:cNvGrpSpPr/>
            <p:nvPr userDrawn="1"/>
          </p:nvGrpSpPr>
          <p:grpSpPr>
            <a:xfrm>
              <a:off x="-3593091" y="2427248"/>
              <a:ext cx="3593091" cy="3276128"/>
              <a:chOff x="-3771020" y="2427248"/>
              <a:chExt cx="3593091" cy="3276128"/>
            </a:xfrm>
          </p:grpSpPr>
          <p:sp>
            <p:nvSpPr>
              <p:cNvPr id="92" name="Rechthoek 91">
                <a:extLst>
                  <a:ext uri="{FF2B5EF4-FFF2-40B4-BE49-F238E27FC236}">
                    <a16:creationId xmlns:a16="http://schemas.microsoft.com/office/drawing/2014/main" id="{25628931-618B-3140-BAB9-A1F5FA9557E2}"/>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96" name="Rechthoek 95">
                <a:extLst>
                  <a:ext uri="{FF2B5EF4-FFF2-40B4-BE49-F238E27FC236}">
                    <a16:creationId xmlns:a16="http://schemas.microsoft.com/office/drawing/2014/main" id="{F24C3AFE-06C5-BF40-B715-94836BA5E95D}"/>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97" name="VOORBEELD">
                <a:extLst>
                  <a:ext uri="{FF2B5EF4-FFF2-40B4-BE49-F238E27FC236}">
                    <a16:creationId xmlns:a16="http://schemas.microsoft.com/office/drawing/2014/main" id="{698AEA08-4A96-A94D-9EC4-4ABD4CEF8903}"/>
                  </a:ext>
                </a:extLst>
              </p:cNvPr>
              <p:cNvGrpSpPr/>
              <p:nvPr userDrawn="1"/>
            </p:nvGrpSpPr>
            <p:grpSpPr>
              <a:xfrm>
                <a:off x="-3590026" y="2923382"/>
                <a:ext cx="3234311" cy="604518"/>
                <a:chOff x="-3605171" y="458674"/>
                <a:chExt cx="3234311" cy="558875"/>
              </a:xfrm>
            </p:grpSpPr>
            <p:sp>
              <p:nvSpPr>
                <p:cNvPr id="98" name="Rechthoek 97">
                  <a:extLst>
                    <a:ext uri="{FF2B5EF4-FFF2-40B4-BE49-F238E27FC236}">
                      <a16:creationId xmlns:a16="http://schemas.microsoft.com/office/drawing/2014/main" id="{4B4933F9-1F4A-1F48-83F4-8F70CDFF87D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99" name="Rechthoek 98">
                  <a:extLst>
                    <a:ext uri="{FF2B5EF4-FFF2-40B4-BE49-F238E27FC236}">
                      <a16:creationId xmlns:a16="http://schemas.microsoft.com/office/drawing/2014/main" id="{B1B46B50-5D62-6244-A397-AB8938A86A88}"/>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00" name="Groep 99">
                  <a:extLst>
                    <a:ext uri="{FF2B5EF4-FFF2-40B4-BE49-F238E27FC236}">
                      <a16:creationId xmlns:a16="http://schemas.microsoft.com/office/drawing/2014/main" id="{76E33732-2BE3-DF48-BFD3-940593FF1D9C}"/>
                    </a:ext>
                  </a:extLst>
                </p:cNvPr>
                <p:cNvGrpSpPr/>
                <p:nvPr userDrawn="1"/>
              </p:nvGrpSpPr>
              <p:grpSpPr>
                <a:xfrm>
                  <a:off x="-3386247" y="830871"/>
                  <a:ext cx="139423" cy="109566"/>
                  <a:chOff x="-2866744" y="827071"/>
                  <a:chExt cx="168701" cy="132575"/>
                </a:xfrm>
              </p:grpSpPr>
              <p:grpSp>
                <p:nvGrpSpPr>
                  <p:cNvPr id="131" name="Groep 130">
                    <a:extLst>
                      <a:ext uri="{FF2B5EF4-FFF2-40B4-BE49-F238E27FC236}">
                        <a16:creationId xmlns:a16="http://schemas.microsoft.com/office/drawing/2014/main" id="{93C3202B-788A-D54C-895C-298AF6322655}"/>
                      </a:ext>
                    </a:extLst>
                  </p:cNvPr>
                  <p:cNvGrpSpPr/>
                  <p:nvPr userDrawn="1"/>
                </p:nvGrpSpPr>
                <p:grpSpPr>
                  <a:xfrm>
                    <a:off x="-2866744" y="827071"/>
                    <a:ext cx="168701" cy="132575"/>
                    <a:chOff x="-2866744" y="827071"/>
                    <a:chExt cx="168701" cy="132575"/>
                  </a:xfrm>
                </p:grpSpPr>
                <p:cxnSp>
                  <p:nvCxnSpPr>
                    <p:cNvPr id="133" name="Rechte verbindingslijn 132">
                      <a:extLst>
                        <a:ext uri="{FF2B5EF4-FFF2-40B4-BE49-F238E27FC236}">
                          <a16:creationId xmlns:a16="http://schemas.microsoft.com/office/drawing/2014/main" id="{980165F1-0B5B-DF41-84FA-58A16041F169}"/>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4" name="Rechte verbindingslijn 133">
                      <a:extLst>
                        <a:ext uri="{FF2B5EF4-FFF2-40B4-BE49-F238E27FC236}">
                          <a16:creationId xmlns:a16="http://schemas.microsoft.com/office/drawing/2014/main" id="{64E9459A-F317-D846-986C-6F704965587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5" name="Rechte verbindingslijn 134">
                      <a:extLst>
                        <a:ext uri="{FF2B5EF4-FFF2-40B4-BE49-F238E27FC236}">
                          <a16:creationId xmlns:a16="http://schemas.microsoft.com/office/drawing/2014/main" id="{07163C19-2527-E742-BAFD-F809C60411C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6" name="Rechte verbindingslijn 135">
                      <a:extLst>
                        <a:ext uri="{FF2B5EF4-FFF2-40B4-BE49-F238E27FC236}">
                          <a16:creationId xmlns:a16="http://schemas.microsoft.com/office/drawing/2014/main" id="{8123017A-F73D-5A42-93C9-3E6034BBBFA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7" name="Rechte verbindingslijn 136">
                      <a:extLst>
                        <a:ext uri="{FF2B5EF4-FFF2-40B4-BE49-F238E27FC236}">
                          <a16:creationId xmlns:a16="http://schemas.microsoft.com/office/drawing/2014/main" id="{D96183E0-0DEA-5349-A3F2-AA3789BE9C2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2" name="Pijl: rechts 129">
                    <a:extLst>
                      <a:ext uri="{FF2B5EF4-FFF2-40B4-BE49-F238E27FC236}">
                        <a16:creationId xmlns:a16="http://schemas.microsoft.com/office/drawing/2014/main" id="{506B12A3-6DE6-B443-97F2-D7DE4C213F6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01" name="Groep 100">
                  <a:extLst>
                    <a:ext uri="{FF2B5EF4-FFF2-40B4-BE49-F238E27FC236}">
                      <a16:creationId xmlns:a16="http://schemas.microsoft.com/office/drawing/2014/main" id="{04660869-D15E-2D49-9D29-4A51A3BF2FA1}"/>
                    </a:ext>
                  </a:extLst>
                </p:cNvPr>
                <p:cNvGrpSpPr/>
                <p:nvPr userDrawn="1"/>
              </p:nvGrpSpPr>
              <p:grpSpPr>
                <a:xfrm>
                  <a:off x="-3605171" y="830871"/>
                  <a:ext cx="139423" cy="109566"/>
                  <a:chOff x="-2866744" y="518074"/>
                  <a:chExt cx="168701" cy="132575"/>
                </a:xfrm>
              </p:grpSpPr>
              <p:grpSp>
                <p:nvGrpSpPr>
                  <p:cNvPr id="124" name="Groep 123">
                    <a:extLst>
                      <a:ext uri="{FF2B5EF4-FFF2-40B4-BE49-F238E27FC236}">
                        <a16:creationId xmlns:a16="http://schemas.microsoft.com/office/drawing/2014/main" id="{A96FC172-8710-B440-8792-10E1F6288090}"/>
                      </a:ext>
                    </a:extLst>
                  </p:cNvPr>
                  <p:cNvGrpSpPr/>
                  <p:nvPr userDrawn="1"/>
                </p:nvGrpSpPr>
                <p:grpSpPr>
                  <a:xfrm>
                    <a:off x="-2866744" y="518074"/>
                    <a:ext cx="168701" cy="132575"/>
                    <a:chOff x="-2866744" y="518074"/>
                    <a:chExt cx="168701" cy="132575"/>
                  </a:xfrm>
                </p:grpSpPr>
                <p:cxnSp>
                  <p:nvCxnSpPr>
                    <p:cNvPr id="126" name="Rechte verbindingslijn 125">
                      <a:extLst>
                        <a:ext uri="{FF2B5EF4-FFF2-40B4-BE49-F238E27FC236}">
                          <a16:creationId xmlns:a16="http://schemas.microsoft.com/office/drawing/2014/main" id="{A4BFA608-936A-2E45-B2BC-E71C4AD02B8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7" name="Rechte verbindingslijn 126">
                      <a:extLst>
                        <a:ext uri="{FF2B5EF4-FFF2-40B4-BE49-F238E27FC236}">
                          <a16:creationId xmlns:a16="http://schemas.microsoft.com/office/drawing/2014/main" id="{E74C6299-A096-3B47-B829-6405D9BC226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28" name="Rechte verbindingslijn 127">
                      <a:extLst>
                        <a:ext uri="{FF2B5EF4-FFF2-40B4-BE49-F238E27FC236}">
                          <a16:creationId xmlns:a16="http://schemas.microsoft.com/office/drawing/2014/main" id="{A582E621-0372-1B49-B069-C8CAD758DC1D}"/>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29" name="Rechte verbindingslijn 128">
                      <a:extLst>
                        <a:ext uri="{FF2B5EF4-FFF2-40B4-BE49-F238E27FC236}">
                          <a16:creationId xmlns:a16="http://schemas.microsoft.com/office/drawing/2014/main" id="{95271F96-D22B-E949-92A0-34248B89C15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84B8D212-29C9-4740-85E6-71324452345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25" name="Pijl: rechts 122">
                    <a:extLst>
                      <a:ext uri="{FF2B5EF4-FFF2-40B4-BE49-F238E27FC236}">
                        <a16:creationId xmlns:a16="http://schemas.microsoft.com/office/drawing/2014/main" id="{2315FC15-B1F1-E248-89EE-19B5E3BDCC9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102" name="Rechte verbindingslijn 101">
                  <a:extLst>
                    <a:ext uri="{FF2B5EF4-FFF2-40B4-BE49-F238E27FC236}">
                      <a16:creationId xmlns:a16="http://schemas.microsoft.com/office/drawing/2014/main" id="{0703BD1E-1052-C246-B7A0-A281892A630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03" name="Rechte verbindingslijn 102">
                  <a:extLst>
                    <a:ext uri="{FF2B5EF4-FFF2-40B4-BE49-F238E27FC236}">
                      <a16:creationId xmlns:a16="http://schemas.microsoft.com/office/drawing/2014/main" id="{E110D1FD-F3A0-7B47-A3FA-0DDED850C84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04" name="Rechthoek 103">
                  <a:extLst>
                    <a:ext uri="{FF2B5EF4-FFF2-40B4-BE49-F238E27FC236}">
                      <a16:creationId xmlns:a16="http://schemas.microsoft.com/office/drawing/2014/main" id="{F3E34FFE-D3FC-3247-9461-C93278654174}"/>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105" name="Rechthoek 104">
                  <a:extLst>
                    <a:ext uri="{FF2B5EF4-FFF2-40B4-BE49-F238E27FC236}">
                      <a16:creationId xmlns:a16="http://schemas.microsoft.com/office/drawing/2014/main" id="{187588CE-E712-604A-A6DA-0E4C3D776A88}"/>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106" name="Groep 105">
                  <a:extLst>
                    <a:ext uri="{FF2B5EF4-FFF2-40B4-BE49-F238E27FC236}">
                      <a16:creationId xmlns:a16="http://schemas.microsoft.com/office/drawing/2014/main" id="{3FDDB5D1-4B1E-FA47-A967-F790C6CA53C4}"/>
                    </a:ext>
                  </a:extLst>
                </p:cNvPr>
                <p:cNvGrpSpPr/>
                <p:nvPr userDrawn="1"/>
              </p:nvGrpSpPr>
              <p:grpSpPr>
                <a:xfrm>
                  <a:off x="-2916763" y="769168"/>
                  <a:ext cx="268738" cy="248381"/>
                  <a:chOff x="-2916763" y="769168"/>
                  <a:chExt cx="268738" cy="248381"/>
                </a:xfrm>
              </p:grpSpPr>
              <p:sp>
                <p:nvSpPr>
                  <p:cNvPr id="116" name="Rechthoek 115">
                    <a:extLst>
                      <a:ext uri="{FF2B5EF4-FFF2-40B4-BE49-F238E27FC236}">
                        <a16:creationId xmlns:a16="http://schemas.microsoft.com/office/drawing/2014/main" id="{9225144E-EEE8-F747-AB5A-9169673F47C8}"/>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17" name="Groep 116">
                    <a:extLst>
                      <a:ext uri="{FF2B5EF4-FFF2-40B4-BE49-F238E27FC236}">
                        <a16:creationId xmlns:a16="http://schemas.microsoft.com/office/drawing/2014/main" id="{C1F9ECB2-DC6A-FF4E-B131-1DBCAC32A7BB}"/>
                      </a:ext>
                    </a:extLst>
                  </p:cNvPr>
                  <p:cNvGrpSpPr/>
                  <p:nvPr userDrawn="1"/>
                </p:nvGrpSpPr>
                <p:grpSpPr>
                  <a:xfrm>
                    <a:off x="-2866744" y="827071"/>
                    <a:ext cx="168701" cy="132575"/>
                    <a:chOff x="-2866744" y="827071"/>
                    <a:chExt cx="168701" cy="132575"/>
                  </a:xfrm>
                </p:grpSpPr>
                <p:cxnSp>
                  <p:nvCxnSpPr>
                    <p:cNvPr id="119" name="Rechte verbindingslijn 118">
                      <a:extLst>
                        <a:ext uri="{FF2B5EF4-FFF2-40B4-BE49-F238E27FC236}">
                          <a16:creationId xmlns:a16="http://schemas.microsoft.com/office/drawing/2014/main" id="{8833A559-0B0D-384A-B322-4EA33C7E9411}"/>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20" name="Rechte verbindingslijn 119">
                      <a:extLst>
                        <a:ext uri="{FF2B5EF4-FFF2-40B4-BE49-F238E27FC236}">
                          <a16:creationId xmlns:a16="http://schemas.microsoft.com/office/drawing/2014/main" id="{9E57C004-BEBD-094D-9890-E49ECAC6935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21" name="Rechte verbindingslijn 120">
                      <a:extLst>
                        <a:ext uri="{FF2B5EF4-FFF2-40B4-BE49-F238E27FC236}">
                          <a16:creationId xmlns:a16="http://schemas.microsoft.com/office/drawing/2014/main" id="{EDFDBB51-401B-9043-A5D3-8409143C317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22" name="Rechte verbindingslijn 121">
                      <a:extLst>
                        <a:ext uri="{FF2B5EF4-FFF2-40B4-BE49-F238E27FC236}">
                          <a16:creationId xmlns:a16="http://schemas.microsoft.com/office/drawing/2014/main" id="{3CF9C766-8000-7847-8646-0053897197B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23" name="Rechte verbindingslijn 122">
                      <a:extLst>
                        <a:ext uri="{FF2B5EF4-FFF2-40B4-BE49-F238E27FC236}">
                          <a16:creationId xmlns:a16="http://schemas.microsoft.com/office/drawing/2014/main" id="{0D6D084E-8F62-A847-918C-A0B5DE3C900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18" name="Pijl: rechts 115">
                    <a:extLst>
                      <a:ext uri="{FF2B5EF4-FFF2-40B4-BE49-F238E27FC236}">
                        <a16:creationId xmlns:a16="http://schemas.microsoft.com/office/drawing/2014/main" id="{658279B5-F61C-0C44-94A1-94E09FD38BA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07" name="Groep 106">
                  <a:extLst>
                    <a:ext uri="{FF2B5EF4-FFF2-40B4-BE49-F238E27FC236}">
                      <a16:creationId xmlns:a16="http://schemas.microsoft.com/office/drawing/2014/main" id="{CDA6A400-A58E-6245-B561-26B9E10F9198}"/>
                    </a:ext>
                  </a:extLst>
                </p:cNvPr>
                <p:cNvGrpSpPr/>
                <p:nvPr userDrawn="1"/>
              </p:nvGrpSpPr>
              <p:grpSpPr>
                <a:xfrm>
                  <a:off x="-2916763" y="460171"/>
                  <a:ext cx="268738" cy="248381"/>
                  <a:chOff x="-2916763" y="460171"/>
                  <a:chExt cx="268738" cy="248381"/>
                </a:xfrm>
              </p:grpSpPr>
              <p:sp>
                <p:nvSpPr>
                  <p:cNvPr id="108" name="Rechthoek 107">
                    <a:extLst>
                      <a:ext uri="{FF2B5EF4-FFF2-40B4-BE49-F238E27FC236}">
                        <a16:creationId xmlns:a16="http://schemas.microsoft.com/office/drawing/2014/main" id="{0F063381-D553-B246-825C-EE614924A767}"/>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09" name="Groep 108">
                    <a:extLst>
                      <a:ext uri="{FF2B5EF4-FFF2-40B4-BE49-F238E27FC236}">
                        <a16:creationId xmlns:a16="http://schemas.microsoft.com/office/drawing/2014/main" id="{045AB4E9-B9ED-774E-BAFC-2C82FF4BA090}"/>
                      </a:ext>
                    </a:extLst>
                  </p:cNvPr>
                  <p:cNvGrpSpPr/>
                  <p:nvPr userDrawn="1"/>
                </p:nvGrpSpPr>
                <p:grpSpPr>
                  <a:xfrm>
                    <a:off x="-2866744" y="518074"/>
                    <a:ext cx="168701" cy="132575"/>
                    <a:chOff x="-2866744" y="518074"/>
                    <a:chExt cx="168701" cy="132575"/>
                  </a:xfrm>
                </p:grpSpPr>
                <p:cxnSp>
                  <p:nvCxnSpPr>
                    <p:cNvPr id="111" name="Rechte verbindingslijn 110">
                      <a:extLst>
                        <a:ext uri="{FF2B5EF4-FFF2-40B4-BE49-F238E27FC236}">
                          <a16:creationId xmlns:a16="http://schemas.microsoft.com/office/drawing/2014/main" id="{B5415A70-8C07-DD45-9828-2413021E2431}"/>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12" name="Rechte verbindingslijn 111">
                      <a:extLst>
                        <a:ext uri="{FF2B5EF4-FFF2-40B4-BE49-F238E27FC236}">
                          <a16:creationId xmlns:a16="http://schemas.microsoft.com/office/drawing/2014/main" id="{1FDFB4F8-5F8F-3343-B988-D6006B85CAF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13" name="Rechte verbindingslijn 112">
                      <a:extLst>
                        <a:ext uri="{FF2B5EF4-FFF2-40B4-BE49-F238E27FC236}">
                          <a16:creationId xmlns:a16="http://schemas.microsoft.com/office/drawing/2014/main" id="{C51C887D-BCAD-D64F-B03C-BC000649CF0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14" name="Rechte verbindingslijn 113">
                      <a:extLst>
                        <a:ext uri="{FF2B5EF4-FFF2-40B4-BE49-F238E27FC236}">
                          <a16:creationId xmlns:a16="http://schemas.microsoft.com/office/drawing/2014/main" id="{24C575AE-4FF0-B84D-A55D-1D1223AE98E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15" name="Rechte verbindingslijn 114">
                      <a:extLst>
                        <a:ext uri="{FF2B5EF4-FFF2-40B4-BE49-F238E27FC236}">
                          <a16:creationId xmlns:a16="http://schemas.microsoft.com/office/drawing/2014/main" id="{A727ACF2-312B-C04D-80BB-5EFDE6E2662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10" name="Pijl: rechts 107">
                    <a:extLst>
                      <a:ext uri="{FF2B5EF4-FFF2-40B4-BE49-F238E27FC236}">
                        <a16:creationId xmlns:a16="http://schemas.microsoft.com/office/drawing/2014/main" id="{C4254DD8-D2FF-4045-9A1F-9F394C41B7F8}"/>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91" name="Afbeelding 90">
              <a:extLst>
                <a:ext uri="{FF2B5EF4-FFF2-40B4-BE49-F238E27FC236}">
                  <a16:creationId xmlns:a16="http://schemas.microsoft.com/office/drawing/2014/main" id="{26A9FE9F-DE20-9143-B847-68C7E47020D9}"/>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42398881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 Tekst v2">
    <p:bg>
      <p:bgPr>
        <a:solidFill>
          <a:schemeClr val="bg1"/>
        </a:solidFill>
        <a:effectLst/>
      </p:bgPr>
    </p:bg>
    <p:spTree>
      <p:nvGrpSpPr>
        <p:cNvPr id="1" name=""/>
        <p:cNvGrpSpPr/>
        <p:nvPr/>
      </p:nvGrpSpPr>
      <p:grpSpPr>
        <a:xfrm>
          <a:off x="0" y="0"/>
          <a:ext cx="0" cy="0"/>
          <a:chOff x="0" y="0"/>
          <a:chExt cx="0" cy="0"/>
        </a:xfrm>
      </p:grpSpPr>
      <p:grpSp>
        <p:nvGrpSpPr>
          <p:cNvPr id="18" name="Groep 17">
            <a:extLst>
              <a:ext uri="{FF2B5EF4-FFF2-40B4-BE49-F238E27FC236}">
                <a16:creationId xmlns:a16="http://schemas.microsoft.com/office/drawing/2014/main" id="{92B05486-A360-AF40-A569-24A6B5DAF9F6}"/>
              </a:ext>
            </a:extLst>
          </p:cNvPr>
          <p:cNvGrpSpPr>
            <a:grpSpLocks noChangeAspect="1"/>
          </p:cNvGrpSpPr>
          <p:nvPr userDrawn="1"/>
        </p:nvGrpSpPr>
        <p:grpSpPr>
          <a:xfrm>
            <a:off x="11435168" y="6013181"/>
            <a:ext cx="427703" cy="511444"/>
            <a:chOff x="5505450" y="2724150"/>
            <a:chExt cx="1182048" cy="1413484"/>
          </a:xfrm>
        </p:grpSpPr>
        <p:sp>
          <p:nvSpPr>
            <p:cNvPr id="19" name="Vrije vorm 18">
              <a:extLst>
                <a:ext uri="{FF2B5EF4-FFF2-40B4-BE49-F238E27FC236}">
                  <a16:creationId xmlns:a16="http://schemas.microsoft.com/office/drawing/2014/main" id="{DA6729B0-A3AF-FD40-949F-DDB5200E8B28}"/>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20" name="Graphic 12">
              <a:extLst>
                <a:ext uri="{FF2B5EF4-FFF2-40B4-BE49-F238E27FC236}">
                  <a16:creationId xmlns:a16="http://schemas.microsoft.com/office/drawing/2014/main" id="{C2A626F4-6044-154F-AAB6-E59EE4035A4F}"/>
                </a:ext>
              </a:extLst>
            </p:cNvPr>
            <p:cNvGrpSpPr/>
            <p:nvPr/>
          </p:nvGrpSpPr>
          <p:grpSpPr>
            <a:xfrm>
              <a:off x="5505450" y="2955000"/>
              <a:ext cx="1182048" cy="1182634"/>
              <a:chOff x="5505450" y="2955000"/>
              <a:chExt cx="1182048" cy="1182634"/>
            </a:xfrm>
            <a:solidFill>
              <a:schemeClr val="accent1"/>
            </a:solidFill>
          </p:grpSpPr>
          <p:sp>
            <p:nvSpPr>
              <p:cNvPr id="21" name="Vrije vorm 20">
                <a:extLst>
                  <a:ext uri="{FF2B5EF4-FFF2-40B4-BE49-F238E27FC236}">
                    <a16:creationId xmlns:a16="http://schemas.microsoft.com/office/drawing/2014/main" id="{80D5C085-97B4-E94F-9AE9-CB6D0D99E1BD}"/>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22" name="Vrije vorm 21">
                <a:extLst>
                  <a:ext uri="{FF2B5EF4-FFF2-40B4-BE49-F238E27FC236}">
                    <a16:creationId xmlns:a16="http://schemas.microsoft.com/office/drawing/2014/main" id="{8CC5E346-28F2-3549-9521-92253BD20350}"/>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grpSp>
        <p:nvGrpSpPr>
          <p:cNvPr id="25" name="Groep 24">
            <a:extLst>
              <a:ext uri="{FF2B5EF4-FFF2-40B4-BE49-F238E27FC236}">
                <a16:creationId xmlns:a16="http://schemas.microsoft.com/office/drawing/2014/main" id="{B81551CF-9DFA-124C-B08A-80F4A68F8D61}"/>
              </a:ext>
            </a:extLst>
          </p:cNvPr>
          <p:cNvGrpSpPr/>
          <p:nvPr userDrawn="1"/>
        </p:nvGrpSpPr>
        <p:grpSpPr>
          <a:xfrm>
            <a:off x="12220433" y="1"/>
            <a:ext cx="3593091" cy="6857999"/>
            <a:chOff x="12220433" y="1"/>
            <a:chExt cx="3593091" cy="6857999"/>
          </a:xfrm>
        </p:grpSpPr>
        <p:sp>
          <p:nvSpPr>
            <p:cNvPr id="26" name="Rechthoek 25">
              <a:extLst>
                <a:ext uri="{FF2B5EF4-FFF2-40B4-BE49-F238E27FC236}">
                  <a16:creationId xmlns:a16="http://schemas.microsoft.com/office/drawing/2014/main" id="{40924F57-F8A2-7443-8B9D-D84C52C80E3A}"/>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27" name="Ovaal 26">
              <a:extLst>
                <a:ext uri="{FF2B5EF4-FFF2-40B4-BE49-F238E27FC236}">
                  <a16:creationId xmlns:a16="http://schemas.microsoft.com/office/drawing/2014/main" id="{891926D2-5FDA-204B-BCF7-766164C56EEB}"/>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8" name="Rechthoek 27">
              <a:extLst>
                <a:ext uri="{FF2B5EF4-FFF2-40B4-BE49-F238E27FC236}">
                  <a16:creationId xmlns:a16="http://schemas.microsoft.com/office/drawing/2014/main" id="{B7208BE3-092D-EE40-A456-65DACCB82D0D}"/>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29" name="Groep 28">
              <a:extLst>
                <a:ext uri="{FF2B5EF4-FFF2-40B4-BE49-F238E27FC236}">
                  <a16:creationId xmlns:a16="http://schemas.microsoft.com/office/drawing/2014/main" id="{42F6786D-6949-7A41-9E96-C46FDD1C0BEB}"/>
                </a:ext>
              </a:extLst>
            </p:cNvPr>
            <p:cNvGrpSpPr/>
            <p:nvPr userDrawn="1"/>
          </p:nvGrpSpPr>
          <p:grpSpPr>
            <a:xfrm>
              <a:off x="12673102" y="1209303"/>
              <a:ext cx="294789" cy="318834"/>
              <a:chOff x="14466489" y="1001522"/>
              <a:chExt cx="290627" cy="314333"/>
            </a:xfrm>
          </p:grpSpPr>
          <p:sp>
            <p:nvSpPr>
              <p:cNvPr id="83" name="Rechthoek 82">
                <a:extLst>
                  <a:ext uri="{FF2B5EF4-FFF2-40B4-BE49-F238E27FC236}">
                    <a16:creationId xmlns:a16="http://schemas.microsoft.com/office/drawing/2014/main" id="{ACFF194D-AED9-7245-80BA-B729509BCA6B}"/>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84" name="Ovaal 83">
                <a:extLst>
                  <a:ext uri="{FF2B5EF4-FFF2-40B4-BE49-F238E27FC236}">
                    <a16:creationId xmlns:a16="http://schemas.microsoft.com/office/drawing/2014/main" id="{ADFC2695-F90F-6A46-AEFA-6EF3ADC84D1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5" name="Vrije vorm: vorm 101">
                <a:extLst>
                  <a:ext uri="{FF2B5EF4-FFF2-40B4-BE49-F238E27FC236}">
                    <a16:creationId xmlns:a16="http://schemas.microsoft.com/office/drawing/2014/main" id="{248467F8-DDA6-C643-9C1C-AFC82AC5997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6" name="Rechthoek: afgeronde hoeken 102">
                <a:extLst>
                  <a:ext uri="{FF2B5EF4-FFF2-40B4-BE49-F238E27FC236}">
                    <a16:creationId xmlns:a16="http://schemas.microsoft.com/office/drawing/2014/main" id="{4C636466-928E-3741-9D75-2C7A5800F2B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7" name="Rechte verbindingslijn 86">
                <a:extLst>
                  <a:ext uri="{FF2B5EF4-FFF2-40B4-BE49-F238E27FC236}">
                    <a16:creationId xmlns:a16="http://schemas.microsoft.com/office/drawing/2014/main" id="{537E9545-46C4-C249-B465-5A08D5A1729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8" name="Rechte verbindingslijn 87">
                <a:extLst>
                  <a:ext uri="{FF2B5EF4-FFF2-40B4-BE49-F238E27FC236}">
                    <a16:creationId xmlns:a16="http://schemas.microsoft.com/office/drawing/2014/main" id="{AF2C166B-D18E-8D48-BA38-9A5167AC22CA}"/>
                  </a:ext>
                </a:extLst>
              </p:cNvPr>
              <p:cNvCxnSpPr>
                <a:cxnSpLocks/>
                <a:stCxn id="8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 name="Ovaal 29">
              <a:extLst>
                <a:ext uri="{FF2B5EF4-FFF2-40B4-BE49-F238E27FC236}">
                  <a16:creationId xmlns:a16="http://schemas.microsoft.com/office/drawing/2014/main" id="{8DD82DA8-6E15-9E49-A4F6-86AA79020F83}"/>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31" name="Rechthoek 30">
              <a:extLst>
                <a:ext uri="{FF2B5EF4-FFF2-40B4-BE49-F238E27FC236}">
                  <a16:creationId xmlns:a16="http://schemas.microsoft.com/office/drawing/2014/main" id="{8C495E00-E1BA-644A-971E-A72B24DF06AA}"/>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32" name="Groep 31">
              <a:extLst>
                <a:ext uri="{FF2B5EF4-FFF2-40B4-BE49-F238E27FC236}">
                  <a16:creationId xmlns:a16="http://schemas.microsoft.com/office/drawing/2014/main" id="{108F53F3-D840-8A41-97F3-32903F17AC0F}"/>
                </a:ext>
              </a:extLst>
            </p:cNvPr>
            <p:cNvGrpSpPr/>
            <p:nvPr userDrawn="1"/>
          </p:nvGrpSpPr>
          <p:grpSpPr>
            <a:xfrm>
              <a:off x="12695280" y="2092702"/>
              <a:ext cx="825500" cy="209550"/>
              <a:chOff x="13504624" y="2482850"/>
              <a:chExt cx="825500" cy="209550"/>
            </a:xfrm>
          </p:grpSpPr>
          <p:sp>
            <p:nvSpPr>
              <p:cNvPr id="80" name="Rechthoek 79">
                <a:extLst>
                  <a:ext uri="{FF2B5EF4-FFF2-40B4-BE49-F238E27FC236}">
                    <a16:creationId xmlns:a16="http://schemas.microsoft.com/office/drawing/2014/main" id="{CA871DC6-EDD7-E546-A297-B9339DC60DD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81" name="Rechte verbindingslijn 80">
                <a:extLst>
                  <a:ext uri="{FF2B5EF4-FFF2-40B4-BE49-F238E27FC236}">
                    <a16:creationId xmlns:a16="http://schemas.microsoft.com/office/drawing/2014/main" id="{5981EE85-1D17-2F41-8B0E-A33FE8CA8C4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2" name="Gelijkbenige driehoek 98">
                <a:extLst>
                  <a:ext uri="{FF2B5EF4-FFF2-40B4-BE49-F238E27FC236}">
                    <a16:creationId xmlns:a16="http://schemas.microsoft.com/office/drawing/2014/main" id="{D1B594B4-CFE9-024F-B89A-62D49C2EBEE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33" name="Ovaal 32">
              <a:extLst>
                <a:ext uri="{FF2B5EF4-FFF2-40B4-BE49-F238E27FC236}">
                  <a16:creationId xmlns:a16="http://schemas.microsoft.com/office/drawing/2014/main" id="{B151DCFD-E5E3-264D-8B9B-5C0E8B7E4F42}"/>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4" name="Rechthoek 33">
              <a:extLst>
                <a:ext uri="{FF2B5EF4-FFF2-40B4-BE49-F238E27FC236}">
                  <a16:creationId xmlns:a16="http://schemas.microsoft.com/office/drawing/2014/main" id="{403A9822-A990-A646-A2B9-65E91A271235}"/>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35" name="Ovaal 34">
              <a:extLst>
                <a:ext uri="{FF2B5EF4-FFF2-40B4-BE49-F238E27FC236}">
                  <a16:creationId xmlns:a16="http://schemas.microsoft.com/office/drawing/2014/main" id="{E0AA548C-9971-864F-AFB5-E18C0F75CDAE}"/>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36" name="Rechthoek 35">
              <a:extLst>
                <a:ext uri="{FF2B5EF4-FFF2-40B4-BE49-F238E27FC236}">
                  <a16:creationId xmlns:a16="http://schemas.microsoft.com/office/drawing/2014/main" id="{052DFA38-4F39-2E46-AA5E-CFD3DB071645}"/>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37" name="Groep 36">
              <a:extLst>
                <a:ext uri="{FF2B5EF4-FFF2-40B4-BE49-F238E27FC236}">
                  <a16:creationId xmlns:a16="http://schemas.microsoft.com/office/drawing/2014/main" id="{2F67A130-D38B-8641-A4E9-EB347B1A879E}"/>
                </a:ext>
              </a:extLst>
            </p:cNvPr>
            <p:cNvGrpSpPr/>
            <p:nvPr userDrawn="1"/>
          </p:nvGrpSpPr>
          <p:grpSpPr>
            <a:xfrm>
              <a:off x="12598305" y="4769519"/>
              <a:ext cx="622283" cy="612919"/>
              <a:chOff x="12617641" y="3403239"/>
              <a:chExt cx="752963" cy="741634"/>
            </a:xfrm>
          </p:grpSpPr>
          <p:grpSp>
            <p:nvGrpSpPr>
              <p:cNvPr id="64" name="Groep 63">
                <a:extLst>
                  <a:ext uri="{FF2B5EF4-FFF2-40B4-BE49-F238E27FC236}">
                    <a16:creationId xmlns:a16="http://schemas.microsoft.com/office/drawing/2014/main" id="{33BA4D57-8589-114F-BFA5-B7628DF9CB0C}"/>
                  </a:ext>
                </a:extLst>
              </p:cNvPr>
              <p:cNvGrpSpPr/>
              <p:nvPr userDrawn="1"/>
            </p:nvGrpSpPr>
            <p:grpSpPr>
              <a:xfrm>
                <a:off x="12771550" y="3403239"/>
                <a:ext cx="467156" cy="448491"/>
                <a:chOff x="12782177" y="3403239"/>
                <a:chExt cx="467156" cy="448491"/>
              </a:xfrm>
            </p:grpSpPr>
            <p:grpSp>
              <p:nvGrpSpPr>
                <p:cNvPr id="67" name="Groep 66">
                  <a:extLst>
                    <a:ext uri="{FF2B5EF4-FFF2-40B4-BE49-F238E27FC236}">
                      <a16:creationId xmlns:a16="http://schemas.microsoft.com/office/drawing/2014/main" id="{5D2B9EE1-15EE-6541-A2C4-8C72C274A250}"/>
                    </a:ext>
                  </a:extLst>
                </p:cNvPr>
                <p:cNvGrpSpPr/>
                <p:nvPr userDrawn="1"/>
              </p:nvGrpSpPr>
              <p:grpSpPr>
                <a:xfrm>
                  <a:off x="12782177" y="3403239"/>
                  <a:ext cx="412972" cy="396132"/>
                  <a:chOff x="13554906" y="3320109"/>
                  <a:chExt cx="443912" cy="425811"/>
                </a:xfrm>
              </p:grpSpPr>
              <p:grpSp>
                <p:nvGrpSpPr>
                  <p:cNvPr id="74" name="Groep 73">
                    <a:extLst>
                      <a:ext uri="{FF2B5EF4-FFF2-40B4-BE49-F238E27FC236}">
                        <a16:creationId xmlns:a16="http://schemas.microsoft.com/office/drawing/2014/main" id="{988A98BE-03C7-4E41-80DD-562311D28079}"/>
                      </a:ext>
                    </a:extLst>
                  </p:cNvPr>
                  <p:cNvGrpSpPr/>
                  <p:nvPr userDrawn="1"/>
                </p:nvGrpSpPr>
                <p:grpSpPr>
                  <a:xfrm>
                    <a:off x="13554906" y="3320109"/>
                    <a:ext cx="443912" cy="425811"/>
                    <a:chOff x="12909684" y="1276143"/>
                    <a:chExt cx="443912" cy="425811"/>
                  </a:xfrm>
                </p:grpSpPr>
                <p:sp>
                  <p:nvSpPr>
                    <p:cNvPr id="77" name="Rechthoek 76">
                      <a:extLst>
                        <a:ext uri="{FF2B5EF4-FFF2-40B4-BE49-F238E27FC236}">
                          <a16:creationId xmlns:a16="http://schemas.microsoft.com/office/drawing/2014/main" id="{43F373BA-E065-2141-A2AB-BAD8454F0D76}"/>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8" name="Rechthoek 77">
                      <a:extLst>
                        <a:ext uri="{FF2B5EF4-FFF2-40B4-BE49-F238E27FC236}">
                          <a16:creationId xmlns:a16="http://schemas.microsoft.com/office/drawing/2014/main" id="{ACBB4E79-FC0C-1F40-990F-B091092A3F8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9" name="Ovaal 78">
                      <a:extLst>
                        <a:ext uri="{FF2B5EF4-FFF2-40B4-BE49-F238E27FC236}">
                          <a16:creationId xmlns:a16="http://schemas.microsoft.com/office/drawing/2014/main" id="{0742C5B9-CBA3-2247-890F-CAFE7C15821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75" name="Afbeelding 74">
                    <a:extLst>
                      <a:ext uri="{FF2B5EF4-FFF2-40B4-BE49-F238E27FC236}">
                        <a16:creationId xmlns:a16="http://schemas.microsoft.com/office/drawing/2014/main" id="{E0F5D0A7-79D7-CF49-AE07-2B53EDF3452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76" name="Afbeelding 75">
                    <a:extLst>
                      <a:ext uri="{FF2B5EF4-FFF2-40B4-BE49-F238E27FC236}">
                        <a16:creationId xmlns:a16="http://schemas.microsoft.com/office/drawing/2014/main" id="{085AA1F6-C426-6F49-8A98-E0EAB80A7A5A}"/>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8" name="Groep 67">
                  <a:extLst>
                    <a:ext uri="{FF2B5EF4-FFF2-40B4-BE49-F238E27FC236}">
                      <a16:creationId xmlns:a16="http://schemas.microsoft.com/office/drawing/2014/main" id="{3859BBF7-8BA2-324D-BE5A-BEF17EEB3F54}"/>
                    </a:ext>
                  </a:extLst>
                </p:cNvPr>
                <p:cNvGrpSpPr/>
                <p:nvPr userDrawn="1"/>
              </p:nvGrpSpPr>
              <p:grpSpPr>
                <a:xfrm>
                  <a:off x="13103513" y="3705268"/>
                  <a:ext cx="145820" cy="146462"/>
                  <a:chOff x="13096169" y="3602278"/>
                  <a:chExt cx="145820" cy="146462"/>
                </a:xfrm>
              </p:grpSpPr>
              <p:sp>
                <p:nvSpPr>
                  <p:cNvPr id="72" name="Rechthoek 71">
                    <a:extLst>
                      <a:ext uri="{FF2B5EF4-FFF2-40B4-BE49-F238E27FC236}">
                        <a16:creationId xmlns:a16="http://schemas.microsoft.com/office/drawing/2014/main" id="{C465B917-F0B3-A24D-B410-0AC5599465F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3" name="Rechthoek 72">
                    <a:extLst>
                      <a:ext uri="{FF2B5EF4-FFF2-40B4-BE49-F238E27FC236}">
                        <a16:creationId xmlns:a16="http://schemas.microsoft.com/office/drawing/2014/main" id="{BF4DA425-E6F6-0547-A0D6-27F4F5823C8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69" name="Groep 68">
                  <a:extLst>
                    <a:ext uri="{FF2B5EF4-FFF2-40B4-BE49-F238E27FC236}">
                      <a16:creationId xmlns:a16="http://schemas.microsoft.com/office/drawing/2014/main" id="{885D8951-3762-3246-90EE-09BE648A4F31}"/>
                    </a:ext>
                  </a:extLst>
                </p:cNvPr>
                <p:cNvGrpSpPr/>
                <p:nvPr userDrawn="1"/>
              </p:nvGrpSpPr>
              <p:grpSpPr>
                <a:xfrm rot="10800000">
                  <a:off x="13061402" y="3665637"/>
                  <a:ext cx="145820" cy="146462"/>
                  <a:chOff x="13096169" y="3602278"/>
                  <a:chExt cx="145820" cy="146462"/>
                </a:xfrm>
              </p:grpSpPr>
              <p:sp>
                <p:nvSpPr>
                  <p:cNvPr id="70" name="Rechthoek 69">
                    <a:extLst>
                      <a:ext uri="{FF2B5EF4-FFF2-40B4-BE49-F238E27FC236}">
                        <a16:creationId xmlns:a16="http://schemas.microsoft.com/office/drawing/2014/main" id="{2B9A7D47-AEB1-2B47-9956-CE0FF9EEE9A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1" name="Rechthoek 70">
                    <a:extLst>
                      <a:ext uri="{FF2B5EF4-FFF2-40B4-BE49-F238E27FC236}">
                        <a16:creationId xmlns:a16="http://schemas.microsoft.com/office/drawing/2014/main" id="{4153DA07-C8F2-0F41-9012-96BC580F835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65" name="Rechthoek 64">
                <a:extLst>
                  <a:ext uri="{FF2B5EF4-FFF2-40B4-BE49-F238E27FC236}">
                    <a16:creationId xmlns:a16="http://schemas.microsoft.com/office/drawing/2014/main" id="{DDB94F3F-837E-5946-AB44-ECD6D68E309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66" name="Gelijkbenige driehoek 78">
                <a:extLst>
                  <a:ext uri="{FF2B5EF4-FFF2-40B4-BE49-F238E27FC236}">
                    <a16:creationId xmlns:a16="http://schemas.microsoft.com/office/drawing/2014/main" id="{AC202A1E-4BAE-B541-B5E2-7B1F7B5DC95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38" name="Rechthoek 37">
              <a:extLst>
                <a:ext uri="{FF2B5EF4-FFF2-40B4-BE49-F238E27FC236}">
                  <a16:creationId xmlns:a16="http://schemas.microsoft.com/office/drawing/2014/main" id="{D7E29746-37CE-E945-807C-2CD8DE82E140}"/>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39" name="Groep 38">
              <a:extLst>
                <a:ext uri="{FF2B5EF4-FFF2-40B4-BE49-F238E27FC236}">
                  <a16:creationId xmlns:a16="http://schemas.microsoft.com/office/drawing/2014/main" id="{9C674EEE-546A-5241-B58B-DD2CCAD86CCD}"/>
                </a:ext>
              </a:extLst>
            </p:cNvPr>
            <p:cNvGrpSpPr/>
            <p:nvPr userDrawn="1"/>
          </p:nvGrpSpPr>
          <p:grpSpPr>
            <a:xfrm>
              <a:off x="13521121" y="3391865"/>
              <a:ext cx="1222990" cy="563933"/>
              <a:chOff x="-2485819" y="3399207"/>
              <a:chExt cx="1222990" cy="563933"/>
            </a:xfrm>
          </p:grpSpPr>
          <p:sp>
            <p:nvSpPr>
              <p:cNvPr id="43" name="Rechthoek 42">
                <a:extLst>
                  <a:ext uri="{FF2B5EF4-FFF2-40B4-BE49-F238E27FC236}">
                    <a16:creationId xmlns:a16="http://schemas.microsoft.com/office/drawing/2014/main" id="{B4153E26-A940-CA41-BF27-0D01E36BD6D6}"/>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4" name="Rechthoek 43">
                <a:extLst>
                  <a:ext uri="{FF2B5EF4-FFF2-40B4-BE49-F238E27FC236}">
                    <a16:creationId xmlns:a16="http://schemas.microsoft.com/office/drawing/2014/main" id="{743331F1-22BA-3040-A1C8-6CC89978C894}"/>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45" name="Groep 44">
                <a:extLst>
                  <a:ext uri="{FF2B5EF4-FFF2-40B4-BE49-F238E27FC236}">
                    <a16:creationId xmlns:a16="http://schemas.microsoft.com/office/drawing/2014/main" id="{51D7B304-556F-5A4C-BDB2-9BA93D8C7A89}"/>
                  </a:ext>
                </a:extLst>
              </p:cNvPr>
              <p:cNvGrpSpPr/>
              <p:nvPr userDrawn="1"/>
            </p:nvGrpSpPr>
            <p:grpSpPr>
              <a:xfrm>
                <a:off x="-2403869" y="3460544"/>
                <a:ext cx="155951" cy="131922"/>
                <a:chOff x="12968836" y="3354170"/>
                <a:chExt cx="404806" cy="342433"/>
              </a:xfrm>
            </p:grpSpPr>
            <p:sp>
              <p:nvSpPr>
                <p:cNvPr id="58" name="Rechthoek: afgeronde hoeken 61">
                  <a:extLst>
                    <a:ext uri="{FF2B5EF4-FFF2-40B4-BE49-F238E27FC236}">
                      <a16:creationId xmlns:a16="http://schemas.microsoft.com/office/drawing/2014/main" id="{51642592-2319-5949-9411-FBA6671241D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9" name="Rechthoek 58">
                  <a:extLst>
                    <a:ext uri="{FF2B5EF4-FFF2-40B4-BE49-F238E27FC236}">
                      <a16:creationId xmlns:a16="http://schemas.microsoft.com/office/drawing/2014/main" id="{EBDDF535-EA32-3149-A1C2-3DFE6967130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0" name="Rechthoek 59">
                  <a:extLst>
                    <a:ext uri="{FF2B5EF4-FFF2-40B4-BE49-F238E27FC236}">
                      <a16:creationId xmlns:a16="http://schemas.microsoft.com/office/drawing/2014/main" id="{FAEB9892-66AD-9D47-AD8A-443838C1CF6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1" name="Rechthoek 60">
                  <a:extLst>
                    <a:ext uri="{FF2B5EF4-FFF2-40B4-BE49-F238E27FC236}">
                      <a16:creationId xmlns:a16="http://schemas.microsoft.com/office/drawing/2014/main" id="{EB4D996D-4423-5544-8524-A05405DD340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2" name="Rechthoek 61">
                  <a:extLst>
                    <a:ext uri="{FF2B5EF4-FFF2-40B4-BE49-F238E27FC236}">
                      <a16:creationId xmlns:a16="http://schemas.microsoft.com/office/drawing/2014/main" id="{8651638C-16E7-3249-9A3C-268DD4094ED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3" name="Rechthoek 62">
                  <a:extLst>
                    <a:ext uri="{FF2B5EF4-FFF2-40B4-BE49-F238E27FC236}">
                      <a16:creationId xmlns:a16="http://schemas.microsoft.com/office/drawing/2014/main" id="{225D4560-5009-EF45-AEF4-7671E6DC20E0}"/>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46" name="Groep 45">
                <a:extLst>
                  <a:ext uri="{FF2B5EF4-FFF2-40B4-BE49-F238E27FC236}">
                    <a16:creationId xmlns:a16="http://schemas.microsoft.com/office/drawing/2014/main" id="{8239194E-9717-324E-8A8D-179BCA52A240}"/>
                  </a:ext>
                </a:extLst>
              </p:cNvPr>
              <p:cNvGrpSpPr/>
              <p:nvPr userDrawn="1"/>
            </p:nvGrpSpPr>
            <p:grpSpPr>
              <a:xfrm>
                <a:off x="-2423424" y="3690208"/>
                <a:ext cx="166739" cy="218963"/>
                <a:chOff x="12940828" y="3950597"/>
                <a:chExt cx="432813" cy="568367"/>
              </a:xfrm>
            </p:grpSpPr>
            <p:grpSp>
              <p:nvGrpSpPr>
                <p:cNvPr id="50" name="Groep 49">
                  <a:extLst>
                    <a:ext uri="{FF2B5EF4-FFF2-40B4-BE49-F238E27FC236}">
                      <a16:creationId xmlns:a16="http://schemas.microsoft.com/office/drawing/2014/main" id="{9335840C-1844-B443-859F-4589811B865C}"/>
                    </a:ext>
                  </a:extLst>
                </p:cNvPr>
                <p:cNvGrpSpPr/>
                <p:nvPr userDrawn="1"/>
              </p:nvGrpSpPr>
              <p:grpSpPr>
                <a:xfrm>
                  <a:off x="13000382" y="4006891"/>
                  <a:ext cx="373259" cy="315747"/>
                  <a:chOff x="12968836" y="3354170"/>
                  <a:chExt cx="404806" cy="342433"/>
                </a:xfrm>
              </p:grpSpPr>
              <p:sp>
                <p:nvSpPr>
                  <p:cNvPr id="52" name="Rechthoek: afgeronde hoeken 55">
                    <a:extLst>
                      <a:ext uri="{FF2B5EF4-FFF2-40B4-BE49-F238E27FC236}">
                        <a16:creationId xmlns:a16="http://schemas.microsoft.com/office/drawing/2014/main" id="{0FFBCB44-64B7-8D47-AE33-399C97694A0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3" name="Rechthoek 52">
                    <a:extLst>
                      <a:ext uri="{FF2B5EF4-FFF2-40B4-BE49-F238E27FC236}">
                        <a16:creationId xmlns:a16="http://schemas.microsoft.com/office/drawing/2014/main" id="{89A1859A-3BE0-9048-8C95-500B9B99D9C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4" name="Rechthoek 53">
                    <a:extLst>
                      <a:ext uri="{FF2B5EF4-FFF2-40B4-BE49-F238E27FC236}">
                        <a16:creationId xmlns:a16="http://schemas.microsoft.com/office/drawing/2014/main" id="{82BB947C-788B-7D41-B39D-88BFFA57B68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5" name="Rechthoek 54">
                    <a:extLst>
                      <a:ext uri="{FF2B5EF4-FFF2-40B4-BE49-F238E27FC236}">
                        <a16:creationId xmlns:a16="http://schemas.microsoft.com/office/drawing/2014/main" id="{77C581C1-01E0-4449-B7F7-3AB1DAB78E3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6" name="Rechthoek 55">
                    <a:extLst>
                      <a:ext uri="{FF2B5EF4-FFF2-40B4-BE49-F238E27FC236}">
                        <a16:creationId xmlns:a16="http://schemas.microsoft.com/office/drawing/2014/main" id="{3F234F5E-033B-AF4A-A2D4-42506E81705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7" name="Rechthoek 56">
                    <a:extLst>
                      <a:ext uri="{FF2B5EF4-FFF2-40B4-BE49-F238E27FC236}">
                        <a16:creationId xmlns:a16="http://schemas.microsoft.com/office/drawing/2014/main" id="{4F428247-EE28-DB45-B39D-1CAE3E72897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51" name="Boog 50">
                  <a:extLst>
                    <a:ext uri="{FF2B5EF4-FFF2-40B4-BE49-F238E27FC236}">
                      <a16:creationId xmlns:a16="http://schemas.microsoft.com/office/drawing/2014/main" id="{F6F1F9AF-50F7-FB42-8858-04F660D9ECB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47" name="Tekstvak 46">
                <a:extLst>
                  <a:ext uri="{FF2B5EF4-FFF2-40B4-BE49-F238E27FC236}">
                    <a16:creationId xmlns:a16="http://schemas.microsoft.com/office/drawing/2014/main" id="{B68C7CBC-DD2E-AA40-91D3-023CA668E1D4}"/>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48" name="Tekstvak 47">
                <a:extLst>
                  <a:ext uri="{FF2B5EF4-FFF2-40B4-BE49-F238E27FC236}">
                    <a16:creationId xmlns:a16="http://schemas.microsoft.com/office/drawing/2014/main" id="{21389A86-CF5E-8F4E-BADD-5FC3B7CFC16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49" name="Vrije vorm: vorm 52">
                <a:extLst>
                  <a:ext uri="{FF2B5EF4-FFF2-40B4-BE49-F238E27FC236}">
                    <a16:creationId xmlns:a16="http://schemas.microsoft.com/office/drawing/2014/main" id="{7FA99B11-BBDF-1E47-83A0-D2631BBB9E0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sp>
        <p:nvSpPr>
          <p:cNvPr id="93" name="Vrije vorm 92">
            <a:extLst>
              <a:ext uri="{FF2B5EF4-FFF2-40B4-BE49-F238E27FC236}">
                <a16:creationId xmlns:a16="http://schemas.microsoft.com/office/drawing/2014/main" id="{5033FE92-56C6-B441-9658-997EA8D2458C}"/>
              </a:ext>
            </a:extLst>
          </p:cNvPr>
          <p:cNvSpPr/>
          <p:nvPr userDrawn="1"/>
        </p:nvSpPr>
        <p:spPr>
          <a:xfrm>
            <a:off x="0" y="0"/>
            <a:ext cx="6420854" cy="6858000"/>
          </a:xfrm>
          <a:custGeom>
            <a:avLst/>
            <a:gdLst>
              <a:gd name="connsiteX0" fmla="*/ 0 w 6420854"/>
              <a:gd name="connsiteY0" fmla="*/ 0 h 6858000"/>
              <a:gd name="connsiteX1" fmla="*/ 5714554 w 6420854"/>
              <a:gd name="connsiteY1" fmla="*/ 0 h 6858000"/>
              <a:gd name="connsiteX2" fmla="*/ 5733613 w 6420854"/>
              <a:gd name="connsiteY2" fmla="*/ 28746 h 6858000"/>
              <a:gd name="connsiteX3" fmla="*/ 6420854 w 6420854"/>
              <a:gd name="connsiteY3" fmla="*/ 2431014 h 6858000"/>
              <a:gd name="connsiteX4" fmla="*/ 4675634 w 6420854"/>
              <a:gd name="connsiteY4" fmla="*/ 6469223 h 6858000"/>
              <a:gd name="connsiteX5" fmla="*/ 4413309 w 6420854"/>
              <a:gd name="connsiteY5" fmla="*/ 6858000 h 6858000"/>
              <a:gd name="connsiteX6" fmla="*/ 0 w 64208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20854" h="6858000">
                <a:moveTo>
                  <a:pt x="0" y="0"/>
                </a:moveTo>
                <a:lnTo>
                  <a:pt x="5714554" y="0"/>
                </a:lnTo>
                <a:lnTo>
                  <a:pt x="5733613" y="28746"/>
                </a:lnTo>
                <a:cubicBezTo>
                  <a:pt x="6169152" y="725898"/>
                  <a:pt x="6420854" y="1549322"/>
                  <a:pt x="6420854" y="2431014"/>
                </a:cubicBezTo>
                <a:cubicBezTo>
                  <a:pt x="6420854" y="3490395"/>
                  <a:pt x="5611477" y="5036090"/>
                  <a:pt x="4675634" y="6469223"/>
                </a:cubicBezTo>
                <a:lnTo>
                  <a:pt x="441330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4" name="Tekstvak 93">
            <a:extLst>
              <a:ext uri="{FF2B5EF4-FFF2-40B4-BE49-F238E27FC236}">
                <a16:creationId xmlns:a16="http://schemas.microsoft.com/office/drawing/2014/main" id="{00E097B4-ECF4-894D-81C6-6159461DD823}"/>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bg1"/>
                </a:solidFill>
              </a:rPr>
              <a:t>lokaalsportbeleid.be</a:t>
            </a:r>
            <a:endParaRPr lang="en-GB" sz="1050" dirty="0">
              <a:solidFill>
                <a:schemeClr val="bg1"/>
              </a:solidFill>
            </a:endParaRPr>
          </a:p>
        </p:txBody>
      </p:sp>
      <p:sp>
        <p:nvSpPr>
          <p:cNvPr id="95" name="Tijdelijke aanduiding voor titel 1">
            <a:extLst>
              <a:ext uri="{FF2B5EF4-FFF2-40B4-BE49-F238E27FC236}">
                <a16:creationId xmlns:a16="http://schemas.microsoft.com/office/drawing/2014/main" id="{615DADD4-D84B-384C-BC78-BB75109E44CA}"/>
              </a:ext>
            </a:extLst>
          </p:cNvPr>
          <p:cNvSpPr>
            <a:spLocks noGrp="1"/>
          </p:cNvSpPr>
          <p:nvPr>
            <p:ph type="title" hasCustomPrompt="1"/>
          </p:nvPr>
        </p:nvSpPr>
        <p:spPr>
          <a:xfrm>
            <a:off x="675467" y="1074420"/>
            <a:ext cx="4890944" cy="3450512"/>
          </a:xfrm>
          <a:prstGeom prst="rect">
            <a:avLst/>
          </a:prstGeom>
        </p:spPr>
        <p:txBody>
          <a:bodyPr vert="horz" lIns="91440" tIns="45720" rIns="91440" bIns="45720" rtlCol="0" anchor="ctr">
            <a:normAutofit/>
          </a:bodyPr>
          <a:lstStyle>
            <a:lvl1pPr algn="l">
              <a:defRPr sz="4000">
                <a:solidFill>
                  <a:schemeClr val="bg1"/>
                </a:solidFill>
              </a:defRPr>
            </a:lvl1pPr>
          </a:lstStyle>
          <a:p>
            <a:r>
              <a:rPr lang="nl-NL" dirty="0"/>
              <a:t>“Hier komt een quote”</a:t>
            </a:r>
            <a:endParaRPr lang="en-GB" dirty="0"/>
          </a:p>
        </p:txBody>
      </p:sp>
      <p:sp>
        <p:nvSpPr>
          <p:cNvPr id="6" name="Tijdelijke aanduiding voor tekst 5">
            <a:extLst>
              <a:ext uri="{FF2B5EF4-FFF2-40B4-BE49-F238E27FC236}">
                <a16:creationId xmlns:a16="http://schemas.microsoft.com/office/drawing/2014/main" id="{BF4B0989-8870-B842-9CF7-C4386369B5AD}"/>
              </a:ext>
            </a:extLst>
          </p:cNvPr>
          <p:cNvSpPr>
            <a:spLocks noGrp="1"/>
          </p:cNvSpPr>
          <p:nvPr>
            <p:ph type="body" sz="quarter" idx="10"/>
          </p:nvPr>
        </p:nvSpPr>
        <p:spPr>
          <a:xfrm>
            <a:off x="7052310" y="1074420"/>
            <a:ext cx="4382858" cy="4617720"/>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grpSp>
        <p:nvGrpSpPr>
          <p:cNvPr id="89" name="Groep 88">
            <a:extLst>
              <a:ext uri="{FF2B5EF4-FFF2-40B4-BE49-F238E27FC236}">
                <a16:creationId xmlns:a16="http://schemas.microsoft.com/office/drawing/2014/main" id="{428DC5E2-466A-464B-8EC5-B0FF96691FBD}"/>
              </a:ext>
            </a:extLst>
          </p:cNvPr>
          <p:cNvGrpSpPr/>
          <p:nvPr userDrawn="1"/>
        </p:nvGrpSpPr>
        <p:grpSpPr>
          <a:xfrm>
            <a:off x="-3593091" y="2427248"/>
            <a:ext cx="3593091" cy="3276128"/>
            <a:chOff x="-3593091" y="2427248"/>
            <a:chExt cx="3593091" cy="3276128"/>
          </a:xfrm>
        </p:grpSpPr>
        <p:grpSp>
          <p:nvGrpSpPr>
            <p:cNvPr id="90" name="Groep 89">
              <a:extLst>
                <a:ext uri="{FF2B5EF4-FFF2-40B4-BE49-F238E27FC236}">
                  <a16:creationId xmlns:a16="http://schemas.microsoft.com/office/drawing/2014/main" id="{63178184-3DA0-244C-928C-CCB12066B902}"/>
                </a:ext>
              </a:extLst>
            </p:cNvPr>
            <p:cNvGrpSpPr/>
            <p:nvPr userDrawn="1"/>
          </p:nvGrpSpPr>
          <p:grpSpPr>
            <a:xfrm>
              <a:off x="-3593091" y="2427248"/>
              <a:ext cx="3593091" cy="3276128"/>
              <a:chOff x="-3771020" y="2427248"/>
              <a:chExt cx="3593091" cy="3276128"/>
            </a:xfrm>
          </p:grpSpPr>
          <p:sp>
            <p:nvSpPr>
              <p:cNvPr id="92" name="Rechthoek 91">
                <a:extLst>
                  <a:ext uri="{FF2B5EF4-FFF2-40B4-BE49-F238E27FC236}">
                    <a16:creationId xmlns:a16="http://schemas.microsoft.com/office/drawing/2014/main" id="{A89621B3-7DF0-6740-A85C-DD0E3C4590B9}"/>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96" name="Rechthoek 95">
                <a:extLst>
                  <a:ext uri="{FF2B5EF4-FFF2-40B4-BE49-F238E27FC236}">
                    <a16:creationId xmlns:a16="http://schemas.microsoft.com/office/drawing/2014/main" id="{58472B1F-0B87-F149-AAA4-EA59AAD22E82}"/>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97" name="VOORBEELD">
                <a:extLst>
                  <a:ext uri="{FF2B5EF4-FFF2-40B4-BE49-F238E27FC236}">
                    <a16:creationId xmlns:a16="http://schemas.microsoft.com/office/drawing/2014/main" id="{3AFEFB95-AF1F-D44F-9EC3-6C30D174DCA6}"/>
                  </a:ext>
                </a:extLst>
              </p:cNvPr>
              <p:cNvGrpSpPr/>
              <p:nvPr userDrawn="1"/>
            </p:nvGrpSpPr>
            <p:grpSpPr>
              <a:xfrm>
                <a:off x="-3590026" y="2923382"/>
                <a:ext cx="3234311" cy="604518"/>
                <a:chOff x="-3605171" y="458674"/>
                <a:chExt cx="3234311" cy="558875"/>
              </a:xfrm>
            </p:grpSpPr>
            <p:sp>
              <p:nvSpPr>
                <p:cNvPr id="98" name="Rechthoek 97">
                  <a:extLst>
                    <a:ext uri="{FF2B5EF4-FFF2-40B4-BE49-F238E27FC236}">
                      <a16:creationId xmlns:a16="http://schemas.microsoft.com/office/drawing/2014/main" id="{3D2B1418-1479-4F4C-9E1B-32A5AB6CD4E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99" name="Rechthoek 98">
                  <a:extLst>
                    <a:ext uri="{FF2B5EF4-FFF2-40B4-BE49-F238E27FC236}">
                      <a16:creationId xmlns:a16="http://schemas.microsoft.com/office/drawing/2014/main" id="{56D57663-9D36-D54D-B60C-2936DA600A5D}"/>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00" name="Groep 99">
                  <a:extLst>
                    <a:ext uri="{FF2B5EF4-FFF2-40B4-BE49-F238E27FC236}">
                      <a16:creationId xmlns:a16="http://schemas.microsoft.com/office/drawing/2014/main" id="{9B04D2FC-DDD6-B344-867C-047B1A2623C6}"/>
                    </a:ext>
                  </a:extLst>
                </p:cNvPr>
                <p:cNvGrpSpPr/>
                <p:nvPr userDrawn="1"/>
              </p:nvGrpSpPr>
              <p:grpSpPr>
                <a:xfrm>
                  <a:off x="-3386247" y="830871"/>
                  <a:ext cx="139423" cy="109566"/>
                  <a:chOff x="-2866744" y="827071"/>
                  <a:chExt cx="168701" cy="132575"/>
                </a:xfrm>
              </p:grpSpPr>
              <p:grpSp>
                <p:nvGrpSpPr>
                  <p:cNvPr id="131" name="Groep 130">
                    <a:extLst>
                      <a:ext uri="{FF2B5EF4-FFF2-40B4-BE49-F238E27FC236}">
                        <a16:creationId xmlns:a16="http://schemas.microsoft.com/office/drawing/2014/main" id="{CC33125D-9A5B-F148-A2ED-C1C3A5EC125C}"/>
                      </a:ext>
                    </a:extLst>
                  </p:cNvPr>
                  <p:cNvGrpSpPr/>
                  <p:nvPr userDrawn="1"/>
                </p:nvGrpSpPr>
                <p:grpSpPr>
                  <a:xfrm>
                    <a:off x="-2866744" y="827071"/>
                    <a:ext cx="168701" cy="132575"/>
                    <a:chOff x="-2866744" y="827071"/>
                    <a:chExt cx="168701" cy="132575"/>
                  </a:xfrm>
                </p:grpSpPr>
                <p:cxnSp>
                  <p:nvCxnSpPr>
                    <p:cNvPr id="133" name="Rechte verbindingslijn 132">
                      <a:extLst>
                        <a:ext uri="{FF2B5EF4-FFF2-40B4-BE49-F238E27FC236}">
                          <a16:creationId xmlns:a16="http://schemas.microsoft.com/office/drawing/2014/main" id="{18B05B79-AEFC-0B4B-9519-F7979FF6218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4" name="Rechte verbindingslijn 133">
                      <a:extLst>
                        <a:ext uri="{FF2B5EF4-FFF2-40B4-BE49-F238E27FC236}">
                          <a16:creationId xmlns:a16="http://schemas.microsoft.com/office/drawing/2014/main" id="{30F793BC-BB7E-134D-811A-17E0EA2117C2}"/>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5" name="Rechte verbindingslijn 134">
                      <a:extLst>
                        <a:ext uri="{FF2B5EF4-FFF2-40B4-BE49-F238E27FC236}">
                          <a16:creationId xmlns:a16="http://schemas.microsoft.com/office/drawing/2014/main" id="{8BF16819-9CF3-7048-8D47-C48A6164221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6" name="Rechte verbindingslijn 135">
                      <a:extLst>
                        <a:ext uri="{FF2B5EF4-FFF2-40B4-BE49-F238E27FC236}">
                          <a16:creationId xmlns:a16="http://schemas.microsoft.com/office/drawing/2014/main" id="{DD6B4F94-167A-1440-82A8-FBBA3E5A14A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7" name="Rechte verbindingslijn 136">
                      <a:extLst>
                        <a:ext uri="{FF2B5EF4-FFF2-40B4-BE49-F238E27FC236}">
                          <a16:creationId xmlns:a16="http://schemas.microsoft.com/office/drawing/2014/main" id="{E57B1176-550B-DF4B-AF7F-6D1663792AB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2" name="Pijl: rechts 129">
                    <a:extLst>
                      <a:ext uri="{FF2B5EF4-FFF2-40B4-BE49-F238E27FC236}">
                        <a16:creationId xmlns:a16="http://schemas.microsoft.com/office/drawing/2014/main" id="{A9721C1B-71B7-2A44-B7D9-D56A87878DE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01" name="Groep 100">
                  <a:extLst>
                    <a:ext uri="{FF2B5EF4-FFF2-40B4-BE49-F238E27FC236}">
                      <a16:creationId xmlns:a16="http://schemas.microsoft.com/office/drawing/2014/main" id="{F31B171C-70C6-914C-8A2E-E190D4C64271}"/>
                    </a:ext>
                  </a:extLst>
                </p:cNvPr>
                <p:cNvGrpSpPr/>
                <p:nvPr userDrawn="1"/>
              </p:nvGrpSpPr>
              <p:grpSpPr>
                <a:xfrm>
                  <a:off x="-3605171" y="830871"/>
                  <a:ext cx="139423" cy="109566"/>
                  <a:chOff x="-2866744" y="518074"/>
                  <a:chExt cx="168701" cy="132575"/>
                </a:xfrm>
              </p:grpSpPr>
              <p:grpSp>
                <p:nvGrpSpPr>
                  <p:cNvPr id="124" name="Groep 123">
                    <a:extLst>
                      <a:ext uri="{FF2B5EF4-FFF2-40B4-BE49-F238E27FC236}">
                        <a16:creationId xmlns:a16="http://schemas.microsoft.com/office/drawing/2014/main" id="{BD89265F-6506-DF46-A28A-D26490A622E1}"/>
                      </a:ext>
                    </a:extLst>
                  </p:cNvPr>
                  <p:cNvGrpSpPr/>
                  <p:nvPr userDrawn="1"/>
                </p:nvGrpSpPr>
                <p:grpSpPr>
                  <a:xfrm>
                    <a:off x="-2866744" y="518074"/>
                    <a:ext cx="168701" cy="132575"/>
                    <a:chOff x="-2866744" y="518074"/>
                    <a:chExt cx="168701" cy="132575"/>
                  </a:xfrm>
                </p:grpSpPr>
                <p:cxnSp>
                  <p:nvCxnSpPr>
                    <p:cNvPr id="126" name="Rechte verbindingslijn 125">
                      <a:extLst>
                        <a:ext uri="{FF2B5EF4-FFF2-40B4-BE49-F238E27FC236}">
                          <a16:creationId xmlns:a16="http://schemas.microsoft.com/office/drawing/2014/main" id="{A8797816-5734-4D43-83D8-F32F89EEE70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7" name="Rechte verbindingslijn 126">
                      <a:extLst>
                        <a:ext uri="{FF2B5EF4-FFF2-40B4-BE49-F238E27FC236}">
                          <a16:creationId xmlns:a16="http://schemas.microsoft.com/office/drawing/2014/main" id="{BD86310C-DA6B-4E47-9060-167E722414D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28" name="Rechte verbindingslijn 127">
                      <a:extLst>
                        <a:ext uri="{FF2B5EF4-FFF2-40B4-BE49-F238E27FC236}">
                          <a16:creationId xmlns:a16="http://schemas.microsoft.com/office/drawing/2014/main" id="{0D71D9CC-67E7-D046-90B9-8B467D74CC6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29" name="Rechte verbindingslijn 128">
                      <a:extLst>
                        <a:ext uri="{FF2B5EF4-FFF2-40B4-BE49-F238E27FC236}">
                          <a16:creationId xmlns:a16="http://schemas.microsoft.com/office/drawing/2014/main" id="{E01746ED-83D6-B94A-A450-6FCE63E0341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938E9E21-45F4-124C-8DE7-C9CB791D83A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25" name="Pijl: rechts 122">
                    <a:extLst>
                      <a:ext uri="{FF2B5EF4-FFF2-40B4-BE49-F238E27FC236}">
                        <a16:creationId xmlns:a16="http://schemas.microsoft.com/office/drawing/2014/main" id="{6D580788-23D4-864E-BFF3-66352C88D8C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102" name="Rechte verbindingslijn 101">
                  <a:extLst>
                    <a:ext uri="{FF2B5EF4-FFF2-40B4-BE49-F238E27FC236}">
                      <a16:creationId xmlns:a16="http://schemas.microsoft.com/office/drawing/2014/main" id="{0E2B6DFC-9E34-2E44-BF77-EA221F5CBD8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03" name="Rechte verbindingslijn 102">
                  <a:extLst>
                    <a:ext uri="{FF2B5EF4-FFF2-40B4-BE49-F238E27FC236}">
                      <a16:creationId xmlns:a16="http://schemas.microsoft.com/office/drawing/2014/main" id="{12EBD22B-7C02-2D45-8492-A48A2998286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04" name="Rechthoek 103">
                  <a:extLst>
                    <a:ext uri="{FF2B5EF4-FFF2-40B4-BE49-F238E27FC236}">
                      <a16:creationId xmlns:a16="http://schemas.microsoft.com/office/drawing/2014/main" id="{6742AEF8-9368-9C46-9E5C-EEB123000007}"/>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105" name="Rechthoek 104">
                  <a:extLst>
                    <a:ext uri="{FF2B5EF4-FFF2-40B4-BE49-F238E27FC236}">
                      <a16:creationId xmlns:a16="http://schemas.microsoft.com/office/drawing/2014/main" id="{FDE8243F-EDAD-CC41-87CD-D94E8A89265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106" name="Groep 105">
                  <a:extLst>
                    <a:ext uri="{FF2B5EF4-FFF2-40B4-BE49-F238E27FC236}">
                      <a16:creationId xmlns:a16="http://schemas.microsoft.com/office/drawing/2014/main" id="{50A7D021-7B27-8647-884A-6A7EFD2B55F5}"/>
                    </a:ext>
                  </a:extLst>
                </p:cNvPr>
                <p:cNvGrpSpPr/>
                <p:nvPr userDrawn="1"/>
              </p:nvGrpSpPr>
              <p:grpSpPr>
                <a:xfrm>
                  <a:off x="-2916763" y="769168"/>
                  <a:ext cx="268738" cy="248381"/>
                  <a:chOff x="-2916763" y="769168"/>
                  <a:chExt cx="268738" cy="248381"/>
                </a:xfrm>
              </p:grpSpPr>
              <p:sp>
                <p:nvSpPr>
                  <p:cNvPr id="116" name="Rechthoek 115">
                    <a:extLst>
                      <a:ext uri="{FF2B5EF4-FFF2-40B4-BE49-F238E27FC236}">
                        <a16:creationId xmlns:a16="http://schemas.microsoft.com/office/drawing/2014/main" id="{359BB576-9E17-D241-8FB2-978FBA4EB342}"/>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17" name="Groep 116">
                    <a:extLst>
                      <a:ext uri="{FF2B5EF4-FFF2-40B4-BE49-F238E27FC236}">
                        <a16:creationId xmlns:a16="http://schemas.microsoft.com/office/drawing/2014/main" id="{F8B62C00-9595-864F-811A-646BDB97E41F}"/>
                      </a:ext>
                    </a:extLst>
                  </p:cNvPr>
                  <p:cNvGrpSpPr/>
                  <p:nvPr userDrawn="1"/>
                </p:nvGrpSpPr>
                <p:grpSpPr>
                  <a:xfrm>
                    <a:off x="-2866744" y="827071"/>
                    <a:ext cx="168701" cy="132575"/>
                    <a:chOff x="-2866744" y="827071"/>
                    <a:chExt cx="168701" cy="132575"/>
                  </a:xfrm>
                </p:grpSpPr>
                <p:cxnSp>
                  <p:nvCxnSpPr>
                    <p:cNvPr id="119" name="Rechte verbindingslijn 118">
                      <a:extLst>
                        <a:ext uri="{FF2B5EF4-FFF2-40B4-BE49-F238E27FC236}">
                          <a16:creationId xmlns:a16="http://schemas.microsoft.com/office/drawing/2014/main" id="{779D3E2F-5EFE-F544-BC87-E3B2D9FDE07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20" name="Rechte verbindingslijn 119">
                      <a:extLst>
                        <a:ext uri="{FF2B5EF4-FFF2-40B4-BE49-F238E27FC236}">
                          <a16:creationId xmlns:a16="http://schemas.microsoft.com/office/drawing/2014/main" id="{D26B39D2-DDDB-5149-83EF-3914EE2E777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21" name="Rechte verbindingslijn 120">
                      <a:extLst>
                        <a:ext uri="{FF2B5EF4-FFF2-40B4-BE49-F238E27FC236}">
                          <a16:creationId xmlns:a16="http://schemas.microsoft.com/office/drawing/2014/main" id="{B5E08D08-2806-A442-BA1A-805595F30A1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22" name="Rechte verbindingslijn 121">
                      <a:extLst>
                        <a:ext uri="{FF2B5EF4-FFF2-40B4-BE49-F238E27FC236}">
                          <a16:creationId xmlns:a16="http://schemas.microsoft.com/office/drawing/2014/main" id="{C5218A3B-E125-CD44-AE72-E7FBA992C18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23" name="Rechte verbindingslijn 122">
                      <a:extLst>
                        <a:ext uri="{FF2B5EF4-FFF2-40B4-BE49-F238E27FC236}">
                          <a16:creationId xmlns:a16="http://schemas.microsoft.com/office/drawing/2014/main" id="{152CB675-19FE-894E-AE5C-7988957B1FA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18" name="Pijl: rechts 115">
                    <a:extLst>
                      <a:ext uri="{FF2B5EF4-FFF2-40B4-BE49-F238E27FC236}">
                        <a16:creationId xmlns:a16="http://schemas.microsoft.com/office/drawing/2014/main" id="{AD15342C-42BD-0E43-87A6-EA9789A0B65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07" name="Groep 106">
                  <a:extLst>
                    <a:ext uri="{FF2B5EF4-FFF2-40B4-BE49-F238E27FC236}">
                      <a16:creationId xmlns:a16="http://schemas.microsoft.com/office/drawing/2014/main" id="{FEF73FC6-81E0-2E46-A6D0-276C846BF041}"/>
                    </a:ext>
                  </a:extLst>
                </p:cNvPr>
                <p:cNvGrpSpPr/>
                <p:nvPr userDrawn="1"/>
              </p:nvGrpSpPr>
              <p:grpSpPr>
                <a:xfrm>
                  <a:off x="-2916763" y="460171"/>
                  <a:ext cx="268738" cy="248381"/>
                  <a:chOff x="-2916763" y="460171"/>
                  <a:chExt cx="268738" cy="248381"/>
                </a:xfrm>
              </p:grpSpPr>
              <p:sp>
                <p:nvSpPr>
                  <p:cNvPr id="108" name="Rechthoek 107">
                    <a:extLst>
                      <a:ext uri="{FF2B5EF4-FFF2-40B4-BE49-F238E27FC236}">
                        <a16:creationId xmlns:a16="http://schemas.microsoft.com/office/drawing/2014/main" id="{E1509548-8126-C346-AA2E-B908E076AE51}"/>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09" name="Groep 108">
                    <a:extLst>
                      <a:ext uri="{FF2B5EF4-FFF2-40B4-BE49-F238E27FC236}">
                        <a16:creationId xmlns:a16="http://schemas.microsoft.com/office/drawing/2014/main" id="{E93E14AB-04E1-BB48-B743-8E2F832DF498}"/>
                      </a:ext>
                    </a:extLst>
                  </p:cNvPr>
                  <p:cNvGrpSpPr/>
                  <p:nvPr userDrawn="1"/>
                </p:nvGrpSpPr>
                <p:grpSpPr>
                  <a:xfrm>
                    <a:off x="-2866744" y="518074"/>
                    <a:ext cx="168701" cy="132575"/>
                    <a:chOff x="-2866744" y="518074"/>
                    <a:chExt cx="168701" cy="132575"/>
                  </a:xfrm>
                </p:grpSpPr>
                <p:cxnSp>
                  <p:nvCxnSpPr>
                    <p:cNvPr id="111" name="Rechte verbindingslijn 110">
                      <a:extLst>
                        <a:ext uri="{FF2B5EF4-FFF2-40B4-BE49-F238E27FC236}">
                          <a16:creationId xmlns:a16="http://schemas.microsoft.com/office/drawing/2014/main" id="{14356DF6-EA4A-6745-8839-D7643D1E282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12" name="Rechte verbindingslijn 111">
                      <a:extLst>
                        <a:ext uri="{FF2B5EF4-FFF2-40B4-BE49-F238E27FC236}">
                          <a16:creationId xmlns:a16="http://schemas.microsoft.com/office/drawing/2014/main" id="{394D7700-D3A9-1149-A496-B442F1D596B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13" name="Rechte verbindingslijn 112">
                      <a:extLst>
                        <a:ext uri="{FF2B5EF4-FFF2-40B4-BE49-F238E27FC236}">
                          <a16:creationId xmlns:a16="http://schemas.microsoft.com/office/drawing/2014/main" id="{F08AD769-B7AC-674B-9425-C872ED595615}"/>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14" name="Rechte verbindingslijn 113">
                      <a:extLst>
                        <a:ext uri="{FF2B5EF4-FFF2-40B4-BE49-F238E27FC236}">
                          <a16:creationId xmlns:a16="http://schemas.microsoft.com/office/drawing/2014/main" id="{2051205F-CB19-F14D-9CE8-9EE21094363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15" name="Rechte verbindingslijn 114">
                      <a:extLst>
                        <a:ext uri="{FF2B5EF4-FFF2-40B4-BE49-F238E27FC236}">
                          <a16:creationId xmlns:a16="http://schemas.microsoft.com/office/drawing/2014/main" id="{99C52841-0ED1-9743-BE1C-F7D983B321A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10" name="Pijl: rechts 107">
                    <a:extLst>
                      <a:ext uri="{FF2B5EF4-FFF2-40B4-BE49-F238E27FC236}">
                        <a16:creationId xmlns:a16="http://schemas.microsoft.com/office/drawing/2014/main" id="{CBDA5224-51E4-1C49-BEDC-EF82EDDED41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91" name="Afbeelding 90">
              <a:extLst>
                <a:ext uri="{FF2B5EF4-FFF2-40B4-BE49-F238E27FC236}">
                  <a16:creationId xmlns:a16="http://schemas.microsoft.com/office/drawing/2014/main" id="{785D6705-70B8-F74C-8B4F-E3E0CE728A2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23070742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kst + Afb">
    <p:spTree>
      <p:nvGrpSpPr>
        <p:cNvPr id="1" name=""/>
        <p:cNvGrpSpPr/>
        <p:nvPr/>
      </p:nvGrpSpPr>
      <p:grpSpPr>
        <a:xfrm>
          <a:off x="0" y="0"/>
          <a:ext cx="0" cy="0"/>
          <a:chOff x="0" y="0"/>
          <a:chExt cx="0" cy="0"/>
        </a:xfrm>
      </p:grpSpPr>
      <p:sp>
        <p:nvSpPr>
          <p:cNvPr id="28" name="Tijdelijke aanduiding voor afbeelding 27">
            <a:extLst>
              <a:ext uri="{FF2B5EF4-FFF2-40B4-BE49-F238E27FC236}">
                <a16:creationId xmlns:a16="http://schemas.microsoft.com/office/drawing/2014/main" id="{955D4743-2914-D842-B926-E8283D8B6AE4}"/>
              </a:ext>
            </a:extLst>
          </p:cNvPr>
          <p:cNvSpPr>
            <a:spLocks noGrp="1"/>
          </p:cNvSpPr>
          <p:nvPr>
            <p:ph type="pic" sz="quarter" idx="12" hasCustomPrompt="1"/>
          </p:nvPr>
        </p:nvSpPr>
        <p:spPr>
          <a:xfrm>
            <a:off x="8424748" y="-2"/>
            <a:ext cx="3767253" cy="6858003"/>
          </a:xfrm>
          <a:custGeom>
            <a:avLst/>
            <a:gdLst>
              <a:gd name="connsiteX0" fmla="*/ 3135235 w 3767253"/>
              <a:gd name="connsiteY0" fmla="*/ 6227240 h 6858003"/>
              <a:gd name="connsiteX1" fmla="*/ 3173962 w 3767253"/>
              <a:gd name="connsiteY1" fmla="*/ 6285278 h 6858003"/>
              <a:gd name="connsiteX2" fmla="*/ 3209222 w 3767253"/>
              <a:gd name="connsiteY2" fmla="*/ 6331047 h 6858003"/>
              <a:gd name="connsiteX3" fmla="*/ 3211897 w 3767253"/>
              <a:gd name="connsiteY3" fmla="*/ 6334290 h 6858003"/>
              <a:gd name="connsiteX4" fmla="*/ 3178969 w 3767253"/>
              <a:gd name="connsiteY4" fmla="*/ 6334290 h 6858003"/>
              <a:gd name="connsiteX5" fmla="*/ 3119481 w 3767253"/>
              <a:gd name="connsiteY5" fmla="*/ 6274724 h 6858003"/>
              <a:gd name="connsiteX6" fmla="*/ 3119481 w 3767253"/>
              <a:gd name="connsiteY6" fmla="*/ 6266850 h 6858003"/>
              <a:gd name="connsiteX7" fmla="*/ 3124161 w 3767253"/>
              <a:gd name="connsiteY7" fmla="*/ 6243678 h 6858003"/>
              <a:gd name="connsiteX8" fmla="*/ 3103085 w 3767253"/>
              <a:gd name="connsiteY8" fmla="*/ 6152284 h 6858003"/>
              <a:gd name="connsiteX9" fmla="*/ 3105668 w 3767253"/>
              <a:gd name="connsiteY9" fmla="*/ 6166211 h 6858003"/>
              <a:gd name="connsiteX10" fmla="*/ 3120896 w 3767253"/>
              <a:gd name="connsiteY10" fmla="*/ 6197940 h 6858003"/>
              <a:gd name="connsiteX11" fmla="*/ 3114481 w 3767253"/>
              <a:gd name="connsiteY11" fmla="*/ 6202278 h 6858003"/>
              <a:gd name="connsiteX12" fmla="*/ 3087685 w 3767253"/>
              <a:gd name="connsiteY12" fmla="*/ 6266850 h 6858003"/>
              <a:gd name="connsiteX13" fmla="*/ 3087685 w 3767253"/>
              <a:gd name="connsiteY13" fmla="*/ 6274724 h 6858003"/>
              <a:gd name="connsiteX14" fmla="*/ 3178969 w 3767253"/>
              <a:gd name="connsiteY14" fmla="*/ 6366127 h 6858003"/>
              <a:gd name="connsiteX15" fmla="*/ 3264441 w 3767253"/>
              <a:gd name="connsiteY15" fmla="*/ 6366127 h 6858003"/>
              <a:gd name="connsiteX16" fmla="*/ 3264441 w 3767253"/>
              <a:gd name="connsiteY16" fmla="*/ 6334290 h 6858003"/>
              <a:gd name="connsiteX17" fmla="*/ 3236943 w 3767253"/>
              <a:gd name="connsiteY17" fmla="*/ 6334290 h 6858003"/>
              <a:gd name="connsiteX18" fmla="*/ 3243831 w 3767253"/>
              <a:gd name="connsiteY18" fmla="*/ 6325870 h 6858003"/>
              <a:gd name="connsiteX19" fmla="*/ 3272992 w 3767253"/>
              <a:gd name="connsiteY19" fmla="*/ 6287048 h 6858003"/>
              <a:gd name="connsiteX20" fmla="*/ 3284613 w 3767253"/>
              <a:gd name="connsiteY20" fmla="*/ 6287048 h 6858003"/>
              <a:gd name="connsiteX21" fmla="*/ 3329401 w 3767253"/>
              <a:gd name="connsiteY21" fmla="*/ 6346614 h 6858003"/>
              <a:gd name="connsiteX22" fmla="*/ 3329401 w 3767253"/>
              <a:gd name="connsiteY22" fmla="*/ 6354488 h 6858003"/>
              <a:gd name="connsiteX23" fmla="*/ 3269912 w 3767253"/>
              <a:gd name="connsiteY23" fmla="*/ 6414054 h 6858003"/>
              <a:gd name="connsiteX24" fmla="*/ 3264784 w 3767253"/>
              <a:gd name="connsiteY24" fmla="*/ 6414054 h 6858003"/>
              <a:gd name="connsiteX25" fmla="*/ 3184098 w 3767253"/>
              <a:gd name="connsiteY25" fmla="*/ 6414054 h 6858003"/>
              <a:gd name="connsiteX26" fmla="*/ 3172474 w 3767253"/>
              <a:gd name="connsiteY26" fmla="*/ 6414054 h 6858003"/>
              <a:gd name="connsiteX27" fmla="*/ 3042215 w 3767253"/>
              <a:gd name="connsiteY27" fmla="*/ 6279174 h 6858003"/>
              <a:gd name="connsiteX28" fmla="*/ 3042215 w 3767253"/>
              <a:gd name="connsiteY28" fmla="*/ 6263427 h 6858003"/>
              <a:gd name="connsiteX29" fmla="*/ 3080421 w 3767253"/>
              <a:gd name="connsiteY29" fmla="*/ 6168131 h 6858003"/>
              <a:gd name="connsiteX30" fmla="*/ 3224440 w 3767253"/>
              <a:gd name="connsiteY30" fmla="*/ 6013182 h 6858003"/>
              <a:gd name="connsiteX31" fmla="*/ 3110111 w 3767253"/>
              <a:gd name="connsiteY31" fmla="*/ 6089148 h 6858003"/>
              <a:gd name="connsiteX32" fmla="*/ 3105345 w 3767253"/>
              <a:gd name="connsiteY32" fmla="*/ 6112697 h 6858003"/>
              <a:gd name="connsiteX33" fmla="*/ 3057984 w 3767253"/>
              <a:gd name="connsiteY33" fmla="*/ 6145536 h 6858003"/>
              <a:gd name="connsiteX34" fmla="*/ 3010419 w 3767253"/>
              <a:gd name="connsiteY34" fmla="*/ 6263427 h 6858003"/>
              <a:gd name="connsiteX35" fmla="*/ 3010419 w 3767253"/>
              <a:gd name="connsiteY35" fmla="*/ 6279174 h 6858003"/>
              <a:gd name="connsiteX36" fmla="*/ 3172474 w 3767253"/>
              <a:gd name="connsiteY36" fmla="*/ 6445891 h 6858003"/>
              <a:gd name="connsiteX37" fmla="*/ 3184098 w 3767253"/>
              <a:gd name="connsiteY37" fmla="*/ 6445891 h 6858003"/>
              <a:gd name="connsiteX38" fmla="*/ 3264784 w 3767253"/>
              <a:gd name="connsiteY38" fmla="*/ 6445891 h 6858003"/>
              <a:gd name="connsiteX39" fmla="*/ 3269912 w 3767253"/>
              <a:gd name="connsiteY39" fmla="*/ 6445891 h 6858003"/>
              <a:gd name="connsiteX40" fmla="*/ 3361196 w 3767253"/>
              <a:gd name="connsiteY40" fmla="*/ 6354488 h 6858003"/>
              <a:gd name="connsiteX41" fmla="*/ 3361196 w 3767253"/>
              <a:gd name="connsiteY41" fmla="*/ 6346614 h 6858003"/>
              <a:gd name="connsiteX42" fmla="*/ 3314464 w 3767253"/>
              <a:gd name="connsiteY42" fmla="*/ 6262416 h 6858003"/>
              <a:gd name="connsiteX43" fmla="*/ 3293650 w 3767253"/>
              <a:gd name="connsiteY43" fmla="*/ 6257392 h 6858003"/>
              <a:gd name="connsiteX44" fmla="*/ 3318849 w 3767253"/>
              <a:gd name="connsiteY44" fmla="*/ 6216263 h 6858003"/>
              <a:gd name="connsiteX45" fmla="*/ 3326707 w 3767253"/>
              <a:gd name="connsiteY45" fmla="*/ 6217913 h 6858003"/>
              <a:gd name="connsiteX46" fmla="*/ 3406324 w 3767253"/>
              <a:gd name="connsiteY46" fmla="*/ 6342163 h 6858003"/>
              <a:gd name="connsiteX47" fmla="*/ 3406324 w 3767253"/>
              <a:gd name="connsiteY47" fmla="*/ 6357910 h 6858003"/>
              <a:gd name="connsiteX48" fmla="*/ 3276065 w 3767253"/>
              <a:gd name="connsiteY48" fmla="*/ 6492790 h 6858003"/>
              <a:gd name="connsiteX49" fmla="*/ 3183755 w 3767253"/>
              <a:gd name="connsiteY49" fmla="*/ 6492790 h 6858003"/>
              <a:gd name="connsiteX50" fmla="*/ 3183755 w 3767253"/>
              <a:gd name="connsiteY50" fmla="*/ 6524626 h 6858003"/>
              <a:gd name="connsiteX51" fmla="*/ 3276065 w 3767253"/>
              <a:gd name="connsiteY51" fmla="*/ 6524626 h 6858003"/>
              <a:gd name="connsiteX52" fmla="*/ 3438120 w 3767253"/>
              <a:gd name="connsiteY52" fmla="*/ 6357910 h 6858003"/>
              <a:gd name="connsiteX53" fmla="*/ 3438120 w 3767253"/>
              <a:gd name="connsiteY53" fmla="*/ 6342163 h 6858003"/>
              <a:gd name="connsiteX54" fmla="*/ 3339512 w 3767253"/>
              <a:gd name="connsiteY54" fmla="*/ 6188547 h 6858003"/>
              <a:gd name="connsiteX55" fmla="*/ 3334227 w 3767253"/>
              <a:gd name="connsiteY55" fmla="*/ 6187450 h 6858003"/>
              <a:gd name="connsiteX56" fmla="*/ 3343212 w 3767253"/>
              <a:gd name="connsiteY56" fmla="*/ 6166211 h 6858003"/>
              <a:gd name="connsiteX57" fmla="*/ 3348545 w 3767253"/>
              <a:gd name="connsiteY57" fmla="*/ 6137449 h 6858003"/>
              <a:gd name="connsiteX58" fmla="*/ 3224440 w 3767253"/>
              <a:gd name="connsiteY58" fmla="*/ 6013182 h 6858003"/>
              <a:gd name="connsiteX59" fmla="*/ 569248 w 3767253"/>
              <a:gd name="connsiteY59" fmla="*/ 0 h 6858003"/>
              <a:gd name="connsiteX60" fmla="*/ 3767253 w 3767253"/>
              <a:gd name="connsiteY60" fmla="*/ 0 h 6858003"/>
              <a:gd name="connsiteX61" fmla="*/ 3767253 w 3767253"/>
              <a:gd name="connsiteY61" fmla="*/ 6858003 h 6858003"/>
              <a:gd name="connsiteX62" fmla="*/ 2432524 w 3767253"/>
              <a:gd name="connsiteY62" fmla="*/ 6858003 h 6858003"/>
              <a:gd name="connsiteX63" fmla="*/ 2335271 w 3767253"/>
              <a:gd name="connsiteY63" fmla="*/ 6726165 h 6858003"/>
              <a:gd name="connsiteX64" fmla="*/ 0 w 3767253"/>
              <a:gd name="connsiteY64" fmla="*/ 2038652 h 6858003"/>
              <a:gd name="connsiteX65" fmla="*/ 475422 w 3767253"/>
              <a:gd name="connsiteY65"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767253" h="6858003">
                <a:moveTo>
                  <a:pt x="3135235" y="6227240"/>
                </a:moveTo>
                <a:lnTo>
                  <a:pt x="3173962" y="6285278"/>
                </a:lnTo>
                <a:cubicBezTo>
                  <a:pt x="3187324" y="6303588"/>
                  <a:pt x="3199943" y="6319606"/>
                  <a:pt x="3209222" y="6331047"/>
                </a:cubicBezTo>
                <a:lnTo>
                  <a:pt x="3211897" y="6334290"/>
                </a:lnTo>
                <a:lnTo>
                  <a:pt x="3178969" y="6334290"/>
                </a:lnTo>
                <a:cubicBezTo>
                  <a:pt x="3146148" y="6334290"/>
                  <a:pt x="3119481" y="6307587"/>
                  <a:pt x="3119481" y="6274724"/>
                </a:cubicBezTo>
                <a:lnTo>
                  <a:pt x="3119481" y="6266850"/>
                </a:lnTo>
                <a:cubicBezTo>
                  <a:pt x="3119481" y="6258634"/>
                  <a:pt x="3121148" y="6250803"/>
                  <a:pt x="3124161" y="6243678"/>
                </a:cubicBezTo>
                <a:close/>
                <a:moveTo>
                  <a:pt x="3103085" y="6152284"/>
                </a:moveTo>
                <a:lnTo>
                  <a:pt x="3105668" y="6166211"/>
                </a:lnTo>
                <a:lnTo>
                  <a:pt x="3120896" y="6197940"/>
                </a:lnTo>
                <a:lnTo>
                  <a:pt x="3114481" y="6202278"/>
                </a:lnTo>
                <a:cubicBezTo>
                  <a:pt x="3097942" y="6218838"/>
                  <a:pt x="3087685" y="6241689"/>
                  <a:pt x="3087685" y="6266850"/>
                </a:cubicBezTo>
                <a:lnTo>
                  <a:pt x="3087685" y="6274724"/>
                </a:lnTo>
                <a:cubicBezTo>
                  <a:pt x="3087685" y="6325047"/>
                  <a:pt x="3128712" y="6366127"/>
                  <a:pt x="3178969" y="6366127"/>
                </a:cubicBezTo>
                <a:lnTo>
                  <a:pt x="3264441" y="6366127"/>
                </a:lnTo>
                <a:lnTo>
                  <a:pt x="3264441" y="6334290"/>
                </a:lnTo>
                <a:lnTo>
                  <a:pt x="3236943" y="6334290"/>
                </a:lnTo>
                <a:lnTo>
                  <a:pt x="3243831" y="6325870"/>
                </a:lnTo>
                <a:lnTo>
                  <a:pt x="3272992" y="6287048"/>
                </a:lnTo>
                <a:lnTo>
                  <a:pt x="3284613" y="6287048"/>
                </a:lnTo>
                <a:cubicBezTo>
                  <a:pt x="3308887" y="6287048"/>
                  <a:pt x="3329401" y="6314435"/>
                  <a:pt x="3329401" y="6346614"/>
                </a:cubicBezTo>
                <a:lnTo>
                  <a:pt x="3329401" y="6354488"/>
                </a:lnTo>
                <a:cubicBezTo>
                  <a:pt x="3329401" y="6387352"/>
                  <a:pt x="3302733" y="6414054"/>
                  <a:pt x="3269912" y="6414054"/>
                </a:cubicBezTo>
                <a:lnTo>
                  <a:pt x="3264784" y="6414054"/>
                </a:lnTo>
                <a:lnTo>
                  <a:pt x="3184098" y="6414054"/>
                </a:lnTo>
                <a:lnTo>
                  <a:pt x="3172474" y="6414054"/>
                </a:lnTo>
                <a:cubicBezTo>
                  <a:pt x="3100677" y="6414054"/>
                  <a:pt x="3042215" y="6353461"/>
                  <a:pt x="3042215" y="6279174"/>
                </a:cubicBezTo>
                <a:lnTo>
                  <a:pt x="3042215" y="6263427"/>
                </a:lnTo>
                <a:cubicBezTo>
                  <a:pt x="3042215" y="6226284"/>
                  <a:pt x="3056831" y="6192565"/>
                  <a:pt x="3080421" y="6168131"/>
                </a:cubicBezTo>
                <a:close/>
                <a:moveTo>
                  <a:pt x="3224440" y="6013182"/>
                </a:moveTo>
                <a:cubicBezTo>
                  <a:pt x="3173157" y="6013182"/>
                  <a:pt x="3128990" y="6044570"/>
                  <a:pt x="3110111" y="6089148"/>
                </a:cubicBezTo>
                <a:lnTo>
                  <a:pt x="3105345" y="6112697"/>
                </a:lnTo>
                <a:lnTo>
                  <a:pt x="3057984" y="6145536"/>
                </a:lnTo>
                <a:cubicBezTo>
                  <a:pt x="3028625" y="6175705"/>
                  <a:pt x="3010419" y="6217384"/>
                  <a:pt x="3010419" y="6263427"/>
                </a:cubicBezTo>
                <a:lnTo>
                  <a:pt x="3010419" y="6279174"/>
                </a:lnTo>
                <a:cubicBezTo>
                  <a:pt x="3010419" y="6371262"/>
                  <a:pt x="3083241" y="6445891"/>
                  <a:pt x="3172474" y="6445891"/>
                </a:cubicBezTo>
                <a:lnTo>
                  <a:pt x="3184098" y="6445891"/>
                </a:lnTo>
                <a:lnTo>
                  <a:pt x="3264784" y="6445891"/>
                </a:lnTo>
                <a:lnTo>
                  <a:pt x="3269912" y="6445891"/>
                </a:lnTo>
                <a:cubicBezTo>
                  <a:pt x="3320170" y="6445891"/>
                  <a:pt x="3361196" y="6404811"/>
                  <a:pt x="3361196" y="6354488"/>
                </a:cubicBezTo>
                <a:lnTo>
                  <a:pt x="3361196" y="6346614"/>
                </a:lnTo>
                <a:cubicBezTo>
                  <a:pt x="3361196" y="6308872"/>
                  <a:pt x="3341965" y="6276329"/>
                  <a:pt x="3314464" y="6262416"/>
                </a:cubicBezTo>
                <a:lnTo>
                  <a:pt x="3293650" y="6257392"/>
                </a:lnTo>
                <a:lnTo>
                  <a:pt x="3318849" y="6216263"/>
                </a:lnTo>
                <a:lnTo>
                  <a:pt x="3326707" y="6217913"/>
                </a:lnTo>
                <a:cubicBezTo>
                  <a:pt x="3373439" y="6238437"/>
                  <a:pt x="3406324" y="6286449"/>
                  <a:pt x="3406324" y="6342163"/>
                </a:cubicBezTo>
                <a:lnTo>
                  <a:pt x="3406324" y="6357910"/>
                </a:lnTo>
                <a:cubicBezTo>
                  <a:pt x="3406324" y="6432197"/>
                  <a:pt x="3347862" y="6492790"/>
                  <a:pt x="3276065" y="6492790"/>
                </a:cubicBezTo>
                <a:lnTo>
                  <a:pt x="3183755" y="6492790"/>
                </a:lnTo>
                <a:lnTo>
                  <a:pt x="3183755" y="6524626"/>
                </a:lnTo>
                <a:lnTo>
                  <a:pt x="3276065" y="6524626"/>
                </a:lnTo>
                <a:cubicBezTo>
                  <a:pt x="3365298" y="6524626"/>
                  <a:pt x="3438120" y="6449656"/>
                  <a:pt x="3438120" y="6357910"/>
                </a:cubicBezTo>
                <a:lnTo>
                  <a:pt x="3438120" y="6342163"/>
                </a:lnTo>
                <a:cubicBezTo>
                  <a:pt x="3438377" y="6273098"/>
                  <a:pt x="3397670" y="6213853"/>
                  <a:pt x="3339512" y="6188547"/>
                </a:cubicBezTo>
                <a:lnTo>
                  <a:pt x="3334227" y="6187450"/>
                </a:lnTo>
                <a:lnTo>
                  <a:pt x="3343212" y="6166211"/>
                </a:lnTo>
                <a:cubicBezTo>
                  <a:pt x="3346606" y="6155737"/>
                  <a:pt x="3348545" y="6146007"/>
                  <a:pt x="3348545" y="6137449"/>
                </a:cubicBezTo>
                <a:cubicBezTo>
                  <a:pt x="3348545" y="6068639"/>
                  <a:pt x="3293159" y="6013182"/>
                  <a:pt x="3224440" y="6013182"/>
                </a:cubicBezTo>
                <a:close/>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lIns="720000" rIns="72000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err="1"/>
              <a:t>Klik</a:t>
            </a:r>
            <a:r>
              <a:rPr lang="en-GB" dirty="0"/>
              <a:t> op het icon </a:t>
            </a:r>
            <a:r>
              <a:rPr lang="en-GB" dirty="0" err="1"/>
              <a:t>als</a:t>
            </a:r>
            <a:r>
              <a:rPr lang="en-GB" dirty="0"/>
              <a:t> je de </a:t>
            </a:r>
            <a:r>
              <a:rPr lang="en-GB" dirty="0" err="1"/>
              <a:t>foto</a:t>
            </a:r>
            <a:r>
              <a:rPr lang="en-GB" dirty="0"/>
              <a:t> </a:t>
            </a:r>
            <a:r>
              <a:rPr lang="en-GB" dirty="0" err="1"/>
              <a:t>wil</a:t>
            </a:r>
            <a:r>
              <a:rPr lang="en-GB" dirty="0"/>
              <a:t> </a:t>
            </a:r>
            <a:r>
              <a:rPr lang="en-GB" dirty="0" err="1"/>
              <a:t>wijzigen</a:t>
            </a:r>
            <a:endParaRPr lang="en-GB" dirty="0"/>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a:xfrm>
            <a:off x="675467" y="154983"/>
            <a:ext cx="7381901" cy="1092631"/>
          </a:xfrm>
        </p:spPr>
        <p:txBody>
          <a:bodyPr/>
          <a:lstStyle/>
          <a:p>
            <a:r>
              <a:rPr lang="nl-NL" dirty="0"/>
              <a:t>Klik om stijl te bewerken</a:t>
            </a:r>
            <a:endParaRPr lang="en-GB" dirty="0"/>
          </a:p>
        </p:txBody>
      </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1216806" y="1743586"/>
            <a:ext cx="6840562"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bg1"/>
                </a:solidFill>
              </a:defRPr>
            </a:lvl1pPr>
          </a:lstStyle>
          <a:p>
            <a:pPr lvl="0"/>
            <a:r>
              <a:rPr lang="nl-NL" dirty="0" err="1"/>
              <a:t>Hoodfstuk</a:t>
            </a:r>
            <a:r>
              <a:rPr lang="nl-NL" dirty="0"/>
              <a:t> of subtitel van deze slide</a:t>
            </a:r>
            <a:endParaRPr lang="en-GB" dirty="0"/>
          </a:p>
        </p:txBody>
      </p:sp>
      <p:sp>
        <p:nvSpPr>
          <p:cNvPr id="23" name="Tekstvak 22">
            <a:extLst>
              <a:ext uri="{FF2B5EF4-FFF2-40B4-BE49-F238E27FC236}">
                <a16:creationId xmlns:a16="http://schemas.microsoft.com/office/drawing/2014/main" id="{D4ED2738-7554-B845-8C02-615D733E235E}"/>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grpSp>
        <p:nvGrpSpPr>
          <p:cNvPr id="29" name="Groep 28">
            <a:extLst>
              <a:ext uri="{FF2B5EF4-FFF2-40B4-BE49-F238E27FC236}">
                <a16:creationId xmlns:a16="http://schemas.microsoft.com/office/drawing/2014/main" id="{49551799-88B2-0045-879A-BBD4891FBEA2}"/>
              </a:ext>
            </a:extLst>
          </p:cNvPr>
          <p:cNvGrpSpPr>
            <a:grpSpLocks noChangeAspect="1"/>
          </p:cNvGrpSpPr>
          <p:nvPr userDrawn="1"/>
        </p:nvGrpSpPr>
        <p:grpSpPr>
          <a:xfrm>
            <a:off x="11435168" y="6013181"/>
            <a:ext cx="427703" cy="511444"/>
            <a:chOff x="5505450" y="2724150"/>
            <a:chExt cx="1182048" cy="1413484"/>
          </a:xfrm>
        </p:grpSpPr>
        <p:sp>
          <p:nvSpPr>
            <p:cNvPr id="30" name="Vrije vorm 29">
              <a:extLst>
                <a:ext uri="{FF2B5EF4-FFF2-40B4-BE49-F238E27FC236}">
                  <a16:creationId xmlns:a16="http://schemas.microsoft.com/office/drawing/2014/main" id="{4CD68FF6-6C26-4646-B7DD-C52AFA71D801}"/>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31" name="Graphic 12">
              <a:extLst>
                <a:ext uri="{FF2B5EF4-FFF2-40B4-BE49-F238E27FC236}">
                  <a16:creationId xmlns:a16="http://schemas.microsoft.com/office/drawing/2014/main" id="{04822B1D-B4DE-5D48-BA45-51B8A69B6E4D}"/>
                </a:ext>
              </a:extLst>
            </p:cNvPr>
            <p:cNvGrpSpPr/>
            <p:nvPr/>
          </p:nvGrpSpPr>
          <p:grpSpPr>
            <a:xfrm>
              <a:off x="5505450" y="2955000"/>
              <a:ext cx="1182048" cy="1182634"/>
              <a:chOff x="5505450" y="2955000"/>
              <a:chExt cx="1182048" cy="1182634"/>
            </a:xfrm>
            <a:solidFill>
              <a:schemeClr val="accent1"/>
            </a:solidFill>
          </p:grpSpPr>
          <p:sp>
            <p:nvSpPr>
              <p:cNvPr id="32" name="Vrije vorm 31">
                <a:extLst>
                  <a:ext uri="{FF2B5EF4-FFF2-40B4-BE49-F238E27FC236}">
                    <a16:creationId xmlns:a16="http://schemas.microsoft.com/office/drawing/2014/main" id="{79ECA985-ADC1-9B44-88DB-0050817EAF48}"/>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835D68F5-90BC-FE43-8F87-C8E9EA2D10F1}"/>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grpSp>
        <p:nvGrpSpPr>
          <p:cNvPr id="34" name="Groep 33">
            <a:extLst>
              <a:ext uri="{FF2B5EF4-FFF2-40B4-BE49-F238E27FC236}">
                <a16:creationId xmlns:a16="http://schemas.microsoft.com/office/drawing/2014/main" id="{3FC04F89-B679-0843-8151-58739827821C}"/>
              </a:ext>
            </a:extLst>
          </p:cNvPr>
          <p:cNvGrpSpPr/>
          <p:nvPr userDrawn="1"/>
        </p:nvGrpSpPr>
        <p:grpSpPr>
          <a:xfrm>
            <a:off x="12220433" y="1"/>
            <a:ext cx="3593091" cy="6857999"/>
            <a:chOff x="12220433" y="1"/>
            <a:chExt cx="3593091" cy="6857999"/>
          </a:xfrm>
        </p:grpSpPr>
        <p:sp>
          <p:nvSpPr>
            <p:cNvPr id="35" name="Rechthoek 34">
              <a:extLst>
                <a:ext uri="{FF2B5EF4-FFF2-40B4-BE49-F238E27FC236}">
                  <a16:creationId xmlns:a16="http://schemas.microsoft.com/office/drawing/2014/main" id="{6FC88263-B0DE-F24A-9763-5E6F5981EBE9}"/>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36" name="Ovaal 35">
              <a:extLst>
                <a:ext uri="{FF2B5EF4-FFF2-40B4-BE49-F238E27FC236}">
                  <a16:creationId xmlns:a16="http://schemas.microsoft.com/office/drawing/2014/main" id="{B72A10FE-DE13-5A40-A2B7-EC72680A4B0D}"/>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37" name="Rechthoek 36">
              <a:extLst>
                <a:ext uri="{FF2B5EF4-FFF2-40B4-BE49-F238E27FC236}">
                  <a16:creationId xmlns:a16="http://schemas.microsoft.com/office/drawing/2014/main" id="{3EF243F6-149F-654C-8888-1B33C19F80E1}"/>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38" name="Groep 37">
              <a:extLst>
                <a:ext uri="{FF2B5EF4-FFF2-40B4-BE49-F238E27FC236}">
                  <a16:creationId xmlns:a16="http://schemas.microsoft.com/office/drawing/2014/main" id="{ABB6206A-9049-3242-B426-B88FAB02D273}"/>
                </a:ext>
              </a:extLst>
            </p:cNvPr>
            <p:cNvGrpSpPr/>
            <p:nvPr userDrawn="1"/>
          </p:nvGrpSpPr>
          <p:grpSpPr>
            <a:xfrm>
              <a:off x="12673102" y="1209303"/>
              <a:ext cx="294789" cy="318834"/>
              <a:chOff x="14466489" y="1001522"/>
              <a:chExt cx="290627" cy="314333"/>
            </a:xfrm>
          </p:grpSpPr>
          <p:sp>
            <p:nvSpPr>
              <p:cNvPr id="89" name="Rechthoek 88">
                <a:extLst>
                  <a:ext uri="{FF2B5EF4-FFF2-40B4-BE49-F238E27FC236}">
                    <a16:creationId xmlns:a16="http://schemas.microsoft.com/office/drawing/2014/main" id="{76767311-6191-5A49-BECF-943B99C6F825}"/>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90" name="Ovaal 89">
                <a:extLst>
                  <a:ext uri="{FF2B5EF4-FFF2-40B4-BE49-F238E27FC236}">
                    <a16:creationId xmlns:a16="http://schemas.microsoft.com/office/drawing/2014/main" id="{CCC97467-D9E4-F44C-B195-35488265EF48}"/>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91" name="Vrije vorm: vorm 101">
                <a:extLst>
                  <a:ext uri="{FF2B5EF4-FFF2-40B4-BE49-F238E27FC236}">
                    <a16:creationId xmlns:a16="http://schemas.microsoft.com/office/drawing/2014/main" id="{F3E63605-A5C3-9B48-BA4F-C08E36FBF0C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92" name="Rechthoek: afgeronde hoeken 102">
                <a:extLst>
                  <a:ext uri="{FF2B5EF4-FFF2-40B4-BE49-F238E27FC236}">
                    <a16:creationId xmlns:a16="http://schemas.microsoft.com/office/drawing/2014/main" id="{C3623CF7-1646-6D4C-846F-20FF0AEA909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93" name="Rechte verbindingslijn 92">
                <a:extLst>
                  <a:ext uri="{FF2B5EF4-FFF2-40B4-BE49-F238E27FC236}">
                    <a16:creationId xmlns:a16="http://schemas.microsoft.com/office/drawing/2014/main" id="{0964C118-C670-274B-9467-C27D615827CB}"/>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94" name="Rechte verbindingslijn 93">
                <a:extLst>
                  <a:ext uri="{FF2B5EF4-FFF2-40B4-BE49-F238E27FC236}">
                    <a16:creationId xmlns:a16="http://schemas.microsoft.com/office/drawing/2014/main" id="{7DD92D4B-3ED8-6247-B59F-E627EFDA0604}"/>
                  </a:ext>
                </a:extLst>
              </p:cNvPr>
              <p:cNvCxnSpPr>
                <a:cxnSpLocks/>
                <a:stCxn id="9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9" name="Ovaal 38">
              <a:extLst>
                <a:ext uri="{FF2B5EF4-FFF2-40B4-BE49-F238E27FC236}">
                  <a16:creationId xmlns:a16="http://schemas.microsoft.com/office/drawing/2014/main" id="{8A72E660-3C67-BF4A-81FF-AA0035EAB606}"/>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40" name="Rechthoek 39">
              <a:extLst>
                <a:ext uri="{FF2B5EF4-FFF2-40B4-BE49-F238E27FC236}">
                  <a16:creationId xmlns:a16="http://schemas.microsoft.com/office/drawing/2014/main" id="{FEB00F3F-2A7A-A646-A314-9ECBB1FBCEDD}"/>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41" name="Groep 40">
              <a:extLst>
                <a:ext uri="{FF2B5EF4-FFF2-40B4-BE49-F238E27FC236}">
                  <a16:creationId xmlns:a16="http://schemas.microsoft.com/office/drawing/2014/main" id="{0828E40E-F96B-6B43-A67A-731F3A9CE896}"/>
                </a:ext>
              </a:extLst>
            </p:cNvPr>
            <p:cNvGrpSpPr/>
            <p:nvPr userDrawn="1"/>
          </p:nvGrpSpPr>
          <p:grpSpPr>
            <a:xfrm>
              <a:off x="12695280" y="2092702"/>
              <a:ext cx="825500" cy="209550"/>
              <a:chOff x="13504624" y="2482850"/>
              <a:chExt cx="825500" cy="209550"/>
            </a:xfrm>
          </p:grpSpPr>
          <p:sp>
            <p:nvSpPr>
              <p:cNvPr id="86" name="Rechthoek 85">
                <a:extLst>
                  <a:ext uri="{FF2B5EF4-FFF2-40B4-BE49-F238E27FC236}">
                    <a16:creationId xmlns:a16="http://schemas.microsoft.com/office/drawing/2014/main" id="{FC1FE858-5BCF-FC46-8ED7-B09ED46F422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87" name="Rechte verbindingslijn 86">
                <a:extLst>
                  <a:ext uri="{FF2B5EF4-FFF2-40B4-BE49-F238E27FC236}">
                    <a16:creationId xmlns:a16="http://schemas.microsoft.com/office/drawing/2014/main" id="{7A1E9BB4-2740-7640-9DA3-80673CAD669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8" name="Gelijkbenige driehoek 98">
                <a:extLst>
                  <a:ext uri="{FF2B5EF4-FFF2-40B4-BE49-F238E27FC236}">
                    <a16:creationId xmlns:a16="http://schemas.microsoft.com/office/drawing/2014/main" id="{6144DC8D-25F7-2D46-BE07-7B0C9095A0D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42" name="Ovaal 41">
              <a:extLst>
                <a:ext uri="{FF2B5EF4-FFF2-40B4-BE49-F238E27FC236}">
                  <a16:creationId xmlns:a16="http://schemas.microsoft.com/office/drawing/2014/main" id="{5A317C99-C6C1-344C-B2E8-1485643D89A1}"/>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43" name="Rechthoek 42">
              <a:extLst>
                <a:ext uri="{FF2B5EF4-FFF2-40B4-BE49-F238E27FC236}">
                  <a16:creationId xmlns:a16="http://schemas.microsoft.com/office/drawing/2014/main" id="{D32A2F2F-5DA7-D940-83F7-3C94797E06BF}"/>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44" name="Ovaal 43">
              <a:extLst>
                <a:ext uri="{FF2B5EF4-FFF2-40B4-BE49-F238E27FC236}">
                  <a16:creationId xmlns:a16="http://schemas.microsoft.com/office/drawing/2014/main" id="{3269DBAE-1A89-5741-BED6-6321137311DA}"/>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45" name="Rechthoek 44">
              <a:extLst>
                <a:ext uri="{FF2B5EF4-FFF2-40B4-BE49-F238E27FC236}">
                  <a16:creationId xmlns:a16="http://schemas.microsoft.com/office/drawing/2014/main" id="{46AFA3AF-0F8A-314D-AF6A-9D7A501ED3DF}"/>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46" name="Groep 45">
              <a:extLst>
                <a:ext uri="{FF2B5EF4-FFF2-40B4-BE49-F238E27FC236}">
                  <a16:creationId xmlns:a16="http://schemas.microsoft.com/office/drawing/2014/main" id="{1ACCCC9F-D015-E143-A6F2-5ED45AD439EF}"/>
                </a:ext>
              </a:extLst>
            </p:cNvPr>
            <p:cNvGrpSpPr/>
            <p:nvPr userDrawn="1"/>
          </p:nvGrpSpPr>
          <p:grpSpPr>
            <a:xfrm>
              <a:off x="12598305" y="4769519"/>
              <a:ext cx="622283" cy="612919"/>
              <a:chOff x="12617641" y="3403239"/>
              <a:chExt cx="752963" cy="741634"/>
            </a:xfrm>
          </p:grpSpPr>
          <p:grpSp>
            <p:nvGrpSpPr>
              <p:cNvPr id="70" name="Groep 69">
                <a:extLst>
                  <a:ext uri="{FF2B5EF4-FFF2-40B4-BE49-F238E27FC236}">
                    <a16:creationId xmlns:a16="http://schemas.microsoft.com/office/drawing/2014/main" id="{6492B58C-8A34-5D49-937D-8A994E4AA2E6}"/>
                  </a:ext>
                </a:extLst>
              </p:cNvPr>
              <p:cNvGrpSpPr/>
              <p:nvPr userDrawn="1"/>
            </p:nvGrpSpPr>
            <p:grpSpPr>
              <a:xfrm>
                <a:off x="12771550" y="3403239"/>
                <a:ext cx="467156" cy="448491"/>
                <a:chOff x="12782177" y="3403239"/>
                <a:chExt cx="467156" cy="448491"/>
              </a:xfrm>
            </p:grpSpPr>
            <p:grpSp>
              <p:nvGrpSpPr>
                <p:cNvPr id="73" name="Groep 72">
                  <a:extLst>
                    <a:ext uri="{FF2B5EF4-FFF2-40B4-BE49-F238E27FC236}">
                      <a16:creationId xmlns:a16="http://schemas.microsoft.com/office/drawing/2014/main" id="{4B89F1EF-4EC8-4343-A72D-A6490D283498}"/>
                    </a:ext>
                  </a:extLst>
                </p:cNvPr>
                <p:cNvGrpSpPr/>
                <p:nvPr userDrawn="1"/>
              </p:nvGrpSpPr>
              <p:grpSpPr>
                <a:xfrm>
                  <a:off x="12782177" y="3403239"/>
                  <a:ext cx="412972" cy="396132"/>
                  <a:chOff x="13554906" y="3320109"/>
                  <a:chExt cx="443912" cy="425811"/>
                </a:xfrm>
              </p:grpSpPr>
              <p:grpSp>
                <p:nvGrpSpPr>
                  <p:cNvPr id="80" name="Groep 79">
                    <a:extLst>
                      <a:ext uri="{FF2B5EF4-FFF2-40B4-BE49-F238E27FC236}">
                        <a16:creationId xmlns:a16="http://schemas.microsoft.com/office/drawing/2014/main" id="{BB8D3D95-25BE-E74F-88BF-C4FB0D21DCCF}"/>
                      </a:ext>
                    </a:extLst>
                  </p:cNvPr>
                  <p:cNvGrpSpPr/>
                  <p:nvPr userDrawn="1"/>
                </p:nvGrpSpPr>
                <p:grpSpPr>
                  <a:xfrm>
                    <a:off x="13554906" y="3320109"/>
                    <a:ext cx="443912" cy="425811"/>
                    <a:chOff x="12909684" y="1276143"/>
                    <a:chExt cx="443912" cy="425811"/>
                  </a:xfrm>
                </p:grpSpPr>
                <p:sp>
                  <p:nvSpPr>
                    <p:cNvPr id="83" name="Rechthoek 82">
                      <a:extLst>
                        <a:ext uri="{FF2B5EF4-FFF2-40B4-BE49-F238E27FC236}">
                          <a16:creationId xmlns:a16="http://schemas.microsoft.com/office/drawing/2014/main" id="{75AF82F3-3721-7B4C-AA96-52F6A945A6B4}"/>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84" name="Rechthoek 83">
                      <a:extLst>
                        <a:ext uri="{FF2B5EF4-FFF2-40B4-BE49-F238E27FC236}">
                          <a16:creationId xmlns:a16="http://schemas.microsoft.com/office/drawing/2014/main" id="{F3078D50-B820-6D4F-906F-50169D2E283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85" name="Ovaal 84">
                      <a:extLst>
                        <a:ext uri="{FF2B5EF4-FFF2-40B4-BE49-F238E27FC236}">
                          <a16:creationId xmlns:a16="http://schemas.microsoft.com/office/drawing/2014/main" id="{CB4AA56D-6DA3-2947-B9DD-2013ED1F2C1D}"/>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81" name="Afbeelding 80">
                    <a:extLst>
                      <a:ext uri="{FF2B5EF4-FFF2-40B4-BE49-F238E27FC236}">
                        <a16:creationId xmlns:a16="http://schemas.microsoft.com/office/drawing/2014/main" id="{AFAA121D-4FFD-324D-B0AA-BE99E8A37CC8}"/>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82" name="Afbeelding 81">
                    <a:extLst>
                      <a:ext uri="{FF2B5EF4-FFF2-40B4-BE49-F238E27FC236}">
                        <a16:creationId xmlns:a16="http://schemas.microsoft.com/office/drawing/2014/main" id="{76E18526-F700-074A-9D89-2457DBF4494C}"/>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74" name="Groep 73">
                  <a:extLst>
                    <a:ext uri="{FF2B5EF4-FFF2-40B4-BE49-F238E27FC236}">
                      <a16:creationId xmlns:a16="http://schemas.microsoft.com/office/drawing/2014/main" id="{3C5B502A-0081-E148-971F-504472CB52EE}"/>
                    </a:ext>
                  </a:extLst>
                </p:cNvPr>
                <p:cNvGrpSpPr/>
                <p:nvPr userDrawn="1"/>
              </p:nvGrpSpPr>
              <p:grpSpPr>
                <a:xfrm>
                  <a:off x="13103513" y="3705268"/>
                  <a:ext cx="145820" cy="146462"/>
                  <a:chOff x="13096169" y="3602278"/>
                  <a:chExt cx="145820" cy="146462"/>
                </a:xfrm>
              </p:grpSpPr>
              <p:sp>
                <p:nvSpPr>
                  <p:cNvPr id="78" name="Rechthoek 77">
                    <a:extLst>
                      <a:ext uri="{FF2B5EF4-FFF2-40B4-BE49-F238E27FC236}">
                        <a16:creationId xmlns:a16="http://schemas.microsoft.com/office/drawing/2014/main" id="{8632D4A5-74E2-C440-B2CF-8F8DBAE4ECE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9" name="Rechthoek 78">
                    <a:extLst>
                      <a:ext uri="{FF2B5EF4-FFF2-40B4-BE49-F238E27FC236}">
                        <a16:creationId xmlns:a16="http://schemas.microsoft.com/office/drawing/2014/main" id="{B9B2CE4F-1F31-634D-B5F9-FEC218F2252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75" name="Groep 74">
                  <a:extLst>
                    <a:ext uri="{FF2B5EF4-FFF2-40B4-BE49-F238E27FC236}">
                      <a16:creationId xmlns:a16="http://schemas.microsoft.com/office/drawing/2014/main" id="{B57AA740-2BA4-0245-9573-CC45CC358B40}"/>
                    </a:ext>
                  </a:extLst>
                </p:cNvPr>
                <p:cNvGrpSpPr/>
                <p:nvPr userDrawn="1"/>
              </p:nvGrpSpPr>
              <p:grpSpPr>
                <a:xfrm rot="10800000">
                  <a:off x="13061402" y="3665637"/>
                  <a:ext cx="145820" cy="146462"/>
                  <a:chOff x="13096169" y="3602278"/>
                  <a:chExt cx="145820" cy="146462"/>
                </a:xfrm>
              </p:grpSpPr>
              <p:sp>
                <p:nvSpPr>
                  <p:cNvPr id="76" name="Rechthoek 75">
                    <a:extLst>
                      <a:ext uri="{FF2B5EF4-FFF2-40B4-BE49-F238E27FC236}">
                        <a16:creationId xmlns:a16="http://schemas.microsoft.com/office/drawing/2014/main" id="{09E3E803-421C-B742-BABD-98582EB039F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7" name="Rechthoek 76">
                    <a:extLst>
                      <a:ext uri="{FF2B5EF4-FFF2-40B4-BE49-F238E27FC236}">
                        <a16:creationId xmlns:a16="http://schemas.microsoft.com/office/drawing/2014/main" id="{7805B35C-CECC-AB4D-88F5-D25E61788EC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71" name="Rechthoek 70">
                <a:extLst>
                  <a:ext uri="{FF2B5EF4-FFF2-40B4-BE49-F238E27FC236}">
                    <a16:creationId xmlns:a16="http://schemas.microsoft.com/office/drawing/2014/main" id="{298B5FB4-BA27-7049-84E4-9D71EA5712F8}"/>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72" name="Gelijkbenige driehoek 78">
                <a:extLst>
                  <a:ext uri="{FF2B5EF4-FFF2-40B4-BE49-F238E27FC236}">
                    <a16:creationId xmlns:a16="http://schemas.microsoft.com/office/drawing/2014/main" id="{9A4081BA-FF94-1245-995C-5550DA344E3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47" name="Rechthoek 46">
              <a:extLst>
                <a:ext uri="{FF2B5EF4-FFF2-40B4-BE49-F238E27FC236}">
                  <a16:creationId xmlns:a16="http://schemas.microsoft.com/office/drawing/2014/main" id="{3C659A37-08F9-8D4D-B40C-9F8FBE6F6981}"/>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48" name="Groep 47">
              <a:extLst>
                <a:ext uri="{FF2B5EF4-FFF2-40B4-BE49-F238E27FC236}">
                  <a16:creationId xmlns:a16="http://schemas.microsoft.com/office/drawing/2014/main" id="{76F39255-884F-3540-9F04-A5173AE98C76}"/>
                </a:ext>
              </a:extLst>
            </p:cNvPr>
            <p:cNvGrpSpPr/>
            <p:nvPr userDrawn="1"/>
          </p:nvGrpSpPr>
          <p:grpSpPr>
            <a:xfrm>
              <a:off x="13521121" y="3391865"/>
              <a:ext cx="1222990" cy="563933"/>
              <a:chOff x="-2485819" y="3399207"/>
              <a:chExt cx="1222990" cy="563933"/>
            </a:xfrm>
          </p:grpSpPr>
          <p:sp>
            <p:nvSpPr>
              <p:cNvPr id="49" name="Rechthoek 48">
                <a:extLst>
                  <a:ext uri="{FF2B5EF4-FFF2-40B4-BE49-F238E27FC236}">
                    <a16:creationId xmlns:a16="http://schemas.microsoft.com/office/drawing/2014/main" id="{DF68F0D7-11A3-E64E-88AF-DCEE731D147A}"/>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0" name="Rechthoek 49">
                <a:extLst>
                  <a:ext uri="{FF2B5EF4-FFF2-40B4-BE49-F238E27FC236}">
                    <a16:creationId xmlns:a16="http://schemas.microsoft.com/office/drawing/2014/main" id="{302815E3-97F9-E64C-851D-924AE51C315E}"/>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51" name="Groep 50">
                <a:extLst>
                  <a:ext uri="{FF2B5EF4-FFF2-40B4-BE49-F238E27FC236}">
                    <a16:creationId xmlns:a16="http://schemas.microsoft.com/office/drawing/2014/main" id="{FF53301C-83EF-3F48-A54D-71E39973C93A}"/>
                  </a:ext>
                </a:extLst>
              </p:cNvPr>
              <p:cNvGrpSpPr/>
              <p:nvPr userDrawn="1"/>
            </p:nvGrpSpPr>
            <p:grpSpPr>
              <a:xfrm>
                <a:off x="-2403869" y="3460544"/>
                <a:ext cx="155951" cy="131922"/>
                <a:chOff x="12968836" y="3354170"/>
                <a:chExt cx="404806" cy="342433"/>
              </a:xfrm>
            </p:grpSpPr>
            <p:sp>
              <p:nvSpPr>
                <p:cNvPr id="64" name="Rechthoek: afgeronde hoeken 61">
                  <a:extLst>
                    <a:ext uri="{FF2B5EF4-FFF2-40B4-BE49-F238E27FC236}">
                      <a16:creationId xmlns:a16="http://schemas.microsoft.com/office/drawing/2014/main" id="{3F953AC0-0B40-1C41-A72F-C54BBAC47A3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65" name="Rechthoek 64">
                  <a:extLst>
                    <a:ext uri="{FF2B5EF4-FFF2-40B4-BE49-F238E27FC236}">
                      <a16:creationId xmlns:a16="http://schemas.microsoft.com/office/drawing/2014/main" id="{B0CFE5C0-145F-444D-87AA-8369C8CC2A4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6" name="Rechthoek 65">
                  <a:extLst>
                    <a:ext uri="{FF2B5EF4-FFF2-40B4-BE49-F238E27FC236}">
                      <a16:creationId xmlns:a16="http://schemas.microsoft.com/office/drawing/2014/main" id="{1BFC8E57-F377-9149-86F3-383DF6B3F1A0}"/>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7" name="Rechthoek 66">
                  <a:extLst>
                    <a:ext uri="{FF2B5EF4-FFF2-40B4-BE49-F238E27FC236}">
                      <a16:creationId xmlns:a16="http://schemas.microsoft.com/office/drawing/2014/main" id="{8A9E299A-5099-024B-8E9B-5A0D4C893A6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8" name="Rechthoek 67">
                  <a:extLst>
                    <a:ext uri="{FF2B5EF4-FFF2-40B4-BE49-F238E27FC236}">
                      <a16:creationId xmlns:a16="http://schemas.microsoft.com/office/drawing/2014/main" id="{686167CE-AB4A-B749-AAD9-BF3633F9D42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9" name="Rechthoek 68">
                  <a:extLst>
                    <a:ext uri="{FF2B5EF4-FFF2-40B4-BE49-F238E27FC236}">
                      <a16:creationId xmlns:a16="http://schemas.microsoft.com/office/drawing/2014/main" id="{85886410-F74F-614C-A62C-4F38F7586E4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52" name="Groep 51">
                <a:extLst>
                  <a:ext uri="{FF2B5EF4-FFF2-40B4-BE49-F238E27FC236}">
                    <a16:creationId xmlns:a16="http://schemas.microsoft.com/office/drawing/2014/main" id="{FB205142-2D1B-1B48-ACDE-102DCCEB8ADF}"/>
                  </a:ext>
                </a:extLst>
              </p:cNvPr>
              <p:cNvGrpSpPr/>
              <p:nvPr userDrawn="1"/>
            </p:nvGrpSpPr>
            <p:grpSpPr>
              <a:xfrm>
                <a:off x="-2423424" y="3690208"/>
                <a:ext cx="166739" cy="218963"/>
                <a:chOff x="12940828" y="3950597"/>
                <a:chExt cx="432813" cy="568367"/>
              </a:xfrm>
            </p:grpSpPr>
            <p:grpSp>
              <p:nvGrpSpPr>
                <p:cNvPr id="56" name="Groep 55">
                  <a:extLst>
                    <a:ext uri="{FF2B5EF4-FFF2-40B4-BE49-F238E27FC236}">
                      <a16:creationId xmlns:a16="http://schemas.microsoft.com/office/drawing/2014/main" id="{CE6EA5B7-404F-3A4C-9391-02315E2DE888}"/>
                    </a:ext>
                  </a:extLst>
                </p:cNvPr>
                <p:cNvGrpSpPr/>
                <p:nvPr userDrawn="1"/>
              </p:nvGrpSpPr>
              <p:grpSpPr>
                <a:xfrm>
                  <a:off x="13000382" y="4006891"/>
                  <a:ext cx="373259" cy="315747"/>
                  <a:chOff x="12968836" y="3354170"/>
                  <a:chExt cx="404806" cy="342433"/>
                </a:xfrm>
              </p:grpSpPr>
              <p:sp>
                <p:nvSpPr>
                  <p:cNvPr id="58" name="Rechthoek: afgeronde hoeken 55">
                    <a:extLst>
                      <a:ext uri="{FF2B5EF4-FFF2-40B4-BE49-F238E27FC236}">
                        <a16:creationId xmlns:a16="http://schemas.microsoft.com/office/drawing/2014/main" id="{A5B3DBD3-CB6E-0D41-AE32-9A9EC3FB7F5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9" name="Rechthoek 58">
                    <a:extLst>
                      <a:ext uri="{FF2B5EF4-FFF2-40B4-BE49-F238E27FC236}">
                        <a16:creationId xmlns:a16="http://schemas.microsoft.com/office/drawing/2014/main" id="{5B098E2A-E8BE-9941-BBB1-AAF76399C544}"/>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0" name="Rechthoek 59">
                    <a:extLst>
                      <a:ext uri="{FF2B5EF4-FFF2-40B4-BE49-F238E27FC236}">
                        <a16:creationId xmlns:a16="http://schemas.microsoft.com/office/drawing/2014/main" id="{CFFCEB62-56B6-C14B-A7C0-9A13611670E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1" name="Rechthoek 60">
                    <a:extLst>
                      <a:ext uri="{FF2B5EF4-FFF2-40B4-BE49-F238E27FC236}">
                        <a16:creationId xmlns:a16="http://schemas.microsoft.com/office/drawing/2014/main" id="{BE7DEC69-C839-F749-A013-11B3C484922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2" name="Rechthoek 61">
                    <a:extLst>
                      <a:ext uri="{FF2B5EF4-FFF2-40B4-BE49-F238E27FC236}">
                        <a16:creationId xmlns:a16="http://schemas.microsoft.com/office/drawing/2014/main" id="{16622D24-1181-8A4E-88D9-3F68281F41A0}"/>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3" name="Rechthoek 62">
                    <a:extLst>
                      <a:ext uri="{FF2B5EF4-FFF2-40B4-BE49-F238E27FC236}">
                        <a16:creationId xmlns:a16="http://schemas.microsoft.com/office/drawing/2014/main" id="{4D66E169-5D41-9041-8051-2D2730B0C14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57" name="Boog 56">
                  <a:extLst>
                    <a:ext uri="{FF2B5EF4-FFF2-40B4-BE49-F238E27FC236}">
                      <a16:creationId xmlns:a16="http://schemas.microsoft.com/office/drawing/2014/main" id="{3730270E-F431-8747-877E-629E0F92DB86}"/>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53" name="Tekstvak 52">
                <a:extLst>
                  <a:ext uri="{FF2B5EF4-FFF2-40B4-BE49-F238E27FC236}">
                    <a16:creationId xmlns:a16="http://schemas.microsoft.com/office/drawing/2014/main" id="{CD8425CE-8F53-014D-BC6D-0D132BCE547B}"/>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54" name="Tekstvak 53">
                <a:extLst>
                  <a:ext uri="{FF2B5EF4-FFF2-40B4-BE49-F238E27FC236}">
                    <a16:creationId xmlns:a16="http://schemas.microsoft.com/office/drawing/2014/main" id="{C20879DB-6D15-A648-91BD-F5752CAA348C}"/>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55" name="Vrije vorm: vorm 52">
                <a:extLst>
                  <a:ext uri="{FF2B5EF4-FFF2-40B4-BE49-F238E27FC236}">
                    <a16:creationId xmlns:a16="http://schemas.microsoft.com/office/drawing/2014/main" id="{EF3DC97C-4C83-404D-B28D-A279A37DE8F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grpSp>
        <p:nvGrpSpPr>
          <p:cNvPr id="95" name="Groep 94">
            <a:extLst>
              <a:ext uri="{FF2B5EF4-FFF2-40B4-BE49-F238E27FC236}">
                <a16:creationId xmlns:a16="http://schemas.microsoft.com/office/drawing/2014/main" id="{6E2226DC-C772-4148-AC8A-F8F5D5DCD25E}"/>
              </a:ext>
            </a:extLst>
          </p:cNvPr>
          <p:cNvGrpSpPr/>
          <p:nvPr userDrawn="1"/>
        </p:nvGrpSpPr>
        <p:grpSpPr>
          <a:xfrm>
            <a:off x="-3593091" y="2427248"/>
            <a:ext cx="3593091" cy="3276128"/>
            <a:chOff x="-3593091" y="2427248"/>
            <a:chExt cx="3593091" cy="3276128"/>
          </a:xfrm>
        </p:grpSpPr>
        <p:grpSp>
          <p:nvGrpSpPr>
            <p:cNvPr id="96" name="Groep 95">
              <a:extLst>
                <a:ext uri="{FF2B5EF4-FFF2-40B4-BE49-F238E27FC236}">
                  <a16:creationId xmlns:a16="http://schemas.microsoft.com/office/drawing/2014/main" id="{900DDB01-A708-2B40-B5A3-EC5E40EFB1B3}"/>
                </a:ext>
              </a:extLst>
            </p:cNvPr>
            <p:cNvGrpSpPr/>
            <p:nvPr userDrawn="1"/>
          </p:nvGrpSpPr>
          <p:grpSpPr>
            <a:xfrm>
              <a:off x="-3593091" y="2427248"/>
              <a:ext cx="3593091" cy="3276128"/>
              <a:chOff x="-3771020" y="2427248"/>
              <a:chExt cx="3593091" cy="3276128"/>
            </a:xfrm>
          </p:grpSpPr>
          <p:sp>
            <p:nvSpPr>
              <p:cNvPr id="98" name="Rechthoek 97">
                <a:extLst>
                  <a:ext uri="{FF2B5EF4-FFF2-40B4-BE49-F238E27FC236}">
                    <a16:creationId xmlns:a16="http://schemas.microsoft.com/office/drawing/2014/main" id="{ADD376DF-6368-DA43-B189-07DF6CBD2A8E}"/>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99" name="Rechthoek 98">
                <a:extLst>
                  <a:ext uri="{FF2B5EF4-FFF2-40B4-BE49-F238E27FC236}">
                    <a16:creationId xmlns:a16="http://schemas.microsoft.com/office/drawing/2014/main" id="{FE40CE97-89A1-BD47-B802-EEFACE5E4B5C}"/>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100" name="VOORBEELD">
                <a:extLst>
                  <a:ext uri="{FF2B5EF4-FFF2-40B4-BE49-F238E27FC236}">
                    <a16:creationId xmlns:a16="http://schemas.microsoft.com/office/drawing/2014/main" id="{FC701367-548E-3444-BE25-41A653301DE4}"/>
                  </a:ext>
                </a:extLst>
              </p:cNvPr>
              <p:cNvGrpSpPr/>
              <p:nvPr userDrawn="1"/>
            </p:nvGrpSpPr>
            <p:grpSpPr>
              <a:xfrm>
                <a:off x="-3590026" y="2923382"/>
                <a:ext cx="3234311" cy="604518"/>
                <a:chOff x="-3605171" y="458674"/>
                <a:chExt cx="3234311" cy="558875"/>
              </a:xfrm>
            </p:grpSpPr>
            <p:sp>
              <p:nvSpPr>
                <p:cNvPr id="101" name="Rechthoek 100">
                  <a:extLst>
                    <a:ext uri="{FF2B5EF4-FFF2-40B4-BE49-F238E27FC236}">
                      <a16:creationId xmlns:a16="http://schemas.microsoft.com/office/drawing/2014/main" id="{59DD907F-FCD7-0C4B-BCA1-0725ED990E21}"/>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102" name="Rechthoek 101">
                  <a:extLst>
                    <a:ext uri="{FF2B5EF4-FFF2-40B4-BE49-F238E27FC236}">
                      <a16:creationId xmlns:a16="http://schemas.microsoft.com/office/drawing/2014/main" id="{401BFE67-7A00-964E-9148-999A658D355F}"/>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03" name="Groep 102">
                  <a:extLst>
                    <a:ext uri="{FF2B5EF4-FFF2-40B4-BE49-F238E27FC236}">
                      <a16:creationId xmlns:a16="http://schemas.microsoft.com/office/drawing/2014/main" id="{B72834A9-16C0-8246-A63E-7822626A2E72}"/>
                    </a:ext>
                  </a:extLst>
                </p:cNvPr>
                <p:cNvGrpSpPr/>
                <p:nvPr userDrawn="1"/>
              </p:nvGrpSpPr>
              <p:grpSpPr>
                <a:xfrm>
                  <a:off x="-3386247" y="830871"/>
                  <a:ext cx="139423" cy="109566"/>
                  <a:chOff x="-2866744" y="827071"/>
                  <a:chExt cx="168701" cy="132575"/>
                </a:xfrm>
              </p:grpSpPr>
              <p:grpSp>
                <p:nvGrpSpPr>
                  <p:cNvPr id="134" name="Groep 133">
                    <a:extLst>
                      <a:ext uri="{FF2B5EF4-FFF2-40B4-BE49-F238E27FC236}">
                        <a16:creationId xmlns:a16="http://schemas.microsoft.com/office/drawing/2014/main" id="{F2AAECEF-B47E-5946-B8E7-A5B94ECF2CD7}"/>
                      </a:ext>
                    </a:extLst>
                  </p:cNvPr>
                  <p:cNvGrpSpPr/>
                  <p:nvPr userDrawn="1"/>
                </p:nvGrpSpPr>
                <p:grpSpPr>
                  <a:xfrm>
                    <a:off x="-2866744" y="827071"/>
                    <a:ext cx="168701" cy="132575"/>
                    <a:chOff x="-2866744" y="827071"/>
                    <a:chExt cx="168701" cy="132575"/>
                  </a:xfrm>
                </p:grpSpPr>
                <p:cxnSp>
                  <p:nvCxnSpPr>
                    <p:cNvPr id="136" name="Rechte verbindingslijn 135">
                      <a:extLst>
                        <a:ext uri="{FF2B5EF4-FFF2-40B4-BE49-F238E27FC236}">
                          <a16:creationId xmlns:a16="http://schemas.microsoft.com/office/drawing/2014/main" id="{310098FA-CBE1-1A47-8E33-E760AB039BA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7" name="Rechte verbindingslijn 136">
                      <a:extLst>
                        <a:ext uri="{FF2B5EF4-FFF2-40B4-BE49-F238E27FC236}">
                          <a16:creationId xmlns:a16="http://schemas.microsoft.com/office/drawing/2014/main" id="{887725D8-613A-8145-9B42-8D6B2BFAD65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8" name="Rechte verbindingslijn 137">
                      <a:extLst>
                        <a:ext uri="{FF2B5EF4-FFF2-40B4-BE49-F238E27FC236}">
                          <a16:creationId xmlns:a16="http://schemas.microsoft.com/office/drawing/2014/main" id="{A0917FBE-334F-8944-BE42-A53384BFB5F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9" name="Rechte verbindingslijn 138">
                      <a:extLst>
                        <a:ext uri="{FF2B5EF4-FFF2-40B4-BE49-F238E27FC236}">
                          <a16:creationId xmlns:a16="http://schemas.microsoft.com/office/drawing/2014/main" id="{1D20A1AA-DB35-9348-BEE5-4D1C7BE5954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40" name="Rechte verbindingslijn 139">
                      <a:extLst>
                        <a:ext uri="{FF2B5EF4-FFF2-40B4-BE49-F238E27FC236}">
                          <a16:creationId xmlns:a16="http://schemas.microsoft.com/office/drawing/2014/main" id="{FCDC1090-5914-284B-B8EB-FC0DD40E9A9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5" name="Pijl: rechts 129">
                    <a:extLst>
                      <a:ext uri="{FF2B5EF4-FFF2-40B4-BE49-F238E27FC236}">
                        <a16:creationId xmlns:a16="http://schemas.microsoft.com/office/drawing/2014/main" id="{E131643F-AEB7-F04F-95A0-D91A06E258D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04" name="Groep 103">
                  <a:extLst>
                    <a:ext uri="{FF2B5EF4-FFF2-40B4-BE49-F238E27FC236}">
                      <a16:creationId xmlns:a16="http://schemas.microsoft.com/office/drawing/2014/main" id="{1D3476EF-3F3A-EA45-A1AD-2948B53937C1}"/>
                    </a:ext>
                  </a:extLst>
                </p:cNvPr>
                <p:cNvGrpSpPr/>
                <p:nvPr userDrawn="1"/>
              </p:nvGrpSpPr>
              <p:grpSpPr>
                <a:xfrm>
                  <a:off x="-3605171" y="830871"/>
                  <a:ext cx="139423" cy="109566"/>
                  <a:chOff x="-2866744" y="518074"/>
                  <a:chExt cx="168701" cy="132575"/>
                </a:xfrm>
              </p:grpSpPr>
              <p:grpSp>
                <p:nvGrpSpPr>
                  <p:cNvPr id="127" name="Groep 126">
                    <a:extLst>
                      <a:ext uri="{FF2B5EF4-FFF2-40B4-BE49-F238E27FC236}">
                        <a16:creationId xmlns:a16="http://schemas.microsoft.com/office/drawing/2014/main" id="{82641ED5-FFBB-0F40-8072-581F3D3EC76A}"/>
                      </a:ext>
                    </a:extLst>
                  </p:cNvPr>
                  <p:cNvGrpSpPr/>
                  <p:nvPr userDrawn="1"/>
                </p:nvGrpSpPr>
                <p:grpSpPr>
                  <a:xfrm>
                    <a:off x="-2866744" y="518074"/>
                    <a:ext cx="168701" cy="132575"/>
                    <a:chOff x="-2866744" y="518074"/>
                    <a:chExt cx="168701" cy="132575"/>
                  </a:xfrm>
                </p:grpSpPr>
                <p:cxnSp>
                  <p:nvCxnSpPr>
                    <p:cNvPr id="129" name="Rechte verbindingslijn 128">
                      <a:extLst>
                        <a:ext uri="{FF2B5EF4-FFF2-40B4-BE49-F238E27FC236}">
                          <a16:creationId xmlns:a16="http://schemas.microsoft.com/office/drawing/2014/main" id="{0DC63188-8708-D248-889D-876DC0342D3C}"/>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8DAD42C9-4A34-DD41-882E-82EF5E2799D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91223B0B-FD5B-8246-B257-8B0EF3E17E9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32" name="Rechte verbindingslijn 131">
                      <a:extLst>
                        <a:ext uri="{FF2B5EF4-FFF2-40B4-BE49-F238E27FC236}">
                          <a16:creationId xmlns:a16="http://schemas.microsoft.com/office/drawing/2014/main" id="{21766957-2351-954F-BB55-2EE525720364}"/>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33" name="Rechte verbindingslijn 132">
                      <a:extLst>
                        <a:ext uri="{FF2B5EF4-FFF2-40B4-BE49-F238E27FC236}">
                          <a16:creationId xmlns:a16="http://schemas.microsoft.com/office/drawing/2014/main" id="{FADF6950-3F75-354A-8876-E8B3F3CFB21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28" name="Pijl: rechts 122">
                    <a:extLst>
                      <a:ext uri="{FF2B5EF4-FFF2-40B4-BE49-F238E27FC236}">
                        <a16:creationId xmlns:a16="http://schemas.microsoft.com/office/drawing/2014/main" id="{CCDFEEE8-D76D-DE47-BE9A-D9CB6264620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105" name="Rechte verbindingslijn 104">
                  <a:extLst>
                    <a:ext uri="{FF2B5EF4-FFF2-40B4-BE49-F238E27FC236}">
                      <a16:creationId xmlns:a16="http://schemas.microsoft.com/office/drawing/2014/main" id="{DFF5CD34-9F32-BC48-BBEE-8BDB277845F2}"/>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06" name="Rechte verbindingslijn 105">
                  <a:extLst>
                    <a:ext uri="{FF2B5EF4-FFF2-40B4-BE49-F238E27FC236}">
                      <a16:creationId xmlns:a16="http://schemas.microsoft.com/office/drawing/2014/main" id="{04950A65-330A-8246-90C4-594CA5B3B5B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07" name="Rechthoek 106">
                  <a:extLst>
                    <a:ext uri="{FF2B5EF4-FFF2-40B4-BE49-F238E27FC236}">
                      <a16:creationId xmlns:a16="http://schemas.microsoft.com/office/drawing/2014/main" id="{FDC5EEE3-8B51-8447-A149-F1CAFE976C3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108" name="Rechthoek 107">
                  <a:extLst>
                    <a:ext uri="{FF2B5EF4-FFF2-40B4-BE49-F238E27FC236}">
                      <a16:creationId xmlns:a16="http://schemas.microsoft.com/office/drawing/2014/main" id="{5FD41C49-0806-1948-AA87-524409E524F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109" name="Groep 108">
                  <a:extLst>
                    <a:ext uri="{FF2B5EF4-FFF2-40B4-BE49-F238E27FC236}">
                      <a16:creationId xmlns:a16="http://schemas.microsoft.com/office/drawing/2014/main" id="{B0FD796C-1AB6-E04B-B864-F88247CBFEA9}"/>
                    </a:ext>
                  </a:extLst>
                </p:cNvPr>
                <p:cNvGrpSpPr/>
                <p:nvPr userDrawn="1"/>
              </p:nvGrpSpPr>
              <p:grpSpPr>
                <a:xfrm>
                  <a:off x="-2916763" y="769168"/>
                  <a:ext cx="268738" cy="248381"/>
                  <a:chOff x="-2916763" y="769168"/>
                  <a:chExt cx="268738" cy="248381"/>
                </a:xfrm>
              </p:grpSpPr>
              <p:sp>
                <p:nvSpPr>
                  <p:cNvPr id="119" name="Rechthoek 118">
                    <a:extLst>
                      <a:ext uri="{FF2B5EF4-FFF2-40B4-BE49-F238E27FC236}">
                        <a16:creationId xmlns:a16="http://schemas.microsoft.com/office/drawing/2014/main" id="{3C4C43B3-1D1F-9A4F-A3F8-A669B1FDBAA0}"/>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20" name="Groep 119">
                    <a:extLst>
                      <a:ext uri="{FF2B5EF4-FFF2-40B4-BE49-F238E27FC236}">
                        <a16:creationId xmlns:a16="http://schemas.microsoft.com/office/drawing/2014/main" id="{ED087ED9-834A-4747-9A76-318B8C4C6506}"/>
                      </a:ext>
                    </a:extLst>
                  </p:cNvPr>
                  <p:cNvGrpSpPr/>
                  <p:nvPr userDrawn="1"/>
                </p:nvGrpSpPr>
                <p:grpSpPr>
                  <a:xfrm>
                    <a:off x="-2866744" y="827071"/>
                    <a:ext cx="168701" cy="132575"/>
                    <a:chOff x="-2866744" y="827071"/>
                    <a:chExt cx="168701" cy="132575"/>
                  </a:xfrm>
                </p:grpSpPr>
                <p:cxnSp>
                  <p:nvCxnSpPr>
                    <p:cNvPr id="122" name="Rechte verbindingslijn 121">
                      <a:extLst>
                        <a:ext uri="{FF2B5EF4-FFF2-40B4-BE49-F238E27FC236}">
                          <a16:creationId xmlns:a16="http://schemas.microsoft.com/office/drawing/2014/main" id="{25FA42F2-833D-154A-8ED5-1F8D5B1F47B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23" name="Rechte verbindingslijn 122">
                      <a:extLst>
                        <a:ext uri="{FF2B5EF4-FFF2-40B4-BE49-F238E27FC236}">
                          <a16:creationId xmlns:a16="http://schemas.microsoft.com/office/drawing/2014/main" id="{F7C7469C-6E5C-6446-B84C-75E0D84E6E4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24" name="Rechte verbindingslijn 123">
                      <a:extLst>
                        <a:ext uri="{FF2B5EF4-FFF2-40B4-BE49-F238E27FC236}">
                          <a16:creationId xmlns:a16="http://schemas.microsoft.com/office/drawing/2014/main" id="{77D5D9AE-3F26-324B-AE50-818C5237FAE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25" name="Rechte verbindingslijn 124">
                      <a:extLst>
                        <a:ext uri="{FF2B5EF4-FFF2-40B4-BE49-F238E27FC236}">
                          <a16:creationId xmlns:a16="http://schemas.microsoft.com/office/drawing/2014/main" id="{56787803-7750-B74B-9512-DD9C6EB5A88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26" name="Rechte verbindingslijn 125">
                      <a:extLst>
                        <a:ext uri="{FF2B5EF4-FFF2-40B4-BE49-F238E27FC236}">
                          <a16:creationId xmlns:a16="http://schemas.microsoft.com/office/drawing/2014/main" id="{2F97BBCE-F9C0-0749-91E2-09ED2D573FA8}"/>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21" name="Pijl: rechts 115">
                    <a:extLst>
                      <a:ext uri="{FF2B5EF4-FFF2-40B4-BE49-F238E27FC236}">
                        <a16:creationId xmlns:a16="http://schemas.microsoft.com/office/drawing/2014/main" id="{89E5606C-70A4-5548-AF32-83251C462AF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10" name="Groep 109">
                  <a:extLst>
                    <a:ext uri="{FF2B5EF4-FFF2-40B4-BE49-F238E27FC236}">
                      <a16:creationId xmlns:a16="http://schemas.microsoft.com/office/drawing/2014/main" id="{07D3D05A-625C-A34A-8419-D9BCE2F3BEF1}"/>
                    </a:ext>
                  </a:extLst>
                </p:cNvPr>
                <p:cNvGrpSpPr/>
                <p:nvPr userDrawn="1"/>
              </p:nvGrpSpPr>
              <p:grpSpPr>
                <a:xfrm>
                  <a:off x="-2916763" y="460171"/>
                  <a:ext cx="268738" cy="248381"/>
                  <a:chOff x="-2916763" y="460171"/>
                  <a:chExt cx="268738" cy="248381"/>
                </a:xfrm>
              </p:grpSpPr>
              <p:sp>
                <p:nvSpPr>
                  <p:cNvPr id="111" name="Rechthoek 110">
                    <a:extLst>
                      <a:ext uri="{FF2B5EF4-FFF2-40B4-BE49-F238E27FC236}">
                        <a16:creationId xmlns:a16="http://schemas.microsoft.com/office/drawing/2014/main" id="{A8213E29-15C1-5C4E-B0EE-C65AC22D6CF7}"/>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12" name="Groep 111">
                    <a:extLst>
                      <a:ext uri="{FF2B5EF4-FFF2-40B4-BE49-F238E27FC236}">
                        <a16:creationId xmlns:a16="http://schemas.microsoft.com/office/drawing/2014/main" id="{51FB1487-9890-1944-91FD-43DF2CCF8A92}"/>
                      </a:ext>
                    </a:extLst>
                  </p:cNvPr>
                  <p:cNvGrpSpPr/>
                  <p:nvPr userDrawn="1"/>
                </p:nvGrpSpPr>
                <p:grpSpPr>
                  <a:xfrm>
                    <a:off x="-2866744" y="518074"/>
                    <a:ext cx="168701" cy="132575"/>
                    <a:chOff x="-2866744" y="518074"/>
                    <a:chExt cx="168701" cy="132575"/>
                  </a:xfrm>
                </p:grpSpPr>
                <p:cxnSp>
                  <p:nvCxnSpPr>
                    <p:cNvPr id="114" name="Rechte verbindingslijn 113">
                      <a:extLst>
                        <a:ext uri="{FF2B5EF4-FFF2-40B4-BE49-F238E27FC236}">
                          <a16:creationId xmlns:a16="http://schemas.microsoft.com/office/drawing/2014/main" id="{67CE2B2D-8B5F-1C4A-AF20-C4ADD900676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15" name="Rechte verbindingslijn 114">
                      <a:extLst>
                        <a:ext uri="{FF2B5EF4-FFF2-40B4-BE49-F238E27FC236}">
                          <a16:creationId xmlns:a16="http://schemas.microsoft.com/office/drawing/2014/main" id="{BCB93E66-5A15-AB46-8B99-25AB2086A06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16" name="Rechte verbindingslijn 115">
                      <a:extLst>
                        <a:ext uri="{FF2B5EF4-FFF2-40B4-BE49-F238E27FC236}">
                          <a16:creationId xmlns:a16="http://schemas.microsoft.com/office/drawing/2014/main" id="{C2A94517-7C38-474E-ACC9-0573CF94E65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17" name="Rechte verbindingslijn 116">
                      <a:extLst>
                        <a:ext uri="{FF2B5EF4-FFF2-40B4-BE49-F238E27FC236}">
                          <a16:creationId xmlns:a16="http://schemas.microsoft.com/office/drawing/2014/main" id="{6A7B923F-A7C0-6D4D-A3DF-75DC1DC201D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18" name="Rechte verbindingslijn 117">
                      <a:extLst>
                        <a:ext uri="{FF2B5EF4-FFF2-40B4-BE49-F238E27FC236}">
                          <a16:creationId xmlns:a16="http://schemas.microsoft.com/office/drawing/2014/main" id="{21F725A2-08FC-C645-A092-E56BCF8AC6D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13" name="Pijl: rechts 107">
                    <a:extLst>
                      <a:ext uri="{FF2B5EF4-FFF2-40B4-BE49-F238E27FC236}">
                        <a16:creationId xmlns:a16="http://schemas.microsoft.com/office/drawing/2014/main" id="{056EE87B-FE10-704E-84FF-E1EE4F9F0AE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97" name="Afbeelding 96">
              <a:extLst>
                <a:ext uri="{FF2B5EF4-FFF2-40B4-BE49-F238E27FC236}">
                  <a16:creationId xmlns:a16="http://schemas.microsoft.com/office/drawing/2014/main" id="{3B08759F-9E73-A24A-8F23-0D00656CF330}"/>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852577538"/>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fb + Tekst">
    <p:bg>
      <p:bgPr>
        <a:solidFill>
          <a:schemeClr val="bg1"/>
        </a:solidFill>
        <a:effectLst/>
      </p:bgPr>
    </p:bg>
    <p:spTree>
      <p:nvGrpSpPr>
        <p:cNvPr id="1" name=""/>
        <p:cNvGrpSpPr/>
        <p:nvPr/>
      </p:nvGrpSpPr>
      <p:grpSpPr>
        <a:xfrm>
          <a:off x="0" y="0"/>
          <a:ext cx="0" cy="0"/>
          <a:chOff x="0" y="0"/>
          <a:chExt cx="0" cy="0"/>
        </a:xfrm>
      </p:grpSpPr>
      <p:grpSp>
        <p:nvGrpSpPr>
          <p:cNvPr id="18" name="Groep 17">
            <a:extLst>
              <a:ext uri="{FF2B5EF4-FFF2-40B4-BE49-F238E27FC236}">
                <a16:creationId xmlns:a16="http://schemas.microsoft.com/office/drawing/2014/main" id="{92B05486-A360-AF40-A569-24A6B5DAF9F6}"/>
              </a:ext>
            </a:extLst>
          </p:cNvPr>
          <p:cNvGrpSpPr>
            <a:grpSpLocks noChangeAspect="1"/>
          </p:cNvGrpSpPr>
          <p:nvPr userDrawn="1"/>
        </p:nvGrpSpPr>
        <p:grpSpPr>
          <a:xfrm>
            <a:off x="11435168" y="6013181"/>
            <a:ext cx="427703" cy="511444"/>
            <a:chOff x="5505450" y="2724150"/>
            <a:chExt cx="1182048" cy="1413484"/>
          </a:xfrm>
        </p:grpSpPr>
        <p:sp>
          <p:nvSpPr>
            <p:cNvPr id="19" name="Vrije vorm 18">
              <a:extLst>
                <a:ext uri="{FF2B5EF4-FFF2-40B4-BE49-F238E27FC236}">
                  <a16:creationId xmlns:a16="http://schemas.microsoft.com/office/drawing/2014/main" id="{DA6729B0-A3AF-FD40-949F-DDB5200E8B28}"/>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20" name="Graphic 12">
              <a:extLst>
                <a:ext uri="{FF2B5EF4-FFF2-40B4-BE49-F238E27FC236}">
                  <a16:creationId xmlns:a16="http://schemas.microsoft.com/office/drawing/2014/main" id="{C2A626F4-6044-154F-AAB6-E59EE4035A4F}"/>
                </a:ext>
              </a:extLst>
            </p:cNvPr>
            <p:cNvGrpSpPr/>
            <p:nvPr/>
          </p:nvGrpSpPr>
          <p:grpSpPr>
            <a:xfrm>
              <a:off x="5505450" y="2955000"/>
              <a:ext cx="1182048" cy="1182634"/>
              <a:chOff x="5505450" y="2955000"/>
              <a:chExt cx="1182048" cy="1182634"/>
            </a:xfrm>
            <a:solidFill>
              <a:schemeClr val="accent1"/>
            </a:solidFill>
          </p:grpSpPr>
          <p:sp>
            <p:nvSpPr>
              <p:cNvPr id="21" name="Vrije vorm 20">
                <a:extLst>
                  <a:ext uri="{FF2B5EF4-FFF2-40B4-BE49-F238E27FC236}">
                    <a16:creationId xmlns:a16="http://schemas.microsoft.com/office/drawing/2014/main" id="{80D5C085-97B4-E94F-9AE9-CB6D0D99E1BD}"/>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22" name="Vrije vorm 21">
                <a:extLst>
                  <a:ext uri="{FF2B5EF4-FFF2-40B4-BE49-F238E27FC236}">
                    <a16:creationId xmlns:a16="http://schemas.microsoft.com/office/drawing/2014/main" id="{8CC5E346-28F2-3549-9521-92253BD20350}"/>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grpSp>
        <p:nvGrpSpPr>
          <p:cNvPr id="25" name="Groep 24">
            <a:extLst>
              <a:ext uri="{FF2B5EF4-FFF2-40B4-BE49-F238E27FC236}">
                <a16:creationId xmlns:a16="http://schemas.microsoft.com/office/drawing/2014/main" id="{B81551CF-9DFA-124C-B08A-80F4A68F8D61}"/>
              </a:ext>
            </a:extLst>
          </p:cNvPr>
          <p:cNvGrpSpPr/>
          <p:nvPr userDrawn="1"/>
        </p:nvGrpSpPr>
        <p:grpSpPr>
          <a:xfrm>
            <a:off x="12220433" y="1"/>
            <a:ext cx="3593091" cy="6857999"/>
            <a:chOff x="12220433" y="1"/>
            <a:chExt cx="3593091" cy="6857999"/>
          </a:xfrm>
        </p:grpSpPr>
        <p:sp>
          <p:nvSpPr>
            <p:cNvPr id="26" name="Rechthoek 25">
              <a:extLst>
                <a:ext uri="{FF2B5EF4-FFF2-40B4-BE49-F238E27FC236}">
                  <a16:creationId xmlns:a16="http://schemas.microsoft.com/office/drawing/2014/main" id="{40924F57-F8A2-7443-8B9D-D84C52C80E3A}"/>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27" name="Ovaal 26">
              <a:extLst>
                <a:ext uri="{FF2B5EF4-FFF2-40B4-BE49-F238E27FC236}">
                  <a16:creationId xmlns:a16="http://schemas.microsoft.com/office/drawing/2014/main" id="{891926D2-5FDA-204B-BCF7-766164C56EEB}"/>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8" name="Rechthoek 27">
              <a:extLst>
                <a:ext uri="{FF2B5EF4-FFF2-40B4-BE49-F238E27FC236}">
                  <a16:creationId xmlns:a16="http://schemas.microsoft.com/office/drawing/2014/main" id="{B7208BE3-092D-EE40-A456-65DACCB82D0D}"/>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29" name="Groep 28">
              <a:extLst>
                <a:ext uri="{FF2B5EF4-FFF2-40B4-BE49-F238E27FC236}">
                  <a16:creationId xmlns:a16="http://schemas.microsoft.com/office/drawing/2014/main" id="{42F6786D-6949-7A41-9E96-C46FDD1C0BEB}"/>
                </a:ext>
              </a:extLst>
            </p:cNvPr>
            <p:cNvGrpSpPr/>
            <p:nvPr userDrawn="1"/>
          </p:nvGrpSpPr>
          <p:grpSpPr>
            <a:xfrm>
              <a:off x="12673102" y="1209303"/>
              <a:ext cx="294789" cy="318834"/>
              <a:chOff x="14466489" y="1001522"/>
              <a:chExt cx="290627" cy="314333"/>
            </a:xfrm>
          </p:grpSpPr>
          <p:sp>
            <p:nvSpPr>
              <p:cNvPr id="83" name="Rechthoek 82">
                <a:extLst>
                  <a:ext uri="{FF2B5EF4-FFF2-40B4-BE49-F238E27FC236}">
                    <a16:creationId xmlns:a16="http://schemas.microsoft.com/office/drawing/2014/main" id="{ACFF194D-AED9-7245-80BA-B729509BCA6B}"/>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84" name="Ovaal 83">
                <a:extLst>
                  <a:ext uri="{FF2B5EF4-FFF2-40B4-BE49-F238E27FC236}">
                    <a16:creationId xmlns:a16="http://schemas.microsoft.com/office/drawing/2014/main" id="{ADFC2695-F90F-6A46-AEFA-6EF3ADC84D1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5" name="Vrije vorm: vorm 101">
                <a:extLst>
                  <a:ext uri="{FF2B5EF4-FFF2-40B4-BE49-F238E27FC236}">
                    <a16:creationId xmlns:a16="http://schemas.microsoft.com/office/drawing/2014/main" id="{248467F8-DDA6-C643-9C1C-AFC82AC5997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6" name="Rechthoek: afgeronde hoeken 102">
                <a:extLst>
                  <a:ext uri="{FF2B5EF4-FFF2-40B4-BE49-F238E27FC236}">
                    <a16:creationId xmlns:a16="http://schemas.microsoft.com/office/drawing/2014/main" id="{4C636466-928E-3741-9D75-2C7A5800F2B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7" name="Rechte verbindingslijn 86">
                <a:extLst>
                  <a:ext uri="{FF2B5EF4-FFF2-40B4-BE49-F238E27FC236}">
                    <a16:creationId xmlns:a16="http://schemas.microsoft.com/office/drawing/2014/main" id="{537E9545-46C4-C249-B465-5A08D5A1729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8" name="Rechte verbindingslijn 87">
                <a:extLst>
                  <a:ext uri="{FF2B5EF4-FFF2-40B4-BE49-F238E27FC236}">
                    <a16:creationId xmlns:a16="http://schemas.microsoft.com/office/drawing/2014/main" id="{AF2C166B-D18E-8D48-BA38-9A5167AC22CA}"/>
                  </a:ext>
                </a:extLst>
              </p:cNvPr>
              <p:cNvCxnSpPr>
                <a:cxnSpLocks/>
                <a:stCxn id="8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 name="Ovaal 29">
              <a:extLst>
                <a:ext uri="{FF2B5EF4-FFF2-40B4-BE49-F238E27FC236}">
                  <a16:creationId xmlns:a16="http://schemas.microsoft.com/office/drawing/2014/main" id="{8DD82DA8-6E15-9E49-A4F6-86AA79020F83}"/>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31" name="Rechthoek 30">
              <a:extLst>
                <a:ext uri="{FF2B5EF4-FFF2-40B4-BE49-F238E27FC236}">
                  <a16:creationId xmlns:a16="http://schemas.microsoft.com/office/drawing/2014/main" id="{8C495E00-E1BA-644A-971E-A72B24DF06AA}"/>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32" name="Groep 31">
              <a:extLst>
                <a:ext uri="{FF2B5EF4-FFF2-40B4-BE49-F238E27FC236}">
                  <a16:creationId xmlns:a16="http://schemas.microsoft.com/office/drawing/2014/main" id="{108F53F3-D840-8A41-97F3-32903F17AC0F}"/>
                </a:ext>
              </a:extLst>
            </p:cNvPr>
            <p:cNvGrpSpPr/>
            <p:nvPr userDrawn="1"/>
          </p:nvGrpSpPr>
          <p:grpSpPr>
            <a:xfrm>
              <a:off x="12695280" y="2092702"/>
              <a:ext cx="825500" cy="209550"/>
              <a:chOff x="13504624" y="2482850"/>
              <a:chExt cx="825500" cy="209550"/>
            </a:xfrm>
          </p:grpSpPr>
          <p:sp>
            <p:nvSpPr>
              <p:cNvPr id="80" name="Rechthoek 79">
                <a:extLst>
                  <a:ext uri="{FF2B5EF4-FFF2-40B4-BE49-F238E27FC236}">
                    <a16:creationId xmlns:a16="http://schemas.microsoft.com/office/drawing/2014/main" id="{CA871DC6-EDD7-E546-A297-B9339DC60DD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81" name="Rechte verbindingslijn 80">
                <a:extLst>
                  <a:ext uri="{FF2B5EF4-FFF2-40B4-BE49-F238E27FC236}">
                    <a16:creationId xmlns:a16="http://schemas.microsoft.com/office/drawing/2014/main" id="{5981EE85-1D17-2F41-8B0E-A33FE8CA8C4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2" name="Gelijkbenige driehoek 98">
                <a:extLst>
                  <a:ext uri="{FF2B5EF4-FFF2-40B4-BE49-F238E27FC236}">
                    <a16:creationId xmlns:a16="http://schemas.microsoft.com/office/drawing/2014/main" id="{D1B594B4-CFE9-024F-B89A-62D49C2EBEE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33" name="Ovaal 32">
              <a:extLst>
                <a:ext uri="{FF2B5EF4-FFF2-40B4-BE49-F238E27FC236}">
                  <a16:creationId xmlns:a16="http://schemas.microsoft.com/office/drawing/2014/main" id="{B151DCFD-E5E3-264D-8B9B-5C0E8B7E4F42}"/>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4" name="Rechthoek 33">
              <a:extLst>
                <a:ext uri="{FF2B5EF4-FFF2-40B4-BE49-F238E27FC236}">
                  <a16:creationId xmlns:a16="http://schemas.microsoft.com/office/drawing/2014/main" id="{403A9822-A990-A646-A2B9-65E91A271235}"/>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35" name="Ovaal 34">
              <a:extLst>
                <a:ext uri="{FF2B5EF4-FFF2-40B4-BE49-F238E27FC236}">
                  <a16:creationId xmlns:a16="http://schemas.microsoft.com/office/drawing/2014/main" id="{E0AA548C-9971-864F-AFB5-E18C0F75CDAE}"/>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36" name="Rechthoek 35">
              <a:extLst>
                <a:ext uri="{FF2B5EF4-FFF2-40B4-BE49-F238E27FC236}">
                  <a16:creationId xmlns:a16="http://schemas.microsoft.com/office/drawing/2014/main" id="{052DFA38-4F39-2E46-AA5E-CFD3DB071645}"/>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37" name="Groep 36">
              <a:extLst>
                <a:ext uri="{FF2B5EF4-FFF2-40B4-BE49-F238E27FC236}">
                  <a16:creationId xmlns:a16="http://schemas.microsoft.com/office/drawing/2014/main" id="{2F67A130-D38B-8641-A4E9-EB347B1A879E}"/>
                </a:ext>
              </a:extLst>
            </p:cNvPr>
            <p:cNvGrpSpPr/>
            <p:nvPr userDrawn="1"/>
          </p:nvGrpSpPr>
          <p:grpSpPr>
            <a:xfrm>
              <a:off x="12598305" y="4769519"/>
              <a:ext cx="622283" cy="612919"/>
              <a:chOff x="12617641" y="3403239"/>
              <a:chExt cx="752963" cy="741634"/>
            </a:xfrm>
          </p:grpSpPr>
          <p:grpSp>
            <p:nvGrpSpPr>
              <p:cNvPr id="64" name="Groep 63">
                <a:extLst>
                  <a:ext uri="{FF2B5EF4-FFF2-40B4-BE49-F238E27FC236}">
                    <a16:creationId xmlns:a16="http://schemas.microsoft.com/office/drawing/2014/main" id="{33BA4D57-8589-114F-BFA5-B7628DF9CB0C}"/>
                  </a:ext>
                </a:extLst>
              </p:cNvPr>
              <p:cNvGrpSpPr/>
              <p:nvPr userDrawn="1"/>
            </p:nvGrpSpPr>
            <p:grpSpPr>
              <a:xfrm>
                <a:off x="12771550" y="3403239"/>
                <a:ext cx="467156" cy="448491"/>
                <a:chOff x="12782177" y="3403239"/>
                <a:chExt cx="467156" cy="448491"/>
              </a:xfrm>
            </p:grpSpPr>
            <p:grpSp>
              <p:nvGrpSpPr>
                <p:cNvPr id="67" name="Groep 66">
                  <a:extLst>
                    <a:ext uri="{FF2B5EF4-FFF2-40B4-BE49-F238E27FC236}">
                      <a16:creationId xmlns:a16="http://schemas.microsoft.com/office/drawing/2014/main" id="{5D2B9EE1-15EE-6541-A2C4-8C72C274A250}"/>
                    </a:ext>
                  </a:extLst>
                </p:cNvPr>
                <p:cNvGrpSpPr/>
                <p:nvPr userDrawn="1"/>
              </p:nvGrpSpPr>
              <p:grpSpPr>
                <a:xfrm>
                  <a:off x="12782177" y="3403239"/>
                  <a:ext cx="412972" cy="396132"/>
                  <a:chOff x="13554906" y="3320109"/>
                  <a:chExt cx="443912" cy="425811"/>
                </a:xfrm>
              </p:grpSpPr>
              <p:grpSp>
                <p:nvGrpSpPr>
                  <p:cNvPr id="74" name="Groep 73">
                    <a:extLst>
                      <a:ext uri="{FF2B5EF4-FFF2-40B4-BE49-F238E27FC236}">
                        <a16:creationId xmlns:a16="http://schemas.microsoft.com/office/drawing/2014/main" id="{988A98BE-03C7-4E41-80DD-562311D28079}"/>
                      </a:ext>
                    </a:extLst>
                  </p:cNvPr>
                  <p:cNvGrpSpPr/>
                  <p:nvPr userDrawn="1"/>
                </p:nvGrpSpPr>
                <p:grpSpPr>
                  <a:xfrm>
                    <a:off x="13554906" y="3320109"/>
                    <a:ext cx="443912" cy="425811"/>
                    <a:chOff x="12909684" y="1276143"/>
                    <a:chExt cx="443912" cy="425811"/>
                  </a:xfrm>
                </p:grpSpPr>
                <p:sp>
                  <p:nvSpPr>
                    <p:cNvPr id="77" name="Rechthoek 76">
                      <a:extLst>
                        <a:ext uri="{FF2B5EF4-FFF2-40B4-BE49-F238E27FC236}">
                          <a16:creationId xmlns:a16="http://schemas.microsoft.com/office/drawing/2014/main" id="{43F373BA-E065-2141-A2AB-BAD8454F0D76}"/>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8" name="Rechthoek 77">
                      <a:extLst>
                        <a:ext uri="{FF2B5EF4-FFF2-40B4-BE49-F238E27FC236}">
                          <a16:creationId xmlns:a16="http://schemas.microsoft.com/office/drawing/2014/main" id="{ACBB4E79-FC0C-1F40-990F-B091092A3F8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9" name="Ovaal 78">
                      <a:extLst>
                        <a:ext uri="{FF2B5EF4-FFF2-40B4-BE49-F238E27FC236}">
                          <a16:creationId xmlns:a16="http://schemas.microsoft.com/office/drawing/2014/main" id="{0742C5B9-CBA3-2247-890F-CAFE7C15821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75" name="Afbeelding 74">
                    <a:extLst>
                      <a:ext uri="{FF2B5EF4-FFF2-40B4-BE49-F238E27FC236}">
                        <a16:creationId xmlns:a16="http://schemas.microsoft.com/office/drawing/2014/main" id="{E0F5D0A7-79D7-CF49-AE07-2B53EDF3452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76" name="Afbeelding 75">
                    <a:extLst>
                      <a:ext uri="{FF2B5EF4-FFF2-40B4-BE49-F238E27FC236}">
                        <a16:creationId xmlns:a16="http://schemas.microsoft.com/office/drawing/2014/main" id="{085AA1F6-C426-6F49-8A98-E0EAB80A7A5A}"/>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8" name="Groep 67">
                  <a:extLst>
                    <a:ext uri="{FF2B5EF4-FFF2-40B4-BE49-F238E27FC236}">
                      <a16:creationId xmlns:a16="http://schemas.microsoft.com/office/drawing/2014/main" id="{3859BBF7-8BA2-324D-BE5A-BEF17EEB3F54}"/>
                    </a:ext>
                  </a:extLst>
                </p:cNvPr>
                <p:cNvGrpSpPr/>
                <p:nvPr userDrawn="1"/>
              </p:nvGrpSpPr>
              <p:grpSpPr>
                <a:xfrm>
                  <a:off x="13103513" y="3705268"/>
                  <a:ext cx="145820" cy="146462"/>
                  <a:chOff x="13096169" y="3602278"/>
                  <a:chExt cx="145820" cy="146462"/>
                </a:xfrm>
              </p:grpSpPr>
              <p:sp>
                <p:nvSpPr>
                  <p:cNvPr id="72" name="Rechthoek 71">
                    <a:extLst>
                      <a:ext uri="{FF2B5EF4-FFF2-40B4-BE49-F238E27FC236}">
                        <a16:creationId xmlns:a16="http://schemas.microsoft.com/office/drawing/2014/main" id="{C465B917-F0B3-A24D-B410-0AC5599465F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3" name="Rechthoek 72">
                    <a:extLst>
                      <a:ext uri="{FF2B5EF4-FFF2-40B4-BE49-F238E27FC236}">
                        <a16:creationId xmlns:a16="http://schemas.microsoft.com/office/drawing/2014/main" id="{BF4DA425-E6F6-0547-A0D6-27F4F5823C8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69" name="Groep 68">
                  <a:extLst>
                    <a:ext uri="{FF2B5EF4-FFF2-40B4-BE49-F238E27FC236}">
                      <a16:creationId xmlns:a16="http://schemas.microsoft.com/office/drawing/2014/main" id="{885D8951-3762-3246-90EE-09BE648A4F31}"/>
                    </a:ext>
                  </a:extLst>
                </p:cNvPr>
                <p:cNvGrpSpPr/>
                <p:nvPr userDrawn="1"/>
              </p:nvGrpSpPr>
              <p:grpSpPr>
                <a:xfrm rot="10800000">
                  <a:off x="13061402" y="3665637"/>
                  <a:ext cx="145820" cy="146462"/>
                  <a:chOff x="13096169" y="3602278"/>
                  <a:chExt cx="145820" cy="146462"/>
                </a:xfrm>
              </p:grpSpPr>
              <p:sp>
                <p:nvSpPr>
                  <p:cNvPr id="70" name="Rechthoek 69">
                    <a:extLst>
                      <a:ext uri="{FF2B5EF4-FFF2-40B4-BE49-F238E27FC236}">
                        <a16:creationId xmlns:a16="http://schemas.microsoft.com/office/drawing/2014/main" id="{2B9A7D47-AEB1-2B47-9956-CE0FF9EEE9A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1" name="Rechthoek 70">
                    <a:extLst>
                      <a:ext uri="{FF2B5EF4-FFF2-40B4-BE49-F238E27FC236}">
                        <a16:creationId xmlns:a16="http://schemas.microsoft.com/office/drawing/2014/main" id="{4153DA07-C8F2-0F41-9012-96BC580F835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65" name="Rechthoek 64">
                <a:extLst>
                  <a:ext uri="{FF2B5EF4-FFF2-40B4-BE49-F238E27FC236}">
                    <a16:creationId xmlns:a16="http://schemas.microsoft.com/office/drawing/2014/main" id="{DDB94F3F-837E-5946-AB44-ECD6D68E309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66" name="Gelijkbenige driehoek 78">
                <a:extLst>
                  <a:ext uri="{FF2B5EF4-FFF2-40B4-BE49-F238E27FC236}">
                    <a16:creationId xmlns:a16="http://schemas.microsoft.com/office/drawing/2014/main" id="{AC202A1E-4BAE-B541-B5E2-7B1F7B5DC95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38" name="Rechthoek 37">
              <a:extLst>
                <a:ext uri="{FF2B5EF4-FFF2-40B4-BE49-F238E27FC236}">
                  <a16:creationId xmlns:a16="http://schemas.microsoft.com/office/drawing/2014/main" id="{D7E29746-37CE-E945-807C-2CD8DE82E140}"/>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39" name="Groep 38">
              <a:extLst>
                <a:ext uri="{FF2B5EF4-FFF2-40B4-BE49-F238E27FC236}">
                  <a16:creationId xmlns:a16="http://schemas.microsoft.com/office/drawing/2014/main" id="{9C674EEE-546A-5241-B58B-DD2CCAD86CCD}"/>
                </a:ext>
              </a:extLst>
            </p:cNvPr>
            <p:cNvGrpSpPr/>
            <p:nvPr userDrawn="1"/>
          </p:nvGrpSpPr>
          <p:grpSpPr>
            <a:xfrm>
              <a:off x="13521121" y="3391865"/>
              <a:ext cx="1222990" cy="563933"/>
              <a:chOff x="-2485819" y="3399207"/>
              <a:chExt cx="1222990" cy="563933"/>
            </a:xfrm>
          </p:grpSpPr>
          <p:sp>
            <p:nvSpPr>
              <p:cNvPr id="43" name="Rechthoek 42">
                <a:extLst>
                  <a:ext uri="{FF2B5EF4-FFF2-40B4-BE49-F238E27FC236}">
                    <a16:creationId xmlns:a16="http://schemas.microsoft.com/office/drawing/2014/main" id="{B4153E26-A940-CA41-BF27-0D01E36BD6D6}"/>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4" name="Rechthoek 43">
                <a:extLst>
                  <a:ext uri="{FF2B5EF4-FFF2-40B4-BE49-F238E27FC236}">
                    <a16:creationId xmlns:a16="http://schemas.microsoft.com/office/drawing/2014/main" id="{743331F1-22BA-3040-A1C8-6CC89978C894}"/>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45" name="Groep 44">
                <a:extLst>
                  <a:ext uri="{FF2B5EF4-FFF2-40B4-BE49-F238E27FC236}">
                    <a16:creationId xmlns:a16="http://schemas.microsoft.com/office/drawing/2014/main" id="{51D7B304-556F-5A4C-BDB2-9BA93D8C7A89}"/>
                  </a:ext>
                </a:extLst>
              </p:cNvPr>
              <p:cNvGrpSpPr/>
              <p:nvPr userDrawn="1"/>
            </p:nvGrpSpPr>
            <p:grpSpPr>
              <a:xfrm>
                <a:off x="-2403869" y="3460544"/>
                <a:ext cx="155951" cy="131922"/>
                <a:chOff x="12968836" y="3354170"/>
                <a:chExt cx="404806" cy="342433"/>
              </a:xfrm>
            </p:grpSpPr>
            <p:sp>
              <p:nvSpPr>
                <p:cNvPr id="58" name="Rechthoek: afgeronde hoeken 61">
                  <a:extLst>
                    <a:ext uri="{FF2B5EF4-FFF2-40B4-BE49-F238E27FC236}">
                      <a16:creationId xmlns:a16="http://schemas.microsoft.com/office/drawing/2014/main" id="{51642592-2319-5949-9411-FBA6671241D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9" name="Rechthoek 58">
                  <a:extLst>
                    <a:ext uri="{FF2B5EF4-FFF2-40B4-BE49-F238E27FC236}">
                      <a16:creationId xmlns:a16="http://schemas.microsoft.com/office/drawing/2014/main" id="{EBDDF535-EA32-3149-A1C2-3DFE6967130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0" name="Rechthoek 59">
                  <a:extLst>
                    <a:ext uri="{FF2B5EF4-FFF2-40B4-BE49-F238E27FC236}">
                      <a16:creationId xmlns:a16="http://schemas.microsoft.com/office/drawing/2014/main" id="{FAEB9892-66AD-9D47-AD8A-443838C1CF6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1" name="Rechthoek 60">
                  <a:extLst>
                    <a:ext uri="{FF2B5EF4-FFF2-40B4-BE49-F238E27FC236}">
                      <a16:creationId xmlns:a16="http://schemas.microsoft.com/office/drawing/2014/main" id="{EB4D996D-4423-5544-8524-A05405DD340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2" name="Rechthoek 61">
                  <a:extLst>
                    <a:ext uri="{FF2B5EF4-FFF2-40B4-BE49-F238E27FC236}">
                      <a16:creationId xmlns:a16="http://schemas.microsoft.com/office/drawing/2014/main" id="{8651638C-16E7-3249-9A3C-268DD4094ED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3" name="Rechthoek 62">
                  <a:extLst>
                    <a:ext uri="{FF2B5EF4-FFF2-40B4-BE49-F238E27FC236}">
                      <a16:creationId xmlns:a16="http://schemas.microsoft.com/office/drawing/2014/main" id="{225D4560-5009-EF45-AEF4-7671E6DC20E0}"/>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46" name="Groep 45">
                <a:extLst>
                  <a:ext uri="{FF2B5EF4-FFF2-40B4-BE49-F238E27FC236}">
                    <a16:creationId xmlns:a16="http://schemas.microsoft.com/office/drawing/2014/main" id="{8239194E-9717-324E-8A8D-179BCA52A240}"/>
                  </a:ext>
                </a:extLst>
              </p:cNvPr>
              <p:cNvGrpSpPr/>
              <p:nvPr userDrawn="1"/>
            </p:nvGrpSpPr>
            <p:grpSpPr>
              <a:xfrm>
                <a:off x="-2423424" y="3690208"/>
                <a:ext cx="166739" cy="218963"/>
                <a:chOff x="12940828" y="3950597"/>
                <a:chExt cx="432813" cy="568367"/>
              </a:xfrm>
            </p:grpSpPr>
            <p:grpSp>
              <p:nvGrpSpPr>
                <p:cNvPr id="50" name="Groep 49">
                  <a:extLst>
                    <a:ext uri="{FF2B5EF4-FFF2-40B4-BE49-F238E27FC236}">
                      <a16:creationId xmlns:a16="http://schemas.microsoft.com/office/drawing/2014/main" id="{9335840C-1844-B443-859F-4589811B865C}"/>
                    </a:ext>
                  </a:extLst>
                </p:cNvPr>
                <p:cNvGrpSpPr/>
                <p:nvPr userDrawn="1"/>
              </p:nvGrpSpPr>
              <p:grpSpPr>
                <a:xfrm>
                  <a:off x="13000382" y="4006891"/>
                  <a:ext cx="373259" cy="315747"/>
                  <a:chOff x="12968836" y="3354170"/>
                  <a:chExt cx="404806" cy="342433"/>
                </a:xfrm>
              </p:grpSpPr>
              <p:sp>
                <p:nvSpPr>
                  <p:cNvPr id="52" name="Rechthoek: afgeronde hoeken 55">
                    <a:extLst>
                      <a:ext uri="{FF2B5EF4-FFF2-40B4-BE49-F238E27FC236}">
                        <a16:creationId xmlns:a16="http://schemas.microsoft.com/office/drawing/2014/main" id="{0FFBCB44-64B7-8D47-AE33-399C97694A0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3" name="Rechthoek 52">
                    <a:extLst>
                      <a:ext uri="{FF2B5EF4-FFF2-40B4-BE49-F238E27FC236}">
                        <a16:creationId xmlns:a16="http://schemas.microsoft.com/office/drawing/2014/main" id="{89A1859A-3BE0-9048-8C95-500B9B99D9C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4" name="Rechthoek 53">
                    <a:extLst>
                      <a:ext uri="{FF2B5EF4-FFF2-40B4-BE49-F238E27FC236}">
                        <a16:creationId xmlns:a16="http://schemas.microsoft.com/office/drawing/2014/main" id="{82BB947C-788B-7D41-B39D-88BFFA57B68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5" name="Rechthoek 54">
                    <a:extLst>
                      <a:ext uri="{FF2B5EF4-FFF2-40B4-BE49-F238E27FC236}">
                        <a16:creationId xmlns:a16="http://schemas.microsoft.com/office/drawing/2014/main" id="{77C581C1-01E0-4449-B7F7-3AB1DAB78E3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6" name="Rechthoek 55">
                    <a:extLst>
                      <a:ext uri="{FF2B5EF4-FFF2-40B4-BE49-F238E27FC236}">
                        <a16:creationId xmlns:a16="http://schemas.microsoft.com/office/drawing/2014/main" id="{3F234F5E-033B-AF4A-A2D4-42506E81705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7" name="Rechthoek 56">
                    <a:extLst>
                      <a:ext uri="{FF2B5EF4-FFF2-40B4-BE49-F238E27FC236}">
                        <a16:creationId xmlns:a16="http://schemas.microsoft.com/office/drawing/2014/main" id="{4F428247-EE28-DB45-B39D-1CAE3E72897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51" name="Boog 50">
                  <a:extLst>
                    <a:ext uri="{FF2B5EF4-FFF2-40B4-BE49-F238E27FC236}">
                      <a16:creationId xmlns:a16="http://schemas.microsoft.com/office/drawing/2014/main" id="{F6F1F9AF-50F7-FB42-8858-04F660D9ECB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47" name="Tekstvak 46">
                <a:extLst>
                  <a:ext uri="{FF2B5EF4-FFF2-40B4-BE49-F238E27FC236}">
                    <a16:creationId xmlns:a16="http://schemas.microsoft.com/office/drawing/2014/main" id="{B68C7CBC-DD2E-AA40-91D3-023CA668E1D4}"/>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48" name="Tekstvak 47">
                <a:extLst>
                  <a:ext uri="{FF2B5EF4-FFF2-40B4-BE49-F238E27FC236}">
                    <a16:creationId xmlns:a16="http://schemas.microsoft.com/office/drawing/2014/main" id="{21389A86-CF5E-8F4E-BADD-5FC3B7CFC16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49" name="Vrije vorm: vorm 52">
                <a:extLst>
                  <a:ext uri="{FF2B5EF4-FFF2-40B4-BE49-F238E27FC236}">
                    <a16:creationId xmlns:a16="http://schemas.microsoft.com/office/drawing/2014/main" id="{7FA99B11-BBDF-1E47-83A0-D2631BBB9E0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sp>
        <p:nvSpPr>
          <p:cNvPr id="94" name="Tekstvak 93">
            <a:extLst>
              <a:ext uri="{FF2B5EF4-FFF2-40B4-BE49-F238E27FC236}">
                <a16:creationId xmlns:a16="http://schemas.microsoft.com/office/drawing/2014/main" id="{00E097B4-ECF4-894D-81C6-6159461DD823}"/>
              </a:ext>
            </a:extLst>
          </p:cNvPr>
          <p:cNvSpPr txBox="1"/>
          <p:nvPr userDrawn="1"/>
        </p:nvSpPr>
        <p:spPr>
          <a:xfrm>
            <a:off x="6881265"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6" name="Tijdelijke aanduiding voor tekst 5">
            <a:extLst>
              <a:ext uri="{FF2B5EF4-FFF2-40B4-BE49-F238E27FC236}">
                <a16:creationId xmlns:a16="http://schemas.microsoft.com/office/drawing/2014/main" id="{BF4B0989-8870-B842-9CF7-C4386369B5AD}"/>
              </a:ext>
            </a:extLst>
          </p:cNvPr>
          <p:cNvSpPr>
            <a:spLocks noGrp="1"/>
          </p:cNvSpPr>
          <p:nvPr>
            <p:ph type="body" sz="quarter" idx="10"/>
          </p:nvPr>
        </p:nvSpPr>
        <p:spPr>
          <a:xfrm>
            <a:off x="6881265" y="1984464"/>
            <a:ext cx="4553903" cy="37076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89" name="Tijdelijke aanduiding voor afbeelding 88">
            <a:extLst>
              <a:ext uri="{FF2B5EF4-FFF2-40B4-BE49-F238E27FC236}">
                <a16:creationId xmlns:a16="http://schemas.microsoft.com/office/drawing/2014/main" id="{62C71DB3-D435-8B49-8ED2-5C4207866E79}"/>
              </a:ext>
            </a:extLst>
          </p:cNvPr>
          <p:cNvSpPr>
            <a:spLocks noGrp="1"/>
          </p:cNvSpPr>
          <p:nvPr>
            <p:ph type="pic" sz="quarter" idx="11"/>
          </p:nvPr>
        </p:nvSpPr>
        <p:spPr>
          <a:xfrm>
            <a:off x="0" y="0"/>
            <a:ext cx="6096000" cy="6858000"/>
          </a:xfrm>
          <a:custGeom>
            <a:avLst/>
            <a:gdLst>
              <a:gd name="connsiteX0" fmla="*/ 1611904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5986678 h 6858000"/>
              <a:gd name="connsiteX5" fmla="*/ 1193383 w 6096000"/>
              <a:gd name="connsiteY5" fmla="*/ 5986678 h 6858000"/>
              <a:gd name="connsiteX6" fmla="*/ 1611904 w 6096000"/>
              <a:gd name="connsiteY6" fmla="*/ 5568156 h 6858000"/>
              <a:gd name="connsiteX7" fmla="*/ 0 w 6096000"/>
              <a:gd name="connsiteY7" fmla="*/ 0 h 6858000"/>
              <a:gd name="connsiteX8" fmla="*/ 1572045 w 6096000"/>
              <a:gd name="connsiteY8" fmla="*/ 0 h 6858000"/>
              <a:gd name="connsiteX9" fmla="*/ 1572045 w 6096000"/>
              <a:gd name="connsiteY9" fmla="*/ 5568156 h 6858000"/>
              <a:gd name="connsiteX10" fmla="*/ 1193383 w 6096000"/>
              <a:gd name="connsiteY10" fmla="*/ 5946818 h 6858000"/>
              <a:gd name="connsiteX11" fmla="*/ 0 w 6096000"/>
              <a:gd name="connsiteY11" fmla="*/ 5946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0" h="6858000">
                <a:moveTo>
                  <a:pt x="1611904" y="0"/>
                </a:moveTo>
                <a:lnTo>
                  <a:pt x="6096000" y="0"/>
                </a:lnTo>
                <a:lnTo>
                  <a:pt x="6096000" y="6858000"/>
                </a:lnTo>
                <a:lnTo>
                  <a:pt x="0" y="6858000"/>
                </a:lnTo>
                <a:lnTo>
                  <a:pt x="0" y="5986678"/>
                </a:lnTo>
                <a:lnTo>
                  <a:pt x="1193383" y="5986678"/>
                </a:lnTo>
                <a:cubicBezTo>
                  <a:pt x="1423769" y="5986678"/>
                  <a:pt x="1611904" y="5798542"/>
                  <a:pt x="1611904" y="5568156"/>
                </a:cubicBezTo>
                <a:close/>
                <a:moveTo>
                  <a:pt x="0" y="0"/>
                </a:moveTo>
                <a:lnTo>
                  <a:pt x="1572045" y="0"/>
                </a:lnTo>
                <a:lnTo>
                  <a:pt x="1572045" y="5568156"/>
                </a:lnTo>
                <a:cubicBezTo>
                  <a:pt x="1572045" y="5777018"/>
                  <a:pt x="1402244" y="5946818"/>
                  <a:pt x="1193383" y="5946818"/>
                </a:cubicBezTo>
                <a:lnTo>
                  <a:pt x="0" y="5946818"/>
                </a:lnTo>
                <a:close/>
              </a:path>
            </a:pathLst>
          </a:custGeom>
          <a:blipFill>
            <a:blip r:embed="rId6" cstate="screen">
              <a:extLst>
                <a:ext uri="{28A0092B-C50C-407E-A947-70E740481C1C}">
                  <a14:useLocalDpi xmlns:a14="http://schemas.microsoft.com/office/drawing/2010/main"/>
                </a:ext>
              </a:extLst>
            </a:blip>
            <a:srcRect/>
            <a:stretch>
              <a:fillRect/>
            </a:stretch>
          </a:blipFill>
        </p:spPr>
        <p:txBody>
          <a:bodyPr wrap="square" anchor="ctr">
            <a:noAutofit/>
          </a:bodyPr>
          <a:lstStyle>
            <a:lvl1pPr algn="ctr">
              <a:defRPr sz="1200">
                <a:solidFill>
                  <a:schemeClr val="bg1"/>
                </a:solidFill>
              </a:defRPr>
            </a:lvl1pPr>
          </a:lstStyle>
          <a:p>
            <a:endParaRPr lang="en-GB"/>
          </a:p>
        </p:txBody>
      </p:sp>
      <p:sp>
        <p:nvSpPr>
          <p:cNvPr id="4" name="Titel 3">
            <a:extLst>
              <a:ext uri="{FF2B5EF4-FFF2-40B4-BE49-F238E27FC236}">
                <a16:creationId xmlns:a16="http://schemas.microsoft.com/office/drawing/2014/main" id="{03A8FB67-A3C0-EB4B-AA4A-3DCD28CA566D}"/>
              </a:ext>
            </a:extLst>
          </p:cNvPr>
          <p:cNvSpPr>
            <a:spLocks noGrp="1"/>
          </p:cNvSpPr>
          <p:nvPr>
            <p:ph type="title"/>
          </p:nvPr>
        </p:nvSpPr>
        <p:spPr>
          <a:xfrm>
            <a:off x="6881265" y="572926"/>
            <a:ext cx="4553903" cy="1092631"/>
          </a:xfrm>
        </p:spPr>
        <p:txBody>
          <a:bodyPr/>
          <a:lstStyle/>
          <a:p>
            <a:r>
              <a:rPr lang="nl-NL" dirty="0"/>
              <a:t>Klik om stijl te bewerken</a:t>
            </a:r>
            <a:endParaRPr lang="en-GB" dirty="0"/>
          </a:p>
        </p:txBody>
      </p:sp>
      <p:grpSp>
        <p:nvGrpSpPr>
          <p:cNvPr id="90" name="Groep 89">
            <a:extLst>
              <a:ext uri="{FF2B5EF4-FFF2-40B4-BE49-F238E27FC236}">
                <a16:creationId xmlns:a16="http://schemas.microsoft.com/office/drawing/2014/main" id="{1127664F-417B-A64A-8DF6-A3E24CACB8BE}"/>
              </a:ext>
            </a:extLst>
          </p:cNvPr>
          <p:cNvGrpSpPr/>
          <p:nvPr userDrawn="1"/>
        </p:nvGrpSpPr>
        <p:grpSpPr>
          <a:xfrm>
            <a:off x="-3593091" y="2427248"/>
            <a:ext cx="3593091" cy="3276128"/>
            <a:chOff x="-3593091" y="2427248"/>
            <a:chExt cx="3593091" cy="3276128"/>
          </a:xfrm>
        </p:grpSpPr>
        <p:grpSp>
          <p:nvGrpSpPr>
            <p:cNvPr id="91" name="Groep 90">
              <a:extLst>
                <a:ext uri="{FF2B5EF4-FFF2-40B4-BE49-F238E27FC236}">
                  <a16:creationId xmlns:a16="http://schemas.microsoft.com/office/drawing/2014/main" id="{42A8FF5E-B71B-4C47-A5A6-F74CB26B2CC5}"/>
                </a:ext>
              </a:extLst>
            </p:cNvPr>
            <p:cNvGrpSpPr/>
            <p:nvPr userDrawn="1"/>
          </p:nvGrpSpPr>
          <p:grpSpPr>
            <a:xfrm>
              <a:off x="-3593091" y="2427248"/>
              <a:ext cx="3593091" cy="3276128"/>
              <a:chOff x="-3771020" y="2427248"/>
              <a:chExt cx="3593091" cy="3276128"/>
            </a:xfrm>
          </p:grpSpPr>
          <p:sp>
            <p:nvSpPr>
              <p:cNvPr id="93" name="Rechthoek 92">
                <a:extLst>
                  <a:ext uri="{FF2B5EF4-FFF2-40B4-BE49-F238E27FC236}">
                    <a16:creationId xmlns:a16="http://schemas.microsoft.com/office/drawing/2014/main" id="{ADB2B0BC-B8FF-8247-9134-F83EA4D18659}"/>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95" name="Rechthoek 94">
                <a:extLst>
                  <a:ext uri="{FF2B5EF4-FFF2-40B4-BE49-F238E27FC236}">
                    <a16:creationId xmlns:a16="http://schemas.microsoft.com/office/drawing/2014/main" id="{D280FD30-8446-224E-A832-58A0A3476848}"/>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96" name="VOORBEELD">
                <a:extLst>
                  <a:ext uri="{FF2B5EF4-FFF2-40B4-BE49-F238E27FC236}">
                    <a16:creationId xmlns:a16="http://schemas.microsoft.com/office/drawing/2014/main" id="{EF8DDB45-23A4-4A47-85EE-03B34BD63082}"/>
                  </a:ext>
                </a:extLst>
              </p:cNvPr>
              <p:cNvGrpSpPr/>
              <p:nvPr userDrawn="1"/>
            </p:nvGrpSpPr>
            <p:grpSpPr>
              <a:xfrm>
                <a:off x="-3590026" y="2923382"/>
                <a:ext cx="3234311" cy="604518"/>
                <a:chOff x="-3605171" y="458674"/>
                <a:chExt cx="3234311" cy="558875"/>
              </a:xfrm>
            </p:grpSpPr>
            <p:sp>
              <p:nvSpPr>
                <p:cNvPr id="97" name="Rechthoek 96">
                  <a:extLst>
                    <a:ext uri="{FF2B5EF4-FFF2-40B4-BE49-F238E27FC236}">
                      <a16:creationId xmlns:a16="http://schemas.microsoft.com/office/drawing/2014/main" id="{58B8B484-CD99-FF46-84FA-95A20FEFDF11}"/>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98" name="Rechthoek 97">
                  <a:extLst>
                    <a:ext uri="{FF2B5EF4-FFF2-40B4-BE49-F238E27FC236}">
                      <a16:creationId xmlns:a16="http://schemas.microsoft.com/office/drawing/2014/main" id="{ABE9A219-DF63-B442-8AB7-8A5E3D6F4BFD}"/>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99" name="Groep 98">
                  <a:extLst>
                    <a:ext uri="{FF2B5EF4-FFF2-40B4-BE49-F238E27FC236}">
                      <a16:creationId xmlns:a16="http://schemas.microsoft.com/office/drawing/2014/main" id="{A1EE76F0-C181-A748-A5C4-46072174572B}"/>
                    </a:ext>
                  </a:extLst>
                </p:cNvPr>
                <p:cNvGrpSpPr/>
                <p:nvPr userDrawn="1"/>
              </p:nvGrpSpPr>
              <p:grpSpPr>
                <a:xfrm>
                  <a:off x="-3386247" y="830871"/>
                  <a:ext cx="139423" cy="109566"/>
                  <a:chOff x="-2866744" y="827071"/>
                  <a:chExt cx="168701" cy="132575"/>
                </a:xfrm>
              </p:grpSpPr>
              <p:grpSp>
                <p:nvGrpSpPr>
                  <p:cNvPr id="130" name="Groep 129">
                    <a:extLst>
                      <a:ext uri="{FF2B5EF4-FFF2-40B4-BE49-F238E27FC236}">
                        <a16:creationId xmlns:a16="http://schemas.microsoft.com/office/drawing/2014/main" id="{C816FFB8-CB18-9140-8D5E-853A4452DE79}"/>
                      </a:ext>
                    </a:extLst>
                  </p:cNvPr>
                  <p:cNvGrpSpPr/>
                  <p:nvPr userDrawn="1"/>
                </p:nvGrpSpPr>
                <p:grpSpPr>
                  <a:xfrm>
                    <a:off x="-2866744" y="827071"/>
                    <a:ext cx="168701" cy="132575"/>
                    <a:chOff x="-2866744" y="827071"/>
                    <a:chExt cx="168701" cy="132575"/>
                  </a:xfrm>
                </p:grpSpPr>
                <p:cxnSp>
                  <p:nvCxnSpPr>
                    <p:cNvPr id="132" name="Rechte verbindingslijn 131">
                      <a:extLst>
                        <a:ext uri="{FF2B5EF4-FFF2-40B4-BE49-F238E27FC236}">
                          <a16:creationId xmlns:a16="http://schemas.microsoft.com/office/drawing/2014/main" id="{31B7C454-F888-0D44-98F4-46822545D97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3" name="Rechte verbindingslijn 132">
                      <a:extLst>
                        <a:ext uri="{FF2B5EF4-FFF2-40B4-BE49-F238E27FC236}">
                          <a16:creationId xmlns:a16="http://schemas.microsoft.com/office/drawing/2014/main" id="{2B135385-69A7-9747-A4E8-83137C809590}"/>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4" name="Rechte verbindingslijn 133">
                      <a:extLst>
                        <a:ext uri="{FF2B5EF4-FFF2-40B4-BE49-F238E27FC236}">
                          <a16:creationId xmlns:a16="http://schemas.microsoft.com/office/drawing/2014/main" id="{74294E42-2C5A-2E4F-B8BB-4BE6B62F993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5" name="Rechte verbindingslijn 134">
                      <a:extLst>
                        <a:ext uri="{FF2B5EF4-FFF2-40B4-BE49-F238E27FC236}">
                          <a16:creationId xmlns:a16="http://schemas.microsoft.com/office/drawing/2014/main" id="{DA111442-DB03-9D42-9339-E3505A2D68B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6" name="Rechte verbindingslijn 135">
                      <a:extLst>
                        <a:ext uri="{FF2B5EF4-FFF2-40B4-BE49-F238E27FC236}">
                          <a16:creationId xmlns:a16="http://schemas.microsoft.com/office/drawing/2014/main" id="{8BF95CA9-FE1E-5842-BDFE-FF9F9D6EC8B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1" name="Pijl: rechts 129">
                    <a:extLst>
                      <a:ext uri="{FF2B5EF4-FFF2-40B4-BE49-F238E27FC236}">
                        <a16:creationId xmlns:a16="http://schemas.microsoft.com/office/drawing/2014/main" id="{9F0AB31F-39C5-844A-9AEC-04CE8FC6FAA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00" name="Groep 99">
                  <a:extLst>
                    <a:ext uri="{FF2B5EF4-FFF2-40B4-BE49-F238E27FC236}">
                      <a16:creationId xmlns:a16="http://schemas.microsoft.com/office/drawing/2014/main" id="{DDC4C874-0EDF-D443-9D0A-E3E9A40359F0}"/>
                    </a:ext>
                  </a:extLst>
                </p:cNvPr>
                <p:cNvGrpSpPr/>
                <p:nvPr userDrawn="1"/>
              </p:nvGrpSpPr>
              <p:grpSpPr>
                <a:xfrm>
                  <a:off x="-3605171" y="830871"/>
                  <a:ext cx="139423" cy="109566"/>
                  <a:chOff x="-2866744" y="518074"/>
                  <a:chExt cx="168701" cy="132575"/>
                </a:xfrm>
              </p:grpSpPr>
              <p:grpSp>
                <p:nvGrpSpPr>
                  <p:cNvPr id="123" name="Groep 122">
                    <a:extLst>
                      <a:ext uri="{FF2B5EF4-FFF2-40B4-BE49-F238E27FC236}">
                        <a16:creationId xmlns:a16="http://schemas.microsoft.com/office/drawing/2014/main" id="{D6EDD762-8A5A-3D47-BCCA-6767AED3C826}"/>
                      </a:ext>
                    </a:extLst>
                  </p:cNvPr>
                  <p:cNvGrpSpPr/>
                  <p:nvPr userDrawn="1"/>
                </p:nvGrpSpPr>
                <p:grpSpPr>
                  <a:xfrm>
                    <a:off x="-2866744" y="518074"/>
                    <a:ext cx="168701" cy="132575"/>
                    <a:chOff x="-2866744" y="518074"/>
                    <a:chExt cx="168701" cy="132575"/>
                  </a:xfrm>
                </p:grpSpPr>
                <p:cxnSp>
                  <p:nvCxnSpPr>
                    <p:cNvPr id="125" name="Rechte verbindingslijn 124">
                      <a:extLst>
                        <a:ext uri="{FF2B5EF4-FFF2-40B4-BE49-F238E27FC236}">
                          <a16:creationId xmlns:a16="http://schemas.microsoft.com/office/drawing/2014/main" id="{C91243BE-C04B-6148-9E89-BB1129E7C90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6" name="Rechte verbindingslijn 125">
                      <a:extLst>
                        <a:ext uri="{FF2B5EF4-FFF2-40B4-BE49-F238E27FC236}">
                          <a16:creationId xmlns:a16="http://schemas.microsoft.com/office/drawing/2014/main" id="{E68F1523-C816-7A49-9E06-0C4825A5EC0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27" name="Rechte verbindingslijn 126">
                      <a:extLst>
                        <a:ext uri="{FF2B5EF4-FFF2-40B4-BE49-F238E27FC236}">
                          <a16:creationId xmlns:a16="http://schemas.microsoft.com/office/drawing/2014/main" id="{12CB1D9D-E268-DA45-9110-4076FB46699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28" name="Rechte verbindingslijn 127">
                      <a:extLst>
                        <a:ext uri="{FF2B5EF4-FFF2-40B4-BE49-F238E27FC236}">
                          <a16:creationId xmlns:a16="http://schemas.microsoft.com/office/drawing/2014/main" id="{4F4D7767-E191-9044-A729-0CA4023AC5A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29" name="Rechte verbindingslijn 128">
                      <a:extLst>
                        <a:ext uri="{FF2B5EF4-FFF2-40B4-BE49-F238E27FC236}">
                          <a16:creationId xmlns:a16="http://schemas.microsoft.com/office/drawing/2014/main" id="{DBCC1FEA-AE97-7F45-BC9B-92BBF72F49F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24" name="Pijl: rechts 122">
                    <a:extLst>
                      <a:ext uri="{FF2B5EF4-FFF2-40B4-BE49-F238E27FC236}">
                        <a16:creationId xmlns:a16="http://schemas.microsoft.com/office/drawing/2014/main" id="{26E174D6-E3C7-D643-A8E5-61D649EEC4F0}"/>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101" name="Rechte verbindingslijn 100">
                  <a:extLst>
                    <a:ext uri="{FF2B5EF4-FFF2-40B4-BE49-F238E27FC236}">
                      <a16:creationId xmlns:a16="http://schemas.microsoft.com/office/drawing/2014/main" id="{A17DE2CA-FAEE-8A4B-85BF-806AABC3179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02" name="Rechte verbindingslijn 101">
                  <a:extLst>
                    <a:ext uri="{FF2B5EF4-FFF2-40B4-BE49-F238E27FC236}">
                      <a16:creationId xmlns:a16="http://schemas.microsoft.com/office/drawing/2014/main" id="{D824DB92-F66F-DF40-896C-493598E731DA}"/>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03" name="Rechthoek 102">
                  <a:extLst>
                    <a:ext uri="{FF2B5EF4-FFF2-40B4-BE49-F238E27FC236}">
                      <a16:creationId xmlns:a16="http://schemas.microsoft.com/office/drawing/2014/main" id="{F4B01FF6-EFB1-D245-BF0A-EF7027CFAD9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104" name="Rechthoek 103">
                  <a:extLst>
                    <a:ext uri="{FF2B5EF4-FFF2-40B4-BE49-F238E27FC236}">
                      <a16:creationId xmlns:a16="http://schemas.microsoft.com/office/drawing/2014/main" id="{CAC467CD-C35F-0A45-8516-7BA2655C2A02}"/>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105" name="Groep 104">
                  <a:extLst>
                    <a:ext uri="{FF2B5EF4-FFF2-40B4-BE49-F238E27FC236}">
                      <a16:creationId xmlns:a16="http://schemas.microsoft.com/office/drawing/2014/main" id="{17BF9172-5691-1646-BD67-CF86938B8C49}"/>
                    </a:ext>
                  </a:extLst>
                </p:cNvPr>
                <p:cNvGrpSpPr/>
                <p:nvPr userDrawn="1"/>
              </p:nvGrpSpPr>
              <p:grpSpPr>
                <a:xfrm>
                  <a:off x="-2916763" y="769168"/>
                  <a:ext cx="268738" cy="248381"/>
                  <a:chOff x="-2916763" y="769168"/>
                  <a:chExt cx="268738" cy="248381"/>
                </a:xfrm>
              </p:grpSpPr>
              <p:sp>
                <p:nvSpPr>
                  <p:cNvPr id="115" name="Rechthoek 114">
                    <a:extLst>
                      <a:ext uri="{FF2B5EF4-FFF2-40B4-BE49-F238E27FC236}">
                        <a16:creationId xmlns:a16="http://schemas.microsoft.com/office/drawing/2014/main" id="{5BAF31AE-F9D7-2E45-9F79-7B5DC99A92B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16" name="Groep 115">
                    <a:extLst>
                      <a:ext uri="{FF2B5EF4-FFF2-40B4-BE49-F238E27FC236}">
                        <a16:creationId xmlns:a16="http://schemas.microsoft.com/office/drawing/2014/main" id="{09A935E2-D6F9-494D-B4E1-F143F22F602C}"/>
                      </a:ext>
                    </a:extLst>
                  </p:cNvPr>
                  <p:cNvGrpSpPr/>
                  <p:nvPr userDrawn="1"/>
                </p:nvGrpSpPr>
                <p:grpSpPr>
                  <a:xfrm>
                    <a:off x="-2866744" y="827071"/>
                    <a:ext cx="168701" cy="132575"/>
                    <a:chOff x="-2866744" y="827071"/>
                    <a:chExt cx="168701" cy="132575"/>
                  </a:xfrm>
                </p:grpSpPr>
                <p:cxnSp>
                  <p:nvCxnSpPr>
                    <p:cNvPr id="118" name="Rechte verbindingslijn 117">
                      <a:extLst>
                        <a:ext uri="{FF2B5EF4-FFF2-40B4-BE49-F238E27FC236}">
                          <a16:creationId xmlns:a16="http://schemas.microsoft.com/office/drawing/2014/main" id="{C76ADB79-8BEC-034F-AE77-F24B566E949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19" name="Rechte verbindingslijn 118">
                      <a:extLst>
                        <a:ext uri="{FF2B5EF4-FFF2-40B4-BE49-F238E27FC236}">
                          <a16:creationId xmlns:a16="http://schemas.microsoft.com/office/drawing/2014/main" id="{77CB35B8-9651-8D43-8F6D-6B8E8AA096E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20" name="Rechte verbindingslijn 119">
                      <a:extLst>
                        <a:ext uri="{FF2B5EF4-FFF2-40B4-BE49-F238E27FC236}">
                          <a16:creationId xmlns:a16="http://schemas.microsoft.com/office/drawing/2014/main" id="{4259CE5E-BE5F-4240-A58D-A4B3C1786F3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21" name="Rechte verbindingslijn 120">
                      <a:extLst>
                        <a:ext uri="{FF2B5EF4-FFF2-40B4-BE49-F238E27FC236}">
                          <a16:creationId xmlns:a16="http://schemas.microsoft.com/office/drawing/2014/main" id="{03E98CC5-DEE2-8D47-9A7B-67A1792909B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22" name="Rechte verbindingslijn 121">
                      <a:extLst>
                        <a:ext uri="{FF2B5EF4-FFF2-40B4-BE49-F238E27FC236}">
                          <a16:creationId xmlns:a16="http://schemas.microsoft.com/office/drawing/2014/main" id="{F985E4F0-8D78-674B-BE3D-1E905B15559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17" name="Pijl: rechts 115">
                    <a:extLst>
                      <a:ext uri="{FF2B5EF4-FFF2-40B4-BE49-F238E27FC236}">
                        <a16:creationId xmlns:a16="http://schemas.microsoft.com/office/drawing/2014/main" id="{2D256786-614F-1049-B424-E9E3DEFE3E3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06" name="Groep 105">
                  <a:extLst>
                    <a:ext uri="{FF2B5EF4-FFF2-40B4-BE49-F238E27FC236}">
                      <a16:creationId xmlns:a16="http://schemas.microsoft.com/office/drawing/2014/main" id="{D33379FF-AD9E-CE4A-B14F-243D13A39D83}"/>
                    </a:ext>
                  </a:extLst>
                </p:cNvPr>
                <p:cNvGrpSpPr/>
                <p:nvPr userDrawn="1"/>
              </p:nvGrpSpPr>
              <p:grpSpPr>
                <a:xfrm>
                  <a:off x="-2916763" y="460171"/>
                  <a:ext cx="268738" cy="248381"/>
                  <a:chOff x="-2916763" y="460171"/>
                  <a:chExt cx="268738" cy="248381"/>
                </a:xfrm>
              </p:grpSpPr>
              <p:sp>
                <p:nvSpPr>
                  <p:cNvPr id="107" name="Rechthoek 106">
                    <a:extLst>
                      <a:ext uri="{FF2B5EF4-FFF2-40B4-BE49-F238E27FC236}">
                        <a16:creationId xmlns:a16="http://schemas.microsoft.com/office/drawing/2014/main" id="{69FEE830-B8F1-B247-AF96-27DC3A5D724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08" name="Groep 107">
                    <a:extLst>
                      <a:ext uri="{FF2B5EF4-FFF2-40B4-BE49-F238E27FC236}">
                        <a16:creationId xmlns:a16="http://schemas.microsoft.com/office/drawing/2014/main" id="{53732618-6D81-AF46-9AE0-A2C3D13756DD}"/>
                      </a:ext>
                    </a:extLst>
                  </p:cNvPr>
                  <p:cNvGrpSpPr/>
                  <p:nvPr userDrawn="1"/>
                </p:nvGrpSpPr>
                <p:grpSpPr>
                  <a:xfrm>
                    <a:off x="-2866744" y="518074"/>
                    <a:ext cx="168701" cy="132575"/>
                    <a:chOff x="-2866744" y="518074"/>
                    <a:chExt cx="168701" cy="132575"/>
                  </a:xfrm>
                </p:grpSpPr>
                <p:cxnSp>
                  <p:nvCxnSpPr>
                    <p:cNvPr id="110" name="Rechte verbindingslijn 109">
                      <a:extLst>
                        <a:ext uri="{FF2B5EF4-FFF2-40B4-BE49-F238E27FC236}">
                          <a16:creationId xmlns:a16="http://schemas.microsoft.com/office/drawing/2014/main" id="{8CC37AD6-1B4A-194E-B13B-46FF7F2EEAF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11" name="Rechte verbindingslijn 110">
                      <a:extLst>
                        <a:ext uri="{FF2B5EF4-FFF2-40B4-BE49-F238E27FC236}">
                          <a16:creationId xmlns:a16="http://schemas.microsoft.com/office/drawing/2014/main" id="{9E01F86D-1710-C04A-BCE5-B425DA7E752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12" name="Rechte verbindingslijn 111">
                      <a:extLst>
                        <a:ext uri="{FF2B5EF4-FFF2-40B4-BE49-F238E27FC236}">
                          <a16:creationId xmlns:a16="http://schemas.microsoft.com/office/drawing/2014/main" id="{6A4D34B9-9269-D74C-AF80-9F3AFB4497B0}"/>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13" name="Rechte verbindingslijn 112">
                      <a:extLst>
                        <a:ext uri="{FF2B5EF4-FFF2-40B4-BE49-F238E27FC236}">
                          <a16:creationId xmlns:a16="http://schemas.microsoft.com/office/drawing/2014/main" id="{586D8844-CDD6-0F42-87C5-7FE4D4F3A794}"/>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14" name="Rechte verbindingslijn 113">
                      <a:extLst>
                        <a:ext uri="{FF2B5EF4-FFF2-40B4-BE49-F238E27FC236}">
                          <a16:creationId xmlns:a16="http://schemas.microsoft.com/office/drawing/2014/main" id="{2DCF7AD0-008D-A944-8DB5-F68CACE867B5}"/>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09" name="Pijl: rechts 107">
                    <a:extLst>
                      <a:ext uri="{FF2B5EF4-FFF2-40B4-BE49-F238E27FC236}">
                        <a16:creationId xmlns:a16="http://schemas.microsoft.com/office/drawing/2014/main" id="{7ED112E0-58A1-9E47-A446-764834EEF6B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92" name="Afbeelding 91">
              <a:extLst>
                <a:ext uri="{FF2B5EF4-FFF2-40B4-BE49-F238E27FC236}">
                  <a16:creationId xmlns:a16="http://schemas.microsoft.com/office/drawing/2014/main" id="{DCFA47E8-61F9-B449-AFE8-3FA9313845E5}"/>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13686608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fb blauwe streep + Tekst">
    <p:bg>
      <p:bgPr>
        <a:solidFill>
          <a:schemeClr val="bg1"/>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18BB1BE-935D-064E-B181-69C5DDA2F707}"/>
              </a:ext>
            </a:extLst>
          </p:cNvPr>
          <p:cNvSpPr/>
          <p:nvPr userDrawn="1"/>
        </p:nvSpPr>
        <p:spPr>
          <a:xfrm>
            <a:off x="0" y="-1"/>
            <a:ext cx="6096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err="1"/>
          </a:p>
        </p:txBody>
      </p:sp>
      <p:grpSp>
        <p:nvGrpSpPr>
          <p:cNvPr id="18" name="Groep 17">
            <a:extLst>
              <a:ext uri="{FF2B5EF4-FFF2-40B4-BE49-F238E27FC236}">
                <a16:creationId xmlns:a16="http://schemas.microsoft.com/office/drawing/2014/main" id="{92B05486-A360-AF40-A569-24A6B5DAF9F6}"/>
              </a:ext>
            </a:extLst>
          </p:cNvPr>
          <p:cNvGrpSpPr>
            <a:grpSpLocks noChangeAspect="1"/>
          </p:cNvGrpSpPr>
          <p:nvPr userDrawn="1"/>
        </p:nvGrpSpPr>
        <p:grpSpPr>
          <a:xfrm>
            <a:off x="11435168" y="6013181"/>
            <a:ext cx="427703" cy="511444"/>
            <a:chOff x="5505450" y="2724150"/>
            <a:chExt cx="1182048" cy="1413484"/>
          </a:xfrm>
        </p:grpSpPr>
        <p:sp>
          <p:nvSpPr>
            <p:cNvPr id="19" name="Vrije vorm 18">
              <a:extLst>
                <a:ext uri="{FF2B5EF4-FFF2-40B4-BE49-F238E27FC236}">
                  <a16:creationId xmlns:a16="http://schemas.microsoft.com/office/drawing/2014/main" id="{DA6729B0-A3AF-FD40-949F-DDB5200E8B28}"/>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20" name="Graphic 12">
              <a:extLst>
                <a:ext uri="{FF2B5EF4-FFF2-40B4-BE49-F238E27FC236}">
                  <a16:creationId xmlns:a16="http://schemas.microsoft.com/office/drawing/2014/main" id="{C2A626F4-6044-154F-AAB6-E59EE4035A4F}"/>
                </a:ext>
              </a:extLst>
            </p:cNvPr>
            <p:cNvGrpSpPr/>
            <p:nvPr/>
          </p:nvGrpSpPr>
          <p:grpSpPr>
            <a:xfrm>
              <a:off x="5505450" y="2955000"/>
              <a:ext cx="1182048" cy="1182634"/>
              <a:chOff x="5505450" y="2955000"/>
              <a:chExt cx="1182048" cy="1182634"/>
            </a:xfrm>
            <a:solidFill>
              <a:schemeClr val="accent1"/>
            </a:solidFill>
          </p:grpSpPr>
          <p:sp>
            <p:nvSpPr>
              <p:cNvPr id="21" name="Vrije vorm 20">
                <a:extLst>
                  <a:ext uri="{FF2B5EF4-FFF2-40B4-BE49-F238E27FC236}">
                    <a16:creationId xmlns:a16="http://schemas.microsoft.com/office/drawing/2014/main" id="{80D5C085-97B4-E94F-9AE9-CB6D0D99E1BD}"/>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22" name="Vrije vorm 21">
                <a:extLst>
                  <a:ext uri="{FF2B5EF4-FFF2-40B4-BE49-F238E27FC236}">
                    <a16:creationId xmlns:a16="http://schemas.microsoft.com/office/drawing/2014/main" id="{8CC5E346-28F2-3549-9521-92253BD20350}"/>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grpSp>
        <p:nvGrpSpPr>
          <p:cNvPr id="25" name="Groep 24">
            <a:extLst>
              <a:ext uri="{FF2B5EF4-FFF2-40B4-BE49-F238E27FC236}">
                <a16:creationId xmlns:a16="http://schemas.microsoft.com/office/drawing/2014/main" id="{B81551CF-9DFA-124C-B08A-80F4A68F8D61}"/>
              </a:ext>
            </a:extLst>
          </p:cNvPr>
          <p:cNvGrpSpPr/>
          <p:nvPr userDrawn="1"/>
        </p:nvGrpSpPr>
        <p:grpSpPr>
          <a:xfrm>
            <a:off x="12220433" y="1"/>
            <a:ext cx="3593091" cy="6857999"/>
            <a:chOff x="12220433" y="1"/>
            <a:chExt cx="3593091" cy="6857999"/>
          </a:xfrm>
        </p:grpSpPr>
        <p:sp>
          <p:nvSpPr>
            <p:cNvPr id="26" name="Rechthoek 25">
              <a:extLst>
                <a:ext uri="{FF2B5EF4-FFF2-40B4-BE49-F238E27FC236}">
                  <a16:creationId xmlns:a16="http://schemas.microsoft.com/office/drawing/2014/main" id="{40924F57-F8A2-7443-8B9D-D84C52C80E3A}"/>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27" name="Ovaal 26">
              <a:extLst>
                <a:ext uri="{FF2B5EF4-FFF2-40B4-BE49-F238E27FC236}">
                  <a16:creationId xmlns:a16="http://schemas.microsoft.com/office/drawing/2014/main" id="{891926D2-5FDA-204B-BCF7-766164C56EEB}"/>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8" name="Rechthoek 27">
              <a:extLst>
                <a:ext uri="{FF2B5EF4-FFF2-40B4-BE49-F238E27FC236}">
                  <a16:creationId xmlns:a16="http://schemas.microsoft.com/office/drawing/2014/main" id="{B7208BE3-092D-EE40-A456-65DACCB82D0D}"/>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29" name="Groep 28">
              <a:extLst>
                <a:ext uri="{FF2B5EF4-FFF2-40B4-BE49-F238E27FC236}">
                  <a16:creationId xmlns:a16="http://schemas.microsoft.com/office/drawing/2014/main" id="{42F6786D-6949-7A41-9E96-C46FDD1C0BEB}"/>
                </a:ext>
              </a:extLst>
            </p:cNvPr>
            <p:cNvGrpSpPr/>
            <p:nvPr userDrawn="1"/>
          </p:nvGrpSpPr>
          <p:grpSpPr>
            <a:xfrm>
              <a:off x="12673102" y="1209303"/>
              <a:ext cx="294789" cy="318834"/>
              <a:chOff x="14466489" y="1001522"/>
              <a:chExt cx="290627" cy="314333"/>
            </a:xfrm>
          </p:grpSpPr>
          <p:sp>
            <p:nvSpPr>
              <p:cNvPr id="83" name="Rechthoek 82">
                <a:extLst>
                  <a:ext uri="{FF2B5EF4-FFF2-40B4-BE49-F238E27FC236}">
                    <a16:creationId xmlns:a16="http://schemas.microsoft.com/office/drawing/2014/main" id="{ACFF194D-AED9-7245-80BA-B729509BCA6B}"/>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84" name="Ovaal 83">
                <a:extLst>
                  <a:ext uri="{FF2B5EF4-FFF2-40B4-BE49-F238E27FC236}">
                    <a16:creationId xmlns:a16="http://schemas.microsoft.com/office/drawing/2014/main" id="{ADFC2695-F90F-6A46-AEFA-6EF3ADC84D1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5" name="Vrije vorm: vorm 101">
                <a:extLst>
                  <a:ext uri="{FF2B5EF4-FFF2-40B4-BE49-F238E27FC236}">
                    <a16:creationId xmlns:a16="http://schemas.microsoft.com/office/drawing/2014/main" id="{248467F8-DDA6-C643-9C1C-AFC82AC5997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6" name="Rechthoek: afgeronde hoeken 102">
                <a:extLst>
                  <a:ext uri="{FF2B5EF4-FFF2-40B4-BE49-F238E27FC236}">
                    <a16:creationId xmlns:a16="http://schemas.microsoft.com/office/drawing/2014/main" id="{4C636466-928E-3741-9D75-2C7A5800F2B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7" name="Rechte verbindingslijn 86">
                <a:extLst>
                  <a:ext uri="{FF2B5EF4-FFF2-40B4-BE49-F238E27FC236}">
                    <a16:creationId xmlns:a16="http://schemas.microsoft.com/office/drawing/2014/main" id="{537E9545-46C4-C249-B465-5A08D5A1729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8" name="Rechte verbindingslijn 87">
                <a:extLst>
                  <a:ext uri="{FF2B5EF4-FFF2-40B4-BE49-F238E27FC236}">
                    <a16:creationId xmlns:a16="http://schemas.microsoft.com/office/drawing/2014/main" id="{AF2C166B-D18E-8D48-BA38-9A5167AC22CA}"/>
                  </a:ext>
                </a:extLst>
              </p:cNvPr>
              <p:cNvCxnSpPr>
                <a:cxnSpLocks/>
                <a:stCxn id="8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 name="Ovaal 29">
              <a:extLst>
                <a:ext uri="{FF2B5EF4-FFF2-40B4-BE49-F238E27FC236}">
                  <a16:creationId xmlns:a16="http://schemas.microsoft.com/office/drawing/2014/main" id="{8DD82DA8-6E15-9E49-A4F6-86AA79020F83}"/>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31" name="Rechthoek 30">
              <a:extLst>
                <a:ext uri="{FF2B5EF4-FFF2-40B4-BE49-F238E27FC236}">
                  <a16:creationId xmlns:a16="http://schemas.microsoft.com/office/drawing/2014/main" id="{8C495E00-E1BA-644A-971E-A72B24DF06AA}"/>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32" name="Groep 31">
              <a:extLst>
                <a:ext uri="{FF2B5EF4-FFF2-40B4-BE49-F238E27FC236}">
                  <a16:creationId xmlns:a16="http://schemas.microsoft.com/office/drawing/2014/main" id="{108F53F3-D840-8A41-97F3-32903F17AC0F}"/>
                </a:ext>
              </a:extLst>
            </p:cNvPr>
            <p:cNvGrpSpPr/>
            <p:nvPr userDrawn="1"/>
          </p:nvGrpSpPr>
          <p:grpSpPr>
            <a:xfrm>
              <a:off x="12695280" y="2092702"/>
              <a:ext cx="825500" cy="209550"/>
              <a:chOff x="13504624" y="2482850"/>
              <a:chExt cx="825500" cy="209550"/>
            </a:xfrm>
          </p:grpSpPr>
          <p:sp>
            <p:nvSpPr>
              <p:cNvPr id="80" name="Rechthoek 79">
                <a:extLst>
                  <a:ext uri="{FF2B5EF4-FFF2-40B4-BE49-F238E27FC236}">
                    <a16:creationId xmlns:a16="http://schemas.microsoft.com/office/drawing/2014/main" id="{CA871DC6-EDD7-E546-A297-B9339DC60DD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81" name="Rechte verbindingslijn 80">
                <a:extLst>
                  <a:ext uri="{FF2B5EF4-FFF2-40B4-BE49-F238E27FC236}">
                    <a16:creationId xmlns:a16="http://schemas.microsoft.com/office/drawing/2014/main" id="{5981EE85-1D17-2F41-8B0E-A33FE8CA8C4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2" name="Gelijkbenige driehoek 98">
                <a:extLst>
                  <a:ext uri="{FF2B5EF4-FFF2-40B4-BE49-F238E27FC236}">
                    <a16:creationId xmlns:a16="http://schemas.microsoft.com/office/drawing/2014/main" id="{D1B594B4-CFE9-024F-B89A-62D49C2EBEE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33" name="Ovaal 32">
              <a:extLst>
                <a:ext uri="{FF2B5EF4-FFF2-40B4-BE49-F238E27FC236}">
                  <a16:creationId xmlns:a16="http://schemas.microsoft.com/office/drawing/2014/main" id="{B151DCFD-E5E3-264D-8B9B-5C0E8B7E4F42}"/>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4" name="Rechthoek 33">
              <a:extLst>
                <a:ext uri="{FF2B5EF4-FFF2-40B4-BE49-F238E27FC236}">
                  <a16:creationId xmlns:a16="http://schemas.microsoft.com/office/drawing/2014/main" id="{403A9822-A990-A646-A2B9-65E91A271235}"/>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35" name="Ovaal 34">
              <a:extLst>
                <a:ext uri="{FF2B5EF4-FFF2-40B4-BE49-F238E27FC236}">
                  <a16:creationId xmlns:a16="http://schemas.microsoft.com/office/drawing/2014/main" id="{E0AA548C-9971-864F-AFB5-E18C0F75CDAE}"/>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36" name="Rechthoek 35">
              <a:extLst>
                <a:ext uri="{FF2B5EF4-FFF2-40B4-BE49-F238E27FC236}">
                  <a16:creationId xmlns:a16="http://schemas.microsoft.com/office/drawing/2014/main" id="{052DFA38-4F39-2E46-AA5E-CFD3DB071645}"/>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37" name="Groep 36">
              <a:extLst>
                <a:ext uri="{FF2B5EF4-FFF2-40B4-BE49-F238E27FC236}">
                  <a16:creationId xmlns:a16="http://schemas.microsoft.com/office/drawing/2014/main" id="{2F67A130-D38B-8641-A4E9-EB347B1A879E}"/>
                </a:ext>
              </a:extLst>
            </p:cNvPr>
            <p:cNvGrpSpPr/>
            <p:nvPr userDrawn="1"/>
          </p:nvGrpSpPr>
          <p:grpSpPr>
            <a:xfrm>
              <a:off x="12598305" y="4769519"/>
              <a:ext cx="622283" cy="612919"/>
              <a:chOff x="12617641" y="3403239"/>
              <a:chExt cx="752963" cy="741634"/>
            </a:xfrm>
          </p:grpSpPr>
          <p:grpSp>
            <p:nvGrpSpPr>
              <p:cNvPr id="64" name="Groep 63">
                <a:extLst>
                  <a:ext uri="{FF2B5EF4-FFF2-40B4-BE49-F238E27FC236}">
                    <a16:creationId xmlns:a16="http://schemas.microsoft.com/office/drawing/2014/main" id="{33BA4D57-8589-114F-BFA5-B7628DF9CB0C}"/>
                  </a:ext>
                </a:extLst>
              </p:cNvPr>
              <p:cNvGrpSpPr/>
              <p:nvPr userDrawn="1"/>
            </p:nvGrpSpPr>
            <p:grpSpPr>
              <a:xfrm>
                <a:off x="12771550" y="3403239"/>
                <a:ext cx="467156" cy="448491"/>
                <a:chOff x="12782177" y="3403239"/>
                <a:chExt cx="467156" cy="448491"/>
              </a:xfrm>
            </p:grpSpPr>
            <p:grpSp>
              <p:nvGrpSpPr>
                <p:cNvPr id="67" name="Groep 66">
                  <a:extLst>
                    <a:ext uri="{FF2B5EF4-FFF2-40B4-BE49-F238E27FC236}">
                      <a16:creationId xmlns:a16="http://schemas.microsoft.com/office/drawing/2014/main" id="{5D2B9EE1-15EE-6541-A2C4-8C72C274A250}"/>
                    </a:ext>
                  </a:extLst>
                </p:cNvPr>
                <p:cNvGrpSpPr/>
                <p:nvPr userDrawn="1"/>
              </p:nvGrpSpPr>
              <p:grpSpPr>
                <a:xfrm>
                  <a:off x="12782177" y="3403239"/>
                  <a:ext cx="412972" cy="396132"/>
                  <a:chOff x="13554906" y="3320109"/>
                  <a:chExt cx="443912" cy="425811"/>
                </a:xfrm>
              </p:grpSpPr>
              <p:grpSp>
                <p:nvGrpSpPr>
                  <p:cNvPr id="74" name="Groep 73">
                    <a:extLst>
                      <a:ext uri="{FF2B5EF4-FFF2-40B4-BE49-F238E27FC236}">
                        <a16:creationId xmlns:a16="http://schemas.microsoft.com/office/drawing/2014/main" id="{988A98BE-03C7-4E41-80DD-562311D28079}"/>
                      </a:ext>
                    </a:extLst>
                  </p:cNvPr>
                  <p:cNvGrpSpPr/>
                  <p:nvPr userDrawn="1"/>
                </p:nvGrpSpPr>
                <p:grpSpPr>
                  <a:xfrm>
                    <a:off x="13554906" y="3320109"/>
                    <a:ext cx="443912" cy="425811"/>
                    <a:chOff x="12909684" y="1276143"/>
                    <a:chExt cx="443912" cy="425811"/>
                  </a:xfrm>
                </p:grpSpPr>
                <p:sp>
                  <p:nvSpPr>
                    <p:cNvPr id="77" name="Rechthoek 76">
                      <a:extLst>
                        <a:ext uri="{FF2B5EF4-FFF2-40B4-BE49-F238E27FC236}">
                          <a16:creationId xmlns:a16="http://schemas.microsoft.com/office/drawing/2014/main" id="{43F373BA-E065-2141-A2AB-BAD8454F0D76}"/>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8" name="Rechthoek 77">
                      <a:extLst>
                        <a:ext uri="{FF2B5EF4-FFF2-40B4-BE49-F238E27FC236}">
                          <a16:creationId xmlns:a16="http://schemas.microsoft.com/office/drawing/2014/main" id="{ACBB4E79-FC0C-1F40-990F-B091092A3F8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9" name="Ovaal 78">
                      <a:extLst>
                        <a:ext uri="{FF2B5EF4-FFF2-40B4-BE49-F238E27FC236}">
                          <a16:creationId xmlns:a16="http://schemas.microsoft.com/office/drawing/2014/main" id="{0742C5B9-CBA3-2247-890F-CAFE7C15821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75" name="Afbeelding 74">
                    <a:extLst>
                      <a:ext uri="{FF2B5EF4-FFF2-40B4-BE49-F238E27FC236}">
                        <a16:creationId xmlns:a16="http://schemas.microsoft.com/office/drawing/2014/main" id="{E0F5D0A7-79D7-CF49-AE07-2B53EDF3452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76" name="Afbeelding 75">
                    <a:extLst>
                      <a:ext uri="{FF2B5EF4-FFF2-40B4-BE49-F238E27FC236}">
                        <a16:creationId xmlns:a16="http://schemas.microsoft.com/office/drawing/2014/main" id="{085AA1F6-C426-6F49-8A98-E0EAB80A7A5A}"/>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8" name="Groep 67">
                  <a:extLst>
                    <a:ext uri="{FF2B5EF4-FFF2-40B4-BE49-F238E27FC236}">
                      <a16:creationId xmlns:a16="http://schemas.microsoft.com/office/drawing/2014/main" id="{3859BBF7-8BA2-324D-BE5A-BEF17EEB3F54}"/>
                    </a:ext>
                  </a:extLst>
                </p:cNvPr>
                <p:cNvGrpSpPr/>
                <p:nvPr userDrawn="1"/>
              </p:nvGrpSpPr>
              <p:grpSpPr>
                <a:xfrm>
                  <a:off x="13103513" y="3705268"/>
                  <a:ext cx="145820" cy="146462"/>
                  <a:chOff x="13096169" y="3602278"/>
                  <a:chExt cx="145820" cy="146462"/>
                </a:xfrm>
              </p:grpSpPr>
              <p:sp>
                <p:nvSpPr>
                  <p:cNvPr id="72" name="Rechthoek 71">
                    <a:extLst>
                      <a:ext uri="{FF2B5EF4-FFF2-40B4-BE49-F238E27FC236}">
                        <a16:creationId xmlns:a16="http://schemas.microsoft.com/office/drawing/2014/main" id="{C465B917-F0B3-A24D-B410-0AC5599465F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3" name="Rechthoek 72">
                    <a:extLst>
                      <a:ext uri="{FF2B5EF4-FFF2-40B4-BE49-F238E27FC236}">
                        <a16:creationId xmlns:a16="http://schemas.microsoft.com/office/drawing/2014/main" id="{BF4DA425-E6F6-0547-A0D6-27F4F5823C8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69" name="Groep 68">
                  <a:extLst>
                    <a:ext uri="{FF2B5EF4-FFF2-40B4-BE49-F238E27FC236}">
                      <a16:creationId xmlns:a16="http://schemas.microsoft.com/office/drawing/2014/main" id="{885D8951-3762-3246-90EE-09BE648A4F31}"/>
                    </a:ext>
                  </a:extLst>
                </p:cNvPr>
                <p:cNvGrpSpPr/>
                <p:nvPr userDrawn="1"/>
              </p:nvGrpSpPr>
              <p:grpSpPr>
                <a:xfrm rot="10800000">
                  <a:off x="13061402" y="3665637"/>
                  <a:ext cx="145820" cy="146462"/>
                  <a:chOff x="13096169" y="3602278"/>
                  <a:chExt cx="145820" cy="146462"/>
                </a:xfrm>
              </p:grpSpPr>
              <p:sp>
                <p:nvSpPr>
                  <p:cNvPr id="70" name="Rechthoek 69">
                    <a:extLst>
                      <a:ext uri="{FF2B5EF4-FFF2-40B4-BE49-F238E27FC236}">
                        <a16:creationId xmlns:a16="http://schemas.microsoft.com/office/drawing/2014/main" id="{2B9A7D47-AEB1-2B47-9956-CE0FF9EEE9A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1" name="Rechthoek 70">
                    <a:extLst>
                      <a:ext uri="{FF2B5EF4-FFF2-40B4-BE49-F238E27FC236}">
                        <a16:creationId xmlns:a16="http://schemas.microsoft.com/office/drawing/2014/main" id="{4153DA07-C8F2-0F41-9012-96BC580F835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65" name="Rechthoek 64">
                <a:extLst>
                  <a:ext uri="{FF2B5EF4-FFF2-40B4-BE49-F238E27FC236}">
                    <a16:creationId xmlns:a16="http://schemas.microsoft.com/office/drawing/2014/main" id="{DDB94F3F-837E-5946-AB44-ECD6D68E309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66" name="Gelijkbenige driehoek 78">
                <a:extLst>
                  <a:ext uri="{FF2B5EF4-FFF2-40B4-BE49-F238E27FC236}">
                    <a16:creationId xmlns:a16="http://schemas.microsoft.com/office/drawing/2014/main" id="{AC202A1E-4BAE-B541-B5E2-7B1F7B5DC95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38" name="Rechthoek 37">
              <a:extLst>
                <a:ext uri="{FF2B5EF4-FFF2-40B4-BE49-F238E27FC236}">
                  <a16:creationId xmlns:a16="http://schemas.microsoft.com/office/drawing/2014/main" id="{D7E29746-37CE-E945-807C-2CD8DE82E140}"/>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39" name="Groep 38">
              <a:extLst>
                <a:ext uri="{FF2B5EF4-FFF2-40B4-BE49-F238E27FC236}">
                  <a16:creationId xmlns:a16="http://schemas.microsoft.com/office/drawing/2014/main" id="{9C674EEE-546A-5241-B58B-DD2CCAD86CCD}"/>
                </a:ext>
              </a:extLst>
            </p:cNvPr>
            <p:cNvGrpSpPr/>
            <p:nvPr userDrawn="1"/>
          </p:nvGrpSpPr>
          <p:grpSpPr>
            <a:xfrm>
              <a:off x="13521121" y="3391865"/>
              <a:ext cx="1222990" cy="563933"/>
              <a:chOff x="-2485819" y="3399207"/>
              <a:chExt cx="1222990" cy="563933"/>
            </a:xfrm>
          </p:grpSpPr>
          <p:sp>
            <p:nvSpPr>
              <p:cNvPr id="43" name="Rechthoek 42">
                <a:extLst>
                  <a:ext uri="{FF2B5EF4-FFF2-40B4-BE49-F238E27FC236}">
                    <a16:creationId xmlns:a16="http://schemas.microsoft.com/office/drawing/2014/main" id="{B4153E26-A940-CA41-BF27-0D01E36BD6D6}"/>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4" name="Rechthoek 43">
                <a:extLst>
                  <a:ext uri="{FF2B5EF4-FFF2-40B4-BE49-F238E27FC236}">
                    <a16:creationId xmlns:a16="http://schemas.microsoft.com/office/drawing/2014/main" id="{743331F1-22BA-3040-A1C8-6CC89978C894}"/>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45" name="Groep 44">
                <a:extLst>
                  <a:ext uri="{FF2B5EF4-FFF2-40B4-BE49-F238E27FC236}">
                    <a16:creationId xmlns:a16="http://schemas.microsoft.com/office/drawing/2014/main" id="{51D7B304-556F-5A4C-BDB2-9BA93D8C7A89}"/>
                  </a:ext>
                </a:extLst>
              </p:cNvPr>
              <p:cNvGrpSpPr/>
              <p:nvPr userDrawn="1"/>
            </p:nvGrpSpPr>
            <p:grpSpPr>
              <a:xfrm>
                <a:off x="-2403869" y="3460544"/>
                <a:ext cx="155951" cy="131922"/>
                <a:chOff x="12968836" y="3354170"/>
                <a:chExt cx="404806" cy="342433"/>
              </a:xfrm>
            </p:grpSpPr>
            <p:sp>
              <p:nvSpPr>
                <p:cNvPr id="58" name="Rechthoek: afgeronde hoeken 61">
                  <a:extLst>
                    <a:ext uri="{FF2B5EF4-FFF2-40B4-BE49-F238E27FC236}">
                      <a16:creationId xmlns:a16="http://schemas.microsoft.com/office/drawing/2014/main" id="{51642592-2319-5949-9411-FBA6671241D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9" name="Rechthoek 58">
                  <a:extLst>
                    <a:ext uri="{FF2B5EF4-FFF2-40B4-BE49-F238E27FC236}">
                      <a16:creationId xmlns:a16="http://schemas.microsoft.com/office/drawing/2014/main" id="{EBDDF535-EA32-3149-A1C2-3DFE6967130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0" name="Rechthoek 59">
                  <a:extLst>
                    <a:ext uri="{FF2B5EF4-FFF2-40B4-BE49-F238E27FC236}">
                      <a16:creationId xmlns:a16="http://schemas.microsoft.com/office/drawing/2014/main" id="{FAEB9892-66AD-9D47-AD8A-443838C1CF6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1" name="Rechthoek 60">
                  <a:extLst>
                    <a:ext uri="{FF2B5EF4-FFF2-40B4-BE49-F238E27FC236}">
                      <a16:creationId xmlns:a16="http://schemas.microsoft.com/office/drawing/2014/main" id="{EB4D996D-4423-5544-8524-A05405DD340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2" name="Rechthoek 61">
                  <a:extLst>
                    <a:ext uri="{FF2B5EF4-FFF2-40B4-BE49-F238E27FC236}">
                      <a16:creationId xmlns:a16="http://schemas.microsoft.com/office/drawing/2014/main" id="{8651638C-16E7-3249-9A3C-268DD4094ED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3" name="Rechthoek 62">
                  <a:extLst>
                    <a:ext uri="{FF2B5EF4-FFF2-40B4-BE49-F238E27FC236}">
                      <a16:creationId xmlns:a16="http://schemas.microsoft.com/office/drawing/2014/main" id="{225D4560-5009-EF45-AEF4-7671E6DC20E0}"/>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46" name="Groep 45">
                <a:extLst>
                  <a:ext uri="{FF2B5EF4-FFF2-40B4-BE49-F238E27FC236}">
                    <a16:creationId xmlns:a16="http://schemas.microsoft.com/office/drawing/2014/main" id="{8239194E-9717-324E-8A8D-179BCA52A240}"/>
                  </a:ext>
                </a:extLst>
              </p:cNvPr>
              <p:cNvGrpSpPr/>
              <p:nvPr userDrawn="1"/>
            </p:nvGrpSpPr>
            <p:grpSpPr>
              <a:xfrm>
                <a:off x="-2423424" y="3690208"/>
                <a:ext cx="166739" cy="218963"/>
                <a:chOff x="12940828" y="3950597"/>
                <a:chExt cx="432813" cy="568367"/>
              </a:xfrm>
            </p:grpSpPr>
            <p:grpSp>
              <p:nvGrpSpPr>
                <p:cNvPr id="50" name="Groep 49">
                  <a:extLst>
                    <a:ext uri="{FF2B5EF4-FFF2-40B4-BE49-F238E27FC236}">
                      <a16:creationId xmlns:a16="http://schemas.microsoft.com/office/drawing/2014/main" id="{9335840C-1844-B443-859F-4589811B865C}"/>
                    </a:ext>
                  </a:extLst>
                </p:cNvPr>
                <p:cNvGrpSpPr/>
                <p:nvPr userDrawn="1"/>
              </p:nvGrpSpPr>
              <p:grpSpPr>
                <a:xfrm>
                  <a:off x="13000382" y="4006891"/>
                  <a:ext cx="373259" cy="315747"/>
                  <a:chOff x="12968836" y="3354170"/>
                  <a:chExt cx="404806" cy="342433"/>
                </a:xfrm>
              </p:grpSpPr>
              <p:sp>
                <p:nvSpPr>
                  <p:cNvPr id="52" name="Rechthoek: afgeronde hoeken 55">
                    <a:extLst>
                      <a:ext uri="{FF2B5EF4-FFF2-40B4-BE49-F238E27FC236}">
                        <a16:creationId xmlns:a16="http://schemas.microsoft.com/office/drawing/2014/main" id="{0FFBCB44-64B7-8D47-AE33-399C97694A0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3" name="Rechthoek 52">
                    <a:extLst>
                      <a:ext uri="{FF2B5EF4-FFF2-40B4-BE49-F238E27FC236}">
                        <a16:creationId xmlns:a16="http://schemas.microsoft.com/office/drawing/2014/main" id="{89A1859A-3BE0-9048-8C95-500B9B99D9C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4" name="Rechthoek 53">
                    <a:extLst>
                      <a:ext uri="{FF2B5EF4-FFF2-40B4-BE49-F238E27FC236}">
                        <a16:creationId xmlns:a16="http://schemas.microsoft.com/office/drawing/2014/main" id="{82BB947C-788B-7D41-B39D-88BFFA57B68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5" name="Rechthoek 54">
                    <a:extLst>
                      <a:ext uri="{FF2B5EF4-FFF2-40B4-BE49-F238E27FC236}">
                        <a16:creationId xmlns:a16="http://schemas.microsoft.com/office/drawing/2014/main" id="{77C581C1-01E0-4449-B7F7-3AB1DAB78E3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6" name="Rechthoek 55">
                    <a:extLst>
                      <a:ext uri="{FF2B5EF4-FFF2-40B4-BE49-F238E27FC236}">
                        <a16:creationId xmlns:a16="http://schemas.microsoft.com/office/drawing/2014/main" id="{3F234F5E-033B-AF4A-A2D4-42506E81705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7" name="Rechthoek 56">
                    <a:extLst>
                      <a:ext uri="{FF2B5EF4-FFF2-40B4-BE49-F238E27FC236}">
                        <a16:creationId xmlns:a16="http://schemas.microsoft.com/office/drawing/2014/main" id="{4F428247-EE28-DB45-B39D-1CAE3E72897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51" name="Boog 50">
                  <a:extLst>
                    <a:ext uri="{FF2B5EF4-FFF2-40B4-BE49-F238E27FC236}">
                      <a16:creationId xmlns:a16="http://schemas.microsoft.com/office/drawing/2014/main" id="{F6F1F9AF-50F7-FB42-8858-04F660D9ECB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47" name="Tekstvak 46">
                <a:extLst>
                  <a:ext uri="{FF2B5EF4-FFF2-40B4-BE49-F238E27FC236}">
                    <a16:creationId xmlns:a16="http://schemas.microsoft.com/office/drawing/2014/main" id="{B68C7CBC-DD2E-AA40-91D3-023CA668E1D4}"/>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48" name="Tekstvak 47">
                <a:extLst>
                  <a:ext uri="{FF2B5EF4-FFF2-40B4-BE49-F238E27FC236}">
                    <a16:creationId xmlns:a16="http://schemas.microsoft.com/office/drawing/2014/main" id="{21389A86-CF5E-8F4E-BADD-5FC3B7CFC16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49" name="Vrije vorm: vorm 52">
                <a:extLst>
                  <a:ext uri="{FF2B5EF4-FFF2-40B4-BE49-F238E27FC236}">
                    <a16:creationId xmlns:a16="http://schemas.microsoft.com/office/drawing/2014/main" id="{7FA99B11-BBDF-1E47-83A0-D2631BBB9E0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sp>
        <p:nvSpPr>
          <p:cNvPr id="94" name="Tekstvak 93">
            <a:extLst>
              <a:ext uri="{FF2B5EF4-FFF2-40B4-BE49-F238E27FC236}">
                <a16:creationId xmlns:a16="http://schemas.microsoft.com/office/drawing/2014/main" id="{00E097B4-ECF4-894D-81C6-6159461DD823}"/>
              </a:ext>
            </a:extLst>
          </p:cNvPr>
          <p:cNvSpPr txBox="1"/>
          <p:nvPr userDrawn="1"/>
        </p:nvSpPr>
        <p:spPr>
          <a:xfrm>
            <a:off x="6881265"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6" name="Tijdelijke aanduiding voor tekst 5">
            <a:extLst>
              <a:ext uri="{FF2B5EF4-FFF2-40B4-BE49-F238E27FC236}">
                <a16:creationId xmlns:a16="http://schemas.microsoft.com/office/drawing/2014/main" id="{BF4B0989-8870-B842-9CF7-C4386369B5AD}"/>
              </a:ext>
            </a:extLst>
          </p:cNvPr>
          <p:cNvSpPr>
            <a:spLocks noGrp="1"/>
          </p:cNvSpPr>
          <p:nvPr>
            <p:ph type="body" sz="quarter" idx="10"/>
          </p:nvPr>
        </p:nvSpPr>
        <p:spPr>
          <a:xfrm>
            <a:off x="6881265" y="1984464"/>
            <a:ext cx="4553903" cy="37076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89" name="Tijdelijke aanduiding voor afbeelding 88">
            <a:extLst>
              <a:ext uri="{FF2B5EF4-FFF2-40B4-BE49-F238E27FC236}">
                <a16:creationId xmlns:a16="http://schemas.microsoft.com/office/drawing/2014/main" id="{62C71DB3-D435-8B49-8ED2-5C4207866E79}"/>
              </a:ext>
            </a:extLst>
          </p:cNvPr>
          <p:cNvSpPr>
            <a:spLocks noGrp="1"/>
          </p:cNvSpPr>
          <p:nvPr>
            <p:ph type="pic" sz="quarter" idx="11"/>
          </p:nvPr>
        </p:nvSpPr>
        <p:spPr>
          <a:xfrm>
            <a:off x="0" y="0"/>
            <a:ext cx="6096000" cy="6858000"/>
          </a:xfrm>
          <a:custGeom>
            <a:avLst/>
            <a:gdLst>
              <a:gd name="connsiteX0" fmla="*/ 1611904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5986678 h 6858000"/>
              <a:gd name="connsiteX5" fmla="*/ 1193383 w 6096000"/>
              <a:gd name="connsiteY5" fmla="*/ 5986678 h 6858000"/>
              <a:gd name="connsiteX6" fmla="*/ 1611904 w 6096000"/>
              <a:gd name="connsiteY6" fmla="*/ 5568156 h 6858000"/>
              <a:gd name="connsiteX7" fmla="*/ 0 w 6096000"/>
              <a:gd name="connsiteY7" fmla="*/ 0 h 6858000"/>
              <a:gd name="connsiteX8" fmla="*/ 1572045 w 6096000"/>
              <a:gd name="connsiteY8" fmla="*/ 0 h 6858000"/>
              <a:gd name="connsiteX9" fmla="*/ 1572045 w 6096000"/>
              <a:gd name="connsiteY9" fmla="*/ 5568156 h 6858000"/>
              <a:gd name="connsiteX10" fmla="*/ 1193383 w 6096000"/>
              <a:gd name="connsiteY10" fmla="*/ 5946818 h 6858000"/>
              <a:gd name="connsiteX11" fmla="*/ 0 w 6096000"/>
              <a:gd name="connsiteY11" fmla="*/ 5946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0" h="6858000">
                <a:moveTo>
                  <a:pt x="1611904" y="0"/>
                </a:moveTo>
                <a:lnTo>
                  <a:pt x="6096000" y="0"/>
                </a:lnTo>
                <a:lnTo>
                  <a:pt x="6096000" y="6858000"/>
                </a:lnTo>
                <a:lnTo>
                  <a:pt x="0" y="6858000"/>
                </a:lnTo>
                <a:lnTo>
                  <a:pt x="0" y="5986678"/>
                </a:lnTo>
                <a:lnTo>
                  <a:pt x="1193383" y="5986678"/>
                </a:lnTo>
                <a:cubicBezTo>
                  <a:pt x="1423769" y="5986678"/>
                  <a:pt x="1611904" y="5798542"/>
                  <a:pt x="1611904" y="5568156"/>
                </a:cubicBezTo>
                <a:close/>
                <a:moveTo>
                  <a:pt x="0" y="0"/>
                </a:moveTo>
                <a:lnTo>
                  <a:pt x="1572045" y="0"/>
                </a:lnTo>
                <a:lnTo>
                  <a:pt x="1572045" y="5568156"/>
                </a:lnTo>
                <a:cubicBezTo>
                  <a:pt x="1572045" y="5777018"/>
                  <a:pt x="1402244" y="5946818"/>
                  <a:pt x="1193383" y="5946818"/>
                </a:cubicBezTo>
                <a:lnTo>
                  <a:pt x="0" y="5946818"/>
                </a:lnTo>
                <a:close/>
              </a:path>
            </a:pathLst>
          </a:custGeom>
          <a:blipFill>
            <a:blip r:embed="rId6" cstate="screen">
              <a:extLst>
                <a:ext uri="{28A0092B-C50C-407E-A947-70E740481C1C}">
                  <a14:useLocalDpi xmlns:a14="http://schemas.microsoft.com/office/drawing/2010/main"/>
                </a:ext>
              </a:extLst>
            </a:blip>
            <a:srcRect/>
            <a:stretch>
              <a:fillRect/>
            </a:stretch>
          </a:blipFill>
        </p:spPr>
        <p:txBody>
          <a:bodyPr wrap="square" anchor="ctr">
            <a:noAutofit/>
          </a:bodyPr>
          <a:lstStyle>
            <a:lvl1pPr algn="ctr">
              <a:defRPr sz="1200">
                <a:solidFill>
                  <a:schemeClr val="bg1"/>
                </a:solidFill>
              </a:defRPr>
            </a:lvl1pPr>
          </a:lstStyle>
          <a:p>
            <a:endParaRPr lang="en-GB"/>
          </a:p>
        </p:txBody>
      </p:sp>
      <p:sp>
        <p:nvSpPr>
          <p:cNvPr id="4" name="Titel 3">
            <a:extLst>
              <a:ext uri="{FF2B5EF4-FFF2-40B4-BE49-F238E27FC236}">
                <a16:creationId xmlns:a16="http://schemas.microsoft.com/office/drawing/2014/main" id="{03A8FB67-A3C0-EB4B-AA4A-3DCD28CA566D}"/>
              </a:ext>
            </a:extLst>
          </p:cNvPr>
          <p:cNvSpPr>
            <a:spLocks noGrp="1"/>
          </p:cNvSpPr>
          <p:nvPr>
            <p:ph type="title"/>
          </p:nvPr>
        </p:nvSpPr>
        <p:spPr>
          <a:xfrm>
            <a:off x="6881265" y="572926"/>
            <a:ext cx="4553903" cy="1092631"/>
          </a:xfrm>
        </p:spPr>
        <p:txBody>
          <a:bodyPr/>
          <a:lstStyle/>
          <a:p>
            <a:r>
              <a:rPr lang="nl-NL" dirty="0"/>
              <a:t>Klik om stijl te bewerken</a:t>
            </a:r>
            <a:endParaRPr lang="en-GB" dirty="0"/>
          </a:p>
        </p:txBody>
      </p:sp>
      <p:grpSp>
        <p:nvGrpSpPr>
          <p:cNvPr id="90" name="Groep 89">
            <a:extLst>
              <a:ext uri="{FF2B5EF4-FFF2-40B4-BE49-F238E27FC236}">
                <a16:creationId xmlns:a16="http://schemas.microsoft.com/office/drawing/2014/main" id="{02160F91-A054-A44D-94F2-7814D9F3C7BF}"/>
              </a:ext>
            </a:extLst>
          </p:cNvPr>
          <p:cNvGrpSpPr/>
          <p:nvPr userDrawn="1"/>
        </p:nvGrpSpPr>
        <p:grpSpPr>
          <a:xfrm>
            <a:off x="-3593091" y="2427248"/>
            <a:ext cx="3593091" cy="3276128"/>
            <a:chOff x="-3593091" y="2427248"/>
            <a:chExt cx="3593091" cy="3276128"/>
          </a:xfrm>
        </p:grpSpPr>
        <p:grpSp>
          <p:nvGrpSpPr>
            <p:cNvPr id="91" name="Groep 90">
              <a:extLst>
                <a:ext uri="{FF2B5EF4-FFF2-40B4-BE49-F238E27FC236}">
                  <a16:creationId xmlns:a16="http://schemas.microsoft.com/office/drawing/2014/main" id="{EF46B36C-D4BA-B149-960A-566BE84E9AFF}"/>
                </a:ext>
              </a:extLst>
            </p:cNvPr>
            <p:cNvGrpSpPr/>
            <p:nvPr userDrawn="1"/>
          </p:nvGrpSpPr>
          <p:grpSpPr>
            <a:xfrm>
              <a:off x="-3593091" y="2427248"/>
              <a:ext cx="3593091" cy="3276128"/>
              <a:chOff x="-3771020" y="2427248"/>
              <a:chExt cx="3593091" cy="3276128"/>
            </a:xfrm>
          </p:grpSpPr>
          <p:sp>
            <p:nvSpPr>
              <p:cNvPr id="93" name="Rechthoek 92">
                <a:extLst>
                  <a:ext uri="{FF2B5EF4-FFF2-40B4-BE49-F238E27FC236}">
                    <a16:creationId xmlns:a16="http://schemas.microsoft.com/office/drawing/2014/main" id="{11ED207E-BAC2-2041-B55B-F5187EA7A165}"/>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95" name="Rechthoek 94">
                <a:extLst>
                  <a:ext uri="{FF2B5EF4-FFF2-40B4-BE49-F238E27FC236}">
                    <a16:creationId xmlns:a16="http://schemas.microsoft.com/office/drawing/2014/main" id="{A4156CE7-CD57-2640-A71A-D2ED4DF77CA3}"/>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96" name="VOORBEELD">
                <a:extLst>
                  <a:ext uri="{FF2B5EF4-FFF2-40B4-BE49-F238E27FC236}">
                    <a16:creationId xmlns:a16="http://schemas.microsoft.com/office/drawing/2014/main" id="{B42ED667-1065-3541-A364-D8F9E30E53AB}"/>
                  </a:ext>
                </a:extLst>
              </p:cNvPr>
              <p:cNvGrpSpPr/>
              <p:nvPr userDrawn="1"/>
            </p:nvGrpSpPr>
            <p:grpSpPr>
              <a:xfrm>
                <a:off x="-3590026" y="2923382"/>
                <a:ext cx="3234311" cy="604518"/>
                <a:chOff x="-3605171" y="458674"/>
                <a:chExt cx="3234311" cy="558875"/>
              </a:xfrm>
            </p:grpSpPr>
            <p:sp>
              <p:nvSpPr>
                <p:cNvPr id="97" name="Rechthoek 96">
                  <a:extLst>
                    <a:ext uri="{FF2B5EF4-FFF2-40B4-BE49-F238E27FC236}">
                      <a16:creationId xmlns:a16="http://schemas.microsoft.com/office/drawing/2014/main" id="{5E3A0B44-2DAD-7448-AFE4-55A07AFCF777}"/>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98" name="Rechthoek 97">
                  <a:extLst>
                    <a:ext uri="{FF2B5EF4-FFF2-40B4-BE49-F238E27FC236}">
                      <a16:creationId xmlns:a16="http://schemas.microsoft.com/office/drawing/2014/main" id="{A09D1140-74F3-C247-8A86-E2F890C536DB}"/>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99" name="Groep 98">
                  <a:extLst>
                    <a:ext uri="{FF2B5EF4-FFF2-40B4-BE49-F238E27FC236}">
                      <a16:creationId xmlns:a16="http://schemas.microsoft.com/office/drawing/2014/main" id="{08AA42C2-3022-F142-BC4C-B09356E45491}"/>
                    </a:ext>
                  </a:extLst>
                </p:cNvPr>
                <p:cNvGrpSpPr/>
                <p:nvPr userDrawn="1"/>
              </p:nvGrpSpPr>
              <p:grpSpPr>
                <a:xfrm>
                  <a:off x="-3386247" y="830871"/>
                  <a:ext cx="139423" cy="109566"/>
                  <a:chOff x="-2866744" y="827071"/>
                  <a:chExt cx="168701" cy="132575"/>
                </a:xfrm>
              </p:grpSpPr>
              <p:grpSp>
                <p:nvGrpSpPr>
                  <p:cNvPr id="130" name="Groep 129">
                    <a:extLst>
                      <a:ext uri="{FF2B5EF4-FFF2-40B4-BE49-F238E27FC236}">
                        <a16:creationId xmlns:a16="http://schemas.microsoft.com/office/drawing/2014/main" id="{3734AE81-6AE6-AB4C-934F-725056577A3C}"/>
                      </a:ext>
                    </a:extLst>
                  </p:cNvPr>
                  <p:cNvGrpSpPr/>
                  <p:nvPr userDrawn="1"/>
                </p:nvGrpSpPr>
                <p:grpSpPr>
                  <a:xfrm>
                    <a:off x="-2866744" y="827071"/>
                    <a:ext cx="168701" cy="132575"/>
                    <a:chOff x="-2866744" y="827071"/>
                    <a:chExt cx="168701" cy="132575"/>
                  </a:xfrm>
                </p:grpSpPr>
                <p:cxnSp>
                  <p:nvCxnSpPr>
                    <p:cNvPr id="132" name="Rechte verbindingslijn 131">
                      <a:extLst>
                        <a:ext uri="{FF2B5EF4-FFF2-40B4-BE49-F238E27FC236}">
                          <a16:creationId xmlns:a16="http://schemas.microsoft.com/office/drawing/2014/main" id="{75E48547-CCF6-5242-B798-979228DB4A8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3" name="Rechte verbindingslijn 132">
                      <a:extLst>
                        <a:ext uri="{FF2B5EF4-FFF2-40B4-BE49-F238E27FC236}">
                          <a16:creationId xmlns:a16="http://schemas.microsoft.com/office/drawing/2014/main" id="{647DCD51-3995-3F47-A6DD-2DA33F80D03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4" name="Rechte verbindingslijn 133">
                      <a:extLst>
                        <a:ext uri="{FF2B5EF4-FFF2-40B4-BE49-F238E27FC236}">
                          <a16:creationId xmlns:a16="http://schemas.microsoft.com/office/drawing/2014/main" id="{48B26512-EE2C-8746-8597-871A7971C23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5" name="Rechte verbindingslijn 134">
                      <a:extLst>
                        <a:ext uri="{FF2B5EF4-FFF2-40B4-BE49-F238E27FC236}">
                          <a16:creationId xmlns:a16="http://schemas.microsoft.com/office/drawing/2014/main" id="{CED6FB07-E0A4-DD45-9AF6-D37D37EB084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6" name="Rechte verbindingslijn 135">
                      <a:extLst>
                        <a:ext uri="{FF2B5EF4-FFF2-40B4-BE49-F238E27FC236}">
                          <a16:creationId xmlns:a16="http://schemas.microsoft.com/office/drawing/2014/main" id="{4353461B-D0B0-7745-8D34-C7D349741D3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1" name="Pijl: rechts 129">
                    <a:extLst>
                      <a:ext uri="{FF2B5EF4-FFF2-40B4-BE49-F238E27FC236}">
                        <a16:creationId xmlns:a16="http://schemas.microsoft.com/office/drawing/2014/main" id="{D5015BDF-4B56-4647-BC5A-53AE0304654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00" name="Groep 99">
                  <a:extLst>
                    <a:ext uri="{FF2B5EF4-FFF2-40B4-BE49-F238E27FC236}">
                      <a16:creationId xmlns:a16="http://schemas.microsoft.com/office/drawing/2014/main" id="{85E681F3-FD54-0746-AF7B-7E664EE488B1}"/>
                    </a:ext>
                  </a:extLst>
                </p:cNvPr>
                <p:cNvGrpSpPr/>
                <p:nvPr userDrawn="1"/>
              </p:nvGrpSpPr>
              <p:grpSpPr>
                <a:xfrm>
                  <a:off x="-3605171" y="830871"/>
                  <a:ext cx="139423" cy="109566"/>
                  <a:chOff x="-2866744" y="518074"/>
                  <a:chExt cx="168701" cy="132575"/>
                </a:xfrm>
              </p:grpSpPr>
              <p:grpSp>
                <p:nvGrpSpPr>
                  <p:cNvPr id="123" name="Groep 122">
                    <a:extLst>
                      <a:ext uri="{FF2B5EF4-FFF2-40B4-BE49-F238E27FC236}">
                        <a16:creationId xmlns:a16="http://schemas.microsoft.com/office/drawing/2014/main" id="{06AF187D-CDD1-7B4B-AF99-C5C3D562EBF6}"/>
                      </a:ext>
                    </a:extLst>
                  </p:cNvPr>
                  <p:cNvGrpSpPr/>
                  <p:nvPr userDrawn="1"/>
                </p:nvGrpSpPr>
                <p:grpSpPr>
                  <a:xfrm>
                    <a:off x="-2866744" y="518074"/>
                    <a:ext cx="168701" cy="132575"/>
                    <a:chOff x="-2866744" y="518074"/>
                    <a:chExt cx="168701" cy="132575"/>
                  </a:xfrm>
                </p:grpSpPr>
                <p:cxnSp>
                  <p:nvCxnSpPr>
                    <p:cNvPr id="125" name="Rechte verbindingslijn 124">
                      <a:extLst>
                        <a:ext uri="{FF2B5EF4-FFF2-40B4-BE49-F238E27FC236}">
                          <a16:creationId xmlns:a16="http://schemas.microsoft.com/office/drawing/2014/main" id="{53630777-BB9B-6146-BC4F-5B5284E22BB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6" name="Rechte verbindingslijn 125">
                      <a:extLst>
                        <a:ext uri="{FF2B5EF4-FFF2-40B4-BE49-F238E27FC236}">
                          <a16:creationId xmlns:a16="http://schemas.microsoft.com/office/drawing/2014/main" id="{37C4678D-7411-8949-9BA1-A10EAD5EA04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27" name="Rechte verbindingslijn 126">
                      <a:extLst>
                        <a:ext uri="{FF2B5EF4-FFF2-40B4-BE49-F238E27FC236}">
                          <a16:creationId xmlns:a16="http://schemas.microsoft.com/office/drawing/2014/main" id="{7C9C5183-3FC7-B240-8774-87D739D1588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28" name="Rechte verbindingslijn 127">
                      <a:extLst>
                        <a:ext uri="{FF2B5EF4-FFF2-40B4-BE49-F238E27FC236}">
                          <a16:creationId xmlns:a16="http://schemas.microsoft.com/office/drawing/2014/main" id="{76CAD121-DF4E-B240-BA15-7A2A0D747D7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29" name="Rechte verbindingslijn 128">
                      <a:extLst>
                        <a:ext uri="{FF2B5EF4-FFF2-40B4-BE49-F238E27FC236}">
                          <a16:creationId xmlns:a16="http://schemas.microsoft.com/office/drawing/2014/main" id="{64A93A07-E89B-F541-9CD8-89A1E63C274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24" name="Pijl: rechts 122">
                    <a:extLst>
                      <a:ext uri="{FF2B5EF4-FFF2-40B4-BE49-F238E27FC236}">
                        <a16:creationId xmlns:a16="http://schemas.microsoft.com/office/drawing/2014/main" id="{0DC0FBEB-AB40-0F4B-88F5-BA75E7529D3D}"/>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101" name="Rechte verbindingslijn 100">
                  <a:extLst>
                    <a:ext uri="{FF2B5EF4-FFF2-40B4-BE49-F238E27FC236}">
                      <a16:creationId xmlns:a16="http://schemas.microsoft.com/office/drawing/2014/main" id="{E5EAD741-1FDA-2E45-A062-33EAB8642A60}"/>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02" name="Rechte verbindingslijn 101">
                  <a:extLst>
                    <a:ext uri="{FF2B5EF4-FFF2-40B4-BE49-F238E27FC236}">
                      <a16:creationId xmlns:a16="http://schemas.microsoft.com/office/drawing/2014/main" id="{D7190B36-680C-6242-B24B-8286A338D66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03" name="Rechthoek 102">
                  <a:extLst>
                    <a:ext uri="{FF2B5EF4-FFF2-40B4-BE49-F238E27FC236}">
                      <a16:creationId xmlns:a16="http://schemas.microsoft.com/office/drawing/2014/main" id="{D4B8FF28-1358-744E-BAC1-8B93498D8F7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104" name="Rechthoek 103">
                  <a:extLst>
                    <a:ext uri="{FF2B5EF4-FFF2-40B4-BE49-F238E27FC236}">
                      <a16:creationId xmlns:a16="http://schemas.microsoft.com/office/drawing/2014/main" id="{CFFD76D8-E77C-9A4A-8818-15142E612ED1}"/>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105" name="Groep 104">
                  <a:extLst>
                    <a:ext uri="{FF2B5EF4-FFF2-40B4-BE49-F238E27FC236}">
                      <a16:creationId xmlns:a16="http://schemas.microsoft.com/office/drawing/2014/main" id="{B07F864C-4C6E-E346-8A6D-A099F0612C35}"/>
                    </a:ext>
                  </a:extLst>
                </p:cNvPr>
                <p:cNvGrpSpPr/>
                <p:nvPr userDrawn="1"/>
              </p:nvGrpSpPr>
              <p:grpSpPr>
                <a:xfrm>
                  <a:off x="-2916763" y="769168"/>
                  <a:ext cx="268738" cy="248381"/>
                  <a:chOff x="-2916763" y="769168"/>
                  <a:chExt cx="268738" cy="248381"/>
                </a:xfrm>
              </p:grpSpPr>
              <p:sp>
                <p:nvSpPr>
                  <p:cNvPr id="115" name="Rechthoek 114">
                    <a:extLst>
                      <a:ext uri="{FF2B5EF4-FFF2-40B4-BE49-F238E27FC236}">
                        <a16:creationId xmlns:a16="http://schemas.microsoft.com/office/drawing/2014/main" id="{677CAE1E-1F3C-B045-A5DA-D05A778D71A2}"/>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16" name="Groep 115">
                    <a:extLst>
                      <a:ext uri="{FF2B5EF4-FFF2-40B4-BE49-F238E27FC236}">
                        <a16:creationId xmlns:a16="http://schemas.microsoft.com/office/drawing/2014/main" id="{96F5FA5E-1C25-BD45-93A5-8A49CDC520D2}"/>
                      </a:ext>
                    </a:extLst>
                  </p:cNvPr>
                  <p:cNvGrpSpPr/>
                  <p:nvPr userDrawn="1"/>
                </p:nvGrpSpPr>
                <p:grpSpPr>
                  <a:xfrm>
                    <a:off x="-2866744" y="827071"/>
                    <a:ext cx="168701" cy="132575"/>
                    <a:chOff x="-2866744" y="827071"/>
                    <a:chExt cx="168701" cy="132575"/>
                  </a:xfrm>
                </p:grpSpPr>
                <p:cxnSp>
                  <p:nvCxnSpPr>
                    <p:cNvPr id="118" name="Rechte verbindingslijn 117">
                      <a:extLst>
                        <a:ext uri="{FF2B5EF4-FFF2-40B4-BE49-F238E27FC236}">
                          <a16:creationId xmlns:a16="http://schemas.microsoft.com/office/drawing/2014/main" id="{1A98A22E-B6FE-E44E-8081-4F24A643EF4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19" name="Rechte verbindingslijn 118">
                      <a:extLst>
                        <a:ext uri="{FF2B5EF4-FFF2-40B4-BE49-F238E27FC236}">
                          <a16:creationId xmlns:a16="http://schemas.microsoft.com/office/drawing/2014/main" id="{83491526-43A6-EF44-94E8-F69B0A4972D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20" name="Rechte verbindingslijn 119">
                      <a:extLst>
                        <a:ext uri="{FF2B5EF4-FFF2-40B4-BE49-F238E27FC236}">
                          <a16:creationId xmlns:a16="http://schemas.microsoft.com/office/drawing/2014/main" id="{BCA9E423-7B26-194F-ADC6-7310F9E573D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21" name="Rechte verbindingslijn 120">
                      <a:extLst>
                        <a:ext uri="{FF2B5EF4-FFF2-40B4-BE49-F238E27FC236}">
                          <a16:creationId xmlns:a16="http://schemas.microsoft.com/office/drawing/2014/main" id="{19F61065-1900-1743-AE53-50D2EC245D1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22" name="Rechte verbindingslijn 121">
                      <a:extLst>
                        <a:ext uri="{FF2B5EF4-FFF2-40B4-BE49-F238E27FC236}">
                          <a16:creationId xmlns:a16="http://schemas.microsoft.com/office/drawing/2014/main" id="{F28E5780-BB32-A741-BC59-DBBC890A86C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17" name="Pijl: rechts 115">
                    <a:extLst>
                      <a:ext uri="{FF2B5EF4-FFF2-40B4-BE49-F238E27FC236}">
                        <a16:creationId xmlns:a16="http://schemas.microsoft.com/office/drawing/2014/main" id="{175F63CA-ECAF-0247-95BE-2A288E0535B0}"/>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106" name="Groep 105">
                  <a:extLst>
                    <a:ext uri="{FF2B5EF4-FFF2-40B4-BE49-F238E27FC236}">
                      <a16:creationId xmlns:a16="http://schemas.microsoft.com/office/drawing/2014/main" id="{0F0632C3-A9E1-B04E-A805-F939D16EF71C}"/>
                    </a:ext>
                  </a:extLst>
                </p:cNvPr>
                <p:cNvGrpSpPr/>
                <p:nvPr userDrawn="1"/>
              </p:nvGrpSpPr>
              <p:grpSpPr>
                <a:xfrm>
                  <a:off x="-2916763" y="460171"/>
                  <a:ext cx="268738" cy="248381"/>
                  <a:chOff x="-2916763" y="460171"/>
                  <a:chExt cx="268738" cy="248381"/>
                </a:xfrm>
              </p:grpSpPr>
              <p:sp>
                <p:nvSpPr>
                  <p:cNvPr id="107" name="Rechthoek 106">
                    <a:extLst>
                      <a:ext uri="{FF2B5EF4-FFF2-40B4-BE49-F238E27FC236}">
                        <a16:creationId xmlns:a16="http://schemas.microsoft.com/office/drawing/2014/main" id="{49173C6A-0D10-A341-AAE0-91C951BE57B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108" name="Groep 107">
                    <a:extLst>
                      <a:ext uri="{FF2B5EF4-FFF2-40B4-BE49-F238E27FC236}">
                        <a16:creationId xmlns:a16="http://schemas.microsoft.com/office/drawing/2014/main" id="{B48EFE14-68B5-5043-9EAC-CD9CCD265D9E}"/>
                      </a:ext>
                    </a:extLst>
                  </p:cNvPr>
                  <p:cNvGrpSpPr/>
                  <p:nvPr userDrawn="1"/>
                </p:nvGrpSpPr>
                <p:grpSpPr>
                  <a:xfrm>
                    <a:off x="-2866744" y="518074"/>
                    <a:ext cx="168701" cy="132575"/>
                    <a:chOff x="-2866744" y="518074"/>
                    <a:chExt cx="168701" cy="132575"/>
                  </a:xfrm>
                </p:grpSpPr>
                <p:cxnSp>
                  <p:nvCxnSpPr>
                    <p:cNvPr id="110" name="Rechte verbindingslijn 109">
                      <a:extLst>
                        <a:ext uri="{FF2B5EF4-FFF2-40B4-BE49-F238E27FC236}">
                          <a16:creationId xmlns:a16="http://schemas.microsoft.com/office/drawing/2014/main" id="{493F9632-BE19-934B-ADB9-674E3DA9110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11" name="Rechte verbindingslijn 110">
                      <a:extLst>
                        <a:ext uri="{FF2B5EF4-FFF2-40B4-BE49-F238E27FC236}">
                          <a16:creationId xmlns:a16="http://schemas.microsoft.com/office/drawing/2014/main" id="{91D5EF20-58C7-1048-8D03-82F1FFD13B8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12" name="Rechte verbindingslijn 111">
                      <a:extLst>
                        <a:ext uri="{FF2B5EF4-FFF2-40B4-BE49-F238E27FC236}">
                          <a16:creationId xmlns:a16="http://schemas.microsoft.com/office/drawing/2014/main" id="{43C704B6-91D7-094A-A763-FBE43ADECEE0}"/>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13" name="Rechte verbindingslijn 112">
                      <a:extLst>
                        <a:ext uri="{FF2B5EF4-FFF2-40B4-BE49-F238E27FC236}">
                          <a16:creationId xmlns:a16="http://schemas.microsoft.com/office/drawing/2014/main" id="{38CE4D26-1EDD-054C-9173-2CE6CC7B5B2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14" name="Rechte verbindingslijn 113">
                      <a:extLst>
                        <a:ext uri="{FF2B5EF4-FFF2-40B4-BE49-F238E27FC236}">
                          <a16:creationId xmlns:a16="http://schemas.microsoft.com/office/drawing/2014/main" id="{92E98D59-CEFA-6844-8B4F-D02F5509F1A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09" name="Pijl: rechts 107">
                    <a:extLst>
                      <a:ext uri="{FF2B5EF4-FFF2-40B4-BE49-F238E27FC236}">
                        <a16:creationId xmlns:a16="http://schemas.microsoft.com/office/drawing/2014/main" id="{3B226E94-BC99-B943-8F6A-7BB724C069E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92" name="Afbeelding 91">
              <a:extLst>
                <a:ext uri="{FF2B5EF4-FFF2-40B4-BE49-F238E27FC236}">
                  <a16:creationId xmlns:a16="http://schemas.microsoft.com/office/drawing/2014/main" id="{32AB8866-6F62-244D-8C35-AD547DDEDE4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14840238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0% Afbeelding">
    <p:bg>
      <p:bgPr>
        <a:solidFill>
          <a:schemeClr val="bg1"/>
        </a:solidFill>
        <a:effectLst/>
      </p:bgPr>
    </p:bg>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B2ADE3C6-B8B0-6C4C-ADE7-FA2D4D38EBFC}"/>
              </a:ext>
            </a:extLst>
          </p:cNvPr>
          <p:cNvSpPr>
            <a:spLocks noGrp="1"/>
          </p:cNvSpPr>
          <p:nvPr>
            <p:ph type="pic" sz="quarter" idx="10"/>
          </p:nvPr>
        </p:nvSpPr>
        <p:spPr>
          <a:xfrm>
            <a:off x="0" y="0"/>
            <a:ext cx="12192000" cy="6858000"/>
          </a:xfrm>
          <a:custGeom>
            <a:avLst/>
            <a:gdLst>
              <a:gd name="connsiteX0" fmla="*/ 11560781 w 12192000"/>
              <a:gd name="connsiteY0" fmla="*/ 6226055 h 6858000"/>
              <a:gd name="connsiteX1" fmla="*/ 11587137 w 12192000"/>
              <a:gd name="connsiteY1" fmla="*/ 6269073 h 6858000"/>
              <a:gd name="connsiteX2" fmla="*/ 11629798 w 12192000"/>
              <a:gd name="connsiteY2" fmla="*/ 6325868 h 6858000"/>
              <a:gd name="connsiteX3" fmla="*/ 11636686 w 12192000"/>
              <a:gd name="connsiteY3" fmla="*/ 6334288 h 6858000"/>
              <a:gd name="connsiteX4" fmla="*/ 11603718 w 12192000"/>
              <a:gd name="connsiteY4" fmla="*/ 6334288 h 6858000"/>
              <a:gd name="connsiteX5" fmla="*/ 11544230 w 12192000"/>
              <a:gd name="connsiteY5" fmla="*/ 6274722 h 6858000"/>
              <a:gd name="connsiteX6" fmla="*/ 11544230 w 12192000"/>
              <a:gd name="connsiteY6" fmla="*/ 6266848 h 6858000"/>
              <a:gd name="connsiteX7" fmla="*/ 11548910 w 12192000"/>
              <a:gd name="connsiteY7" fmla="*/ 6243677 h 6858000"/>
              <a:gd name="connsiteX8" fmla="*/ 11527834 w 12192000"/>
              <a:gd name="connsiteY8" fmla="*/ 6152282 h 6858000"/>
              <a:gd name="connsiteX9" fmla="*/ 11530417 w 12192000"/>
              <a:gd name="connsiteY9" fmla="*/ 6166209 h 6858000"/>
              <a:gd name="connsiteX10" fmla="*/ 11544241 w 12192000"/>
              <a:gd name="connsiteY10" fmla="*/ 6198887 h 6858000"/>
              <a:gd name="connsiteX11" fmla="*/ 11539230 w 12192000"/>
              <a:gd name="connsiteY11" fmla="*/ 6202276 h 6858000"/>
              <a:gd name="connsiteX12" fmla="*/ 11512434 w 12192000"/>
              <a:gd name="connsiteY12" fmla="*/ 6266848 h 6858000"/>
              <a:gd name="connsiteX13" fmla="*/ 11512434 w 12192000"/>
              <a:gd name="connsiteY13" fmla="*/ 6274722 h 6858000"/>
              <a:gd name="connsiteX14" fmla="*/ 11603718 w 12192000"/>
              <a:gd name="connsiteY14" fmla="*/ 6366125 h 6858000"/>
              <a:gd name="connsiteX15" fmla="*/ 11689190 w 12192000"/>
              <a:gd name="connsiteY15" fmla="*/ 6366125 h 6858000"/>
              <a:gd name="connsiteX16" fmla="*/ 11689190 w 12192000"/>
              <a:gd name="connsiteY16" fmla="*/ 6334288 h 6858000"/>
              <a:gd name="connsiteX17" fmla="*/ 11661692 w 12192000"/>
              <a:gd name="connsiteY17" fmla="*/ 6334288 h 6858000"/>
              <a:gd name="connsiteX18" fmla="*/ 11668580 w 12192000"/>
              <a:gd name="connsiteY18" fmla="*/ 6325868 h 6858000"/>
              <a:gd name="connsiteX19" fmla="*/ 11697741 w 12192000"/>
              <a:gd name="connsiteY19" fmla="*/ 6287046 h 6858000"/>
              <a:gd name="connsiteX20" fmla="*/ 11709362 w 12192000"/>
              <a:gd name="connsiteY20" fmla="*/ 6287046 h 6858000"/>
              <a:gd name="connsiteX21" fmla="*/ 11754150 w 12192000"/>
              <a:gd name="connsiteY21" fmla="*/ 6346612 h 6858000"/>
              <a:gd name="connsiteX22" fmla="*/ 11754150 w 12192000"/>
              <a:gd name="connsiteY22" fmla="*/ 6354486 h 6858000"/>
              <a:gd name="connsiteX23" fmla="*/ 11694661 w 12192000"/>
              <a:gd name="connsiteY23" fmla="*/ 6414052 h 6858000"/>
              <a:gd name="connsiteX24" fmla="*/ 11689533 w 12192000"/>
              <a:gd name="connsiteY24" fmla="*/ 6414052 h 6858000"/>
              <a:gd name="connsiteX25" fmla="*/ 11608847 w 12192000"/>
              <a:gd name="connsiteY25" fmla="*/ 6414052 h 6858000"/>
              <a:gd name="connsiteX26" fmla="*/ 11597223 w 12192000"/>
              <a:gd name="connsiteY26" fmla="*/ 6414052 h 6858000"/>
              <a:gd name="connsiteX27" fmla="*/ 11466964 w 12192000"/>
              <a:gd name="connsiteY27" fmla="*/ 6279172 h 6858000"/>
              <a:gd name="connsiteX28" fmla="*/ 11466964 w 12192000"/>
              <a:gd name="connsiteY28" fmla="*/ 6263425 h 6858000"/>
              <a:gd name="connsiteX29" fmla="*/ 11505170 w 12192000"/>
              <a:gd name="connsiteY29" fmla="*/ 6168129 h 6858000"/>
              <a:gd name="connsiteX30" fmla="*/ 11649189 w 12192000"/>
              <a:gd name="connsiteY30" fmla="*/ 6013180 h 6858000"/>
              <a:gd name="connsiteX31" fmla="*/ 11534860 w 12192000"/>
              <a:gd name="connsiteY31" fmla="*/ 6089146 h 6858000"/>
              <a:gd name="connsiteX32" fmla="*/ 11530094 w 12192000"/>
              <a:gd name="connsiteY32" fmla="*/ 6112695 h 6858000"/>
              <a:gd name="connsiteX33" fmla="*/ 11482733 w 12192000"/>
              <a:gd name="connsiteY33" fmla="*/ 6145534 h 6858000"/>
              <a:gd name="connsiteX34" fmla="*/ 11435168 w 12192000"/>
              <a:gd name="connsiteY34" fmla="*/ 6263425 h 6858000"/>
              <a:gd name="connsiteX35" fmla="*/ 11435168 w 12192000"/>
              <a:gd name="connsiteY35" fmla="*/ 6279172 h 6858000"/>
              <a:gd name="connsiteX36" fmla="*/ 11597223 w 12192000"/>
              <a:gd name="connsiteY36" fmla="*/ 6445889 h 6858000"/>
              <a:gd name="connsiteX37" fmla="*/ 11608847 w 12192000"/>
              <a:gd name="connsiteY37" fmla="*/ 6445889 h 6858000"/>
              <a:gd name="connsiteX38" fmla="*/ 11689533 w 12192000"/>
              <a:gd name="connsiteY38" fmla="*/ 6445889 h 6858000"/>
              <a:gd name="connsiteX39" fmla="*/ 11694661 w 12192000"/>
              <a:gd name="connsiteY39" fmla="*/ 6445889 h 6858000"/>
              <a:gd name="connsiteX40" fmla="*/ 11785945 w 12192000"/>
              <a:gd name="connsiteY40" fmla="*/ 6354486 h 6858000"/>
              <a:gd name="connsiteX41" fmla="*/ 11785945 w 12192000"/>
              <a:gd name="connsiteY41" fmla="*/ 6346612 h 6858000"/>
              <a:gd name="connsiteX42" fmla="*/ 11739213 w 12192000"/>
              <a:gd name="connsiteY42" fmla="*/ 6262414 h 6858000"/>
              <a:gd name="connsiteX43" fmla="*/ 11718399 w 12192000"/>
              <a:gd name="connsiteY43" fmla="*/ 6257391 h 6858000"/>
              <a:gd name="connsiteX44" fmla="*/ 11743597 w 12192000"/>
              <a:gd name="connsiteY44" fmla="*/ 6216261 h 6858000"/>
              <a:gd name="connsiteX45" fmla="*/ 11751456 w 12192000"/>
              <a:gd name="connsiteY45" fmla="*/ 6217911 h 6858000"/>
              <a:gd name="connsiteX46" fmla="*/ 11831073 w 12192000"/>
              <a:gd name="connsiteY46" fmla="*/ 6342161 h 6858000"/>
              <a:gd name="connsiteX47" fmla="*/ 11831073 w 12192000"/>
              <a:gd name="connsiteY47" fmla="*/ 6357908 h 6858000"/>
              <a:gd name="connsiteX48" fmla="*/ 11700814 w 12192000"/>
              <a:gd name="connsiteY48" fmla="*/ 6492788 h 6858000"/>
              <a:gd name="connsiteX49" fmla="*/ 11608504 w 12192000"/>
              <a:gd name="connsiteY49" fmla="*/ 6492788 h 6858000"/>
              <a:gd name="connsiteX50" fmla="*/ 11608504 w 12192000"/>
              <a:gd name="connsiteY50" fmla="*/ 6524624 h 6858000"/>
              <a:gd name="connsiteX51" fmla="*/ 11700814 w 12192000"/>
              <a:gd name="connsiteY51" fmla="*/ 6524624 h 6858000"/>
              <a:gd name="connsiteX52" fmla="*/ 11862869 w 12192000"/>
              <a:gd name="connsiteY52" fmla="*/ 6357908 h 6858000"/>
              <a:gd name="connsiteX53" fmla="*/ 11862869 w 12192000"/>
              <a:gd name="connsiteY53" fmla="*/ 6342161 h 6858000"/>
              <a:gd name="connsiteX54" fmla="*/ 11764261 w 12192000"/>
              <a:gd name="connsiteY54" fmla="*/ 6188545 h 6858000"/>
              <a:gd name="connsiteX55" fmla="*/ 11758976 w 12192000"/>
              <a:gd name="connsiteY55" fmla="*/ 6187448 h 6858000"/>
              <a:gd name="connsiteX56" fmla="*/ 11767961 w 12192000"/>
              <a:gd name="connsiteY56" fmla="*/ 6166209 h 6858000"/>
              <a:gd name="connsiteX57" fmla="*/ 11773294 w 12192000"/>
              <a:gd name="connsiteY57" fmla="*/ 6137447 h 6858000"/>
              <a:gd name="connsiteX58" fmla="*/ 11649189 w 12192000"/>
              <a:gd name="connsiteY58" fmla="*/ 6013180 h 6858000"/>
              <a:gd name="connsiteX59" fmla="*/ 0 w 12192000"/>
              <a:gd name="connsiteY59" fmla="*/ 0 h 6858000"/>
              <a:gd name="connsiteX60" fmla="*/ 12192000 w 12192000"/>
              <a:gd name="connsiteY60" fmla="*/ 0 h 6858000"/>
              <a:gd name="connsiteX61" fmla="*/ 12192000 w 12192000"/>
              <a:gd name="connsiteY61" fmla="*/ 6858000 h 6858000"/>
              <a:gd name="connsiteX62" fmla="*/ 0 w 12192000"/>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192000" h="6858000">
                <a:moveTo>
                  <a:pt x="11560781" y="6226055"/>
                </a:moveTo>
                <a:lnTo>
                  <a:pt x="11587137" y="6269073"/>
                </a:lnTo>
                <a:cubicBezTo>
                  <a:pt x="11602650" y="6291282"/>
                  <a:pt x="11618163" y="6311351"/>
                  <a:pt x="11629798" y="6325868"/>
                </a:cubicBezTo>
                <a:lnTo>
                  <a:pt x="11636686" y="6334288"/>
                </a:lnTo>
                <a:lnTo>
                  <a:pt x="11603718" y="6334288"/>
                </a:lnTo>
                <a:cubicBezTo>
                  <a:pt x="11570897" y="6334288"/>
                  <a:pt x="11544230" y="6307585"/>
                  <a:pt x="11544230" y="6274722"/>
                </a:cubicBezTo>
                <a:lnTo>
                  <a:pt x="11544230" y="6266848"/>
                </a:lnTo>
                <a:cubicBezTo>
                  <a:pt x="11544230" y="6258632"/>
                  <a:pt x="11545897" y="6250801"/>
                  <a:pt x="11548910" y="6243677"/>
                </a:cubicBezTo>
                <a:close/>
                <a:moveTo>
                  <a:pt x="11527834" y="6152282"/>
                </a:moveTo>
                <a:lnTo>
                  <a:pt x="11530417" y="6166209"/>
                </a:lnTo>
                <a:lnTo>
                  <a:pt x="11544241" y="6198887"/>
                </a:lnTo>
                <a:lnTo>
                  <a:pt x="11539230" y="6202276"/>
                </a:lnTo>
                <a:cubicBezTo>
                  <a:pt x="11522691" y="6218836"/>
                  <a:pt x="11512434" y="6241687"/>
                  <a:pt x="11512434" y="6266848"/>
                </a:cubicBezTo>
                <a:lnTo>
                  <a:pt x="11512434" y="6274722"/>
                </a:lnTo>
                <a:cubicBezTo>
                  <a:pt x="11512434" y="6325045"/>
                  <a:pt x="11553461" y="6366125"/>
                  <a:pt x="11603718" y="6366125"/>
                </a:cubicBezTo>
                <a:lnTo>
                  <a:pt x="11689190" y="6366125"/>
                </a:lnTo>
                <a:lnTo>
                  <a:pt x="11689190" y="6334288"/>
                </a:lnTo>
                <a:lnTo>
                  <a:pt x="11661692" y="6334288"/>
                </a:lnTo>
                <a:lnTo>
                  <a:pt x="11668580" y="6325868"/>
                </a:lnTo>
                <a:lnTo>
                  <a:pt x="11697741" y="6287046"/>
                </a:lnTo>
                <a:lnTo>
                  <a:pt x="11709362" y="6287046"/>
                </a:lnTo>
                <a:cubicBezTo>
                  <a:pt x="11733636" y="6287046"/>
                  <a:pt x="11754150" y="6314433"/>
                  <a:pt x="11754150" y="6346612"/>
                </a:cubicBezTo>
                <a:lnTo>
                  <a:pt x="11754150" y="6354486"/>
                </a:lnTo>
                <a:cubicBezTo>
                  <a:pt x="11754150" y="6387350"/>
                  <a:pt x="11727482" y="6414052"/>
                  <a:pt x="11694661" y="6414052"/>
                </a:cubicBezTo>
                <a:lnTo>
                  <a:pt x="11689533" y="6414052"/>
                </a:lnTo>
                <a:lnTo>
                  <a:pt x="11608847" y="6414052"/>
                </a:lnTo>
                <a:lnTo>
                  <a:pt x="11597223" y="6414052"/>
                </a:lnTo>
                <a:cubicBezTo>
                  <a:pt x="11525426" y="6414052"/>
                  <a:pt x="11466964" y="6353459"/>
                  <a:pt x="11466964" y="6279172"/>
                </a:cubicBezTo>
                <a:lnTo>
                  <a:pt x="11466964" y="6263425"/>
                </a:lnTo>
                <a:cubicBezTo>
                  <a:pt x="11466964" y="6226282"/>
                  <a:pt x="11481580" y="6192563"/>
                  <a:pt x="11505170" y="6168129"/>
                </a:cubicBezTo>
                <a:close/>
                <a:moveTo>
                  <a:pt x="11649189" y="6013180"/>
                </a:moveTo>
                <a:cubicBezTo>
                  <a:pt x="11597906" y="6013180"/>
                  <a:pt x="11553739" y="6044568"/>
                  <a:pt x="11534860" y="6089146"/>
                </a:cubicBezTo>
                <a:lnTo>
                  <a:pt x="11530094" y="6112695"/>
                </a:lnTo>
                <a:lnTo>
                  <a:pt x="11482733" y="6145534"/>
                </a:lnTo>
                <a:cubicBezTo>
                  <a:pt x="11453374" y="6175702"/>
                  <a:pt x="11435168" y="6217381"/>
                  <a:pt x="11435168" y="6263425"/>
                </a:cubicBezTo>
                <a:lnTo>
                  <a:pt x="11435168" y="6279172"/>
                </a:lnTo>
                <a:cubicBezTo>
                  <a:pt x="11435168" y="6371260"/>
                  <a:pt x="11507990" y="6445889"/>
                  <a:pt x="11597223" y="6445889"/>
                </a:cubicBezTo>
                <a:lnTo>
                  <a:pt x="11608847" y="6445889"/>
                </a:lnTo>
                <a:lnTo>
                  <a:pt x="11689533" y="6445889"/>
                </a:lnTo>
                <a:lnTo>
                  <a:pt x="11694661" y="6445889"/>
                </a:lnTo>
                <a:cubicBezTo>
                  <a:pt x="11744919" y="6445889"/>
                  <a:pt x="11785945" y="6404809"/>
                  <a:pt x="11785945" y="6354486"/>
                </a:cubicBezTo>
                <a:lnTo>
                  <a:pt x="11785945" y="6346612"/>
                </a:lnTo>
                <a:cubicBezTo>
                  <a:pt x="11785945" y="6308870"/>
                  <a:pt x="11766714" y="6276327"/>
                  <a:pt x="11739213" y="6262414"/>
                </a:cubicBezTo>
                <a:lnTo>
                  <a:pt x="11718399" y="6257391"/>
                </a:lnTo>
                <a:lnTo>
                  <a:pt x="11743597" y="6216261"/>
                </a:lnTo>
                <a:lnTo>
                  <a:pt x="11751456" y="6217911"/>
                </a:lnTo>
                <a:cubicBezTo>
                  <a:pt x="11798188" y="6238435"/>
                  <a:pt x="11831073" y="6286447"/>
                  <a:pt x="11831073" y="6342161"/>
                </a:cubicBezTo>
                <a:lnTo>
                  <a:pt x="11831073" y="6357908"/>
                </a:lnTo>
                <a:cubicBezTo>
                  <a:pt x="11831073" y="6432195"/>
                  <a:pt x="11772611" y="6492788"/>
                  <a:pt x="11700814" y="6492788"/>
                </a:cubicBezTo>
                <a:lnTo>
                  <a:pt x="11608504" y="6492788"/>
                </a:lnTo>
                <a:lnTo>
                  <a:pt x="11608504" y="6524624"/>
                </a:lnTo>
                <a:lnTo>
                  <a:pt x="11700814" y="6524624"/>
                </a:lnTo>
                <a:cubicBezTo>
                  <a:pt x="11790047" y="6524624"/>
                  <a:pt x="11862869" y="6449654"/>
                  <a:pt x="11862869" y="6357908"/>
                </a:cubicBezTo>
                <a:lnTo>
                  <a:pt x="11862869" y="6342161"/>
                </a:lnTo>
                <a:cubicBezTo>
                  <a:pt x="11863126" y="6273096"/>
                  <a:pt x="11822419" y="6213851"/>
                  <a:pt x="11764261" y="6188545"/>
                </a:cubicBezTo>
                <a:lnTo>
                  <a:pt x="11758976" y="6187448"/>
                </a:lnTo>
                <a:lnTo>
                  <a:pt x="11767961" y="6166209"/>
                </a:lnTo>
                <a:cubicBezTo>
                  <a:pt x="11771355" y="6155735"/>
                  <a:pt x="11773294" y="6146005"/>
                  <a:pt x="11773294" y="6137447"/>
                </a:cubicBezTo>
                <a:cubicBezTo>
                  <a:pt x="11773294" y="6068637"/>
                  <a:pt x="11717908" y="6013180"/>
                  <a:pt x="11649189" y="6013180"/>
                </a:cubicBezTo>
                <a:close/>
                <a:moveTo>
                  <a:pt x="0" y="0"/>
                </a:moveTo>
                <a:lnTo>
                  <a:pt x="12192000" y="0"/>
                </a:lnTo>
                <a:lnTo>
                  <a:pt x="12192000" y="6858000"/>
                </a:lnTo>
                <a:lnTo>
                  <a:pt x="0" y="6858000"/>
                </a:lnTo>
                <a:close/>
              </a:path>
            </a:pathLst>
          </a:custGeom>
          <a:solidFill>
            <a:schemeClr val="accent1"/>
          </a:solidFill>
        </p:spPr>
        <p:txBody>
          <a:bodyPr wrap="square" anchor="ctr">
            <a:noAutofit/>
          </a:bodyPr>
          <a:lstStyle>
            <a:lvl1pPr algn="ctr">
              <a:defRPr>
                <a:solidFill>
                  <a:schemeClr val="bg1"/>
                </a:solidFill>
              </a:defRPr>
            </a:lvl1pPr>
          </a:lstStyle>
          <a:p>
            <a:endParaRPr lang="en-GB"/>
          </a:p>
        </p:txBody>
      </p:sp>
      <p:sp>
        <p:nvSpPr>
          <p:cNvPr id="14" name="Vrije vorm 13">
            <a:extLst>
              <a:ext uri="{FF2B5EF4-FFF2-40B4-BE49-F238E27FC236}">
                <a16:creationId xmlns:a16="http://schemas.microsoft.com/office/drawing/2014/main" id="{B0F88216-AE2A-8D40-93B4-178758B079EF}"/>
              </a:ext>
            </a:extLst>
          </p:cNvPr>
          <p:cNvSpPr/>
          <p:nvPr userDrawn="1"/>
        </p:nvSpPr>
        <p:spPr>
          <a:xfrm>
            <a:off x="11525084" y="6013181"/>
            <a:ext cx="248210" cy="336170"/>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sp>
        <p:nvSpPr>
          <p:cNvPr id="15" name="Vrije vorm 14">
            <a:extLst>
              <a:ext uri="{FF2B5EF4-FFF2-40B4-BE49-F238E27FC236}">
                <a16:creationId xmlns:a16="http://schemas.microsoft.com/office/drawing/2014/main" id="{F6067410-42B2-014F-B2A8-6B7E8C070917}"/>
              </a:ext>
            </a:extLst>
          </p:cNvPr>
          <p:cNvSpPr/>
          <p:nvPr userDrawn="1"/>
        </p:nvSpPr>
        <p:spPr>
          <a:xfrm>
            <a:off x="11435168" y="6096710"/>
            <a:ext cx="427702" cy="427915"/>
          </a:xfrm>
          <a:custGeom>
            <a:avLst/>
            <a:gdLst>
              <a:gd name="connsiteX0" fmla="*/ 168550 w 427702"/>
              <a:gd name="connsiteY0" fmla="*/ 78736 h 427915"/>
              <a:gd name="connsiteX1" fmla="*/ 173678 w 427702"/>
              <a:gd name="connsiteY1" fmla="*/ 78736 h 427915"/>
              <a:gd name="connsiteX2" fmla="*/ 254364 w 427702"/>
              <a:gd name="connsiteY2" fmla="*/ 78736 h 427915"/>
              <a:gd name="connsiteX3" fmla="*/ 265988 w 427702"/>
              <a:gd name="connsiteY3" fmla="*/ 78736 h 427915"/>
              <a:gd name="connsiteX4" fmla="*/ 427701 w 427702"/>
              <a:gd name="connsiteY4" fmla="*/ 245452 h 427915"/>
              <a:gd name="connsiteX5" fmla="*/ 427701 w 427702"/>
              <a:gd name="connsiteY5" fmla="*/ 261199 h 427915"/>
              <a:gd name="connsiteX6" fmla="*/ 265646 w 427702"/>
              <a:gd name="connsiteY6" fmla="*/ 427915 h 427915"/>
              <a:gd name="connsiteX7" fmla="*/ 173336 w 427702"/>
              <a:gd name="connsiteY7" fmla="*/ 427915 h 427915"/>
              <a:gd name="connsiteX8" fmla="*/ 173336 w 427702"/>
              <a:gd name="connsiteY8" fmla="*/ 396079 h 427915"/>
              <a:gd name="connsiteX9" fmla="*/ 265646 w 427702"/>
              <a:gd name="connsiteY9" fmla="*/ 396079 h 427915"/>
              <a:gd name="connsiteX10" fmla="*/ 395905 w 427702"/>
              <a:gd name="connsiteY10" fmla="*/ 261199 h 427915"/>
              <a:gd name="connsiteX11" fmla="*/ 395905 w 427702"/>
              <a:gd name="connsiteY11" fmla="*/ 245452 h 427915"/>
              <a:gd name="connsiteX12" fmla="*/ 265646 w 427702"/>
              <a:gd name="connsiteY12" fmla="*/ 110573 h 427915"/>
              <a:gd name="connsiteX13" fmla="*/ 254022 w 427702"/>
              <a:gd name="connsiteY13" fmla="*/ 110573 h 427915"/>
              <a:gd name="connsiteX14" fmla="*/ 173678 w 427702"/>
              <a:gd name="connsiteY14" fmla="*/ 110573 h 427915"/>
              <a:gd name="connsiteX15" fmla="*/ 168550 w 427702"/>
              <a:gd name="connsiteY15" fmla="*/ 110573 h 427915"/>
              <a:gd name="connsiteX16" fmla="*/ 109062 w 427702"/>
              <a:gd name="connsiteY16" fmla="*/ 170139 h 427915"/>
              <a:gd name="connsiteX17" fmla="*/ 109062 w 427702"/>
              <a:gd name="connsiteY17" fmla="*/ 178013 h 427915"/>
              <a:gd name="connsiteX18" fmla="*/ 168550 w 427702"/>
              <a:gd name="connsiteY18" fmla="*/ 237579 h 427915"/>
              <a:gd name="connsiteX19" fmla="*/ 254022 w 427702"/>
              <a:gd name="connsiteY19" fmla="*/ 237579 h 427915"/>
              <a:gd name="connsiteX20" fmla="*/ 254022 w 427702"/>
              <a:gd name="connsiteY20" fmla="*/ 269416 h 427915"/>
              <a:gd name="connsiteX21" fmla="*/ 168550 w 427702"/>
              <a:gd name="connsiteY21" fmla="*/ 269416 h 427915"/>
              <a:gd name="connsiteX22" fmla="*/ 77266 w 427702"/>
              <a:gd name="connsiteY22" fmla="*/ 178013 h 427915"/>
              <a:gd name="connsiteX23" fmla="*/ 77266 w 427702"/>
              <a:gd name="connsiteY23" fmla="*/ 170139 h 427915"/>
              <a:gd name="connsiteX24" fmla="*/ 168550 w 427702"/>
              <a:gd name="connsiteY24" fmla="*/ 78736 h 427915"/>
              <a:gd name="connsiteX25" fmla="*/ 162055 w 427702"/>
              <a:gd name="connsiteY25" fmla="*/ 0 h 427915"/>
              <a:gd name="connsiteX26" fmla="*/ 254365 w 427702"/>
              <a:gd name="connsiteY26" fmla="*/ 0 h 427915"/>
              <a:gd name="connsiteX27" fmla="*/ 254365 w 427702"/>
              <a:gd name="connsiteY27" fmla="*/ 31837 h 427915"/>
              <a:gd name="connsiteX28" fmla="*/ 162055 w 427702"/>
              <a:gd name="connsiteY28" fmla="*/ 31837 h 427915"/>
              <a:gd name="connsiteX29" fmla="*/ 31796 w 427702"/>
              <a:gd name="connsiteY29" fmla="*/ 166716 h 427915"/>
              <a:gd name="connsiteX30" fmla="*/ 31796 w 427702"/>
              <a:gd name="connsiteY30" fmla="*/ 182463 h 427915"/>
              <a:gd name="connsiteX31" fmla="*/ 162055 w 427702"/>
              <a:gd name="connsiteY31" fmla="*/ 317343 h 427915"/>
              <a:gd name="connsiteX32" fmla="*/ 173679 w 427702"/>
              <a:gd name="connsiteY32" fmla="*/ 317343 h 427915"/>
              <a:gd name="connsiteX33" fmla="*/ 254365 w 427702"/>
              <a:gd name="connsiteY33" fmla="*/ 317343 h 427915"/>
              <a:gd name="connsiteX34" fmla="*/ 259493 w 427702"/>
              <a:gd name="connsiteY34" fmla="*/ 317343 h 427915"/>
              <a:gd name="connsiteX35" fmla="*/ 318982 w 427702"/>
              <a:gd name="connsiteY35" fmla="*/ 257777 h 427915"/>
              <a:gd name="connsiteX36" fmla="*/ 318982 w 427702"/>
              <a:gd name="connsiteY36" fmla="*/ 249903 h 427915"/>
              <a:gd name="connsiteX37" fmla="*/ 274194 w 427702"/>
              <a:gd name="connsiteY37" fmla="*/ 190337 h 427915"/>
              <a:gd name="connsiteX38" fmla="*/ 213680 w 427702"/>
              <a:gd name="connsiteY38" fmla="*/ 190337 h 427915"/>
              <a:gd name="connsiteX39" fmla="*/ 213680 w 427702"/>
              <a:gd name="connsiteY39" fmla="*/ 158500 h 427915"/>
              <a:gd name="connsiteX40" fmla="*/ 274194 w 427702"/>
              <a:gd name="connsiteY40" fmla="*/ 158500 h 427915"/>
              <a:gd name="connsiteX41" fmla="*/ 350777 w 427702"/>
              <a:gd name="connsiteY41" fmla="*/ 249903 h 427915"/>
              <a:gd name="connsiteX42" fmla="*/ 350777 w 427702"/>
              <a:gd name="connsiteY42" fmla="*/ 257777 h 427915"/>
              <a:gd name="connsiteX43" fmla="*/ 259493 w 427702"/>
              <a:gd name="connsiteY43" fmla="*/ 349180 h 427915"/>
              <a:gd name="connsiteX44" fmla="*/ 254365 w 427702"/>
              <a:gd name="connsiteY44" fmla="*/ 349180 h 427915"/>
              <a:gd name="connsiteX45" fmla="*/ 173679 w 427702"/>
              <a:gd name="connsiteY45" fmla="*/ 349180 h 427915"/>
              <a:gd name="connsiteX46" fmla="*/ 162055 w 427702"/>
              <a:gd name="connsiteY46" fmla="*/ 349180 h 427915"/>
              <a:gd name="connsiteX47" fmla="*/ 0 w 427702"/>
              <a:gd name="connsiteY47" fmla="*/ 182463 h 427915"/>
              <a:gd name="connsiteX48" fmla="*/ 0 w 427702"/>
              <a:gd name="connsiteY48" fmla="*/ 166716 h 427915"/>
              <a:gd name="connsiteX49" fmla="*/ 162055 w 427702"/>
              <a:gd name="connsiteY49" fmla="*/ 0 h 42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27702" h="427915">
                <a:moveTo>
                  <a:pt x="168550" y="78736"/>
                </a:moveTo>
                <a:lnTo>
                  <a:pt x="173678" y="78736"/>
                </a:lnTo>
                <a:lnTo>
                  <a:pt x="254364" y="78736"/>
                </a:lnTo>
                <a:lnTo>
                  <a:pt x="265988" y="78736"/>
                </a:lnTo>
                <a:cubicBezTo>
                  <a:pt x="355562" y="78736"/>
                  <a:pt x="428043" y="153365"/>
                  <a:pt x="427701" y="245452"/>
                </a:cubicBezTo>
                <a:lnTo>
                  <a:pt x="427701" y="261199"/>
                </a:lnTo>
                <a:cubicBezTo>
                  <a:pt x="427701" y="352945"/>
                  <a:pt x="354879" y="427915"/>
                  <a:pt x="265646" y="427915"/>
                </a:cubicBezTo>
                <a:lnTo>
                  <a:pt x="173336" y="427915"/>
                </a:lnTo>
                <a:lnTo>
                  <a:pt x="173336" y="396079"/>
                </a:lnTo>
                <a:lnTo>
                  <a:pt x="265646" y="396079"/>
                </a:lnTo>
                <a:cubicBezTo>
                  <a:pt x="337443" y="396079"/>
                  <a:pt x="395905" y="335486"/>
                  <a:pt x="395905" y="261199"/>
                </a:cubicBezTo>
                <a:lnTo>
                  <a:pt x="395905" y="245452"/>
                </a:lnTo>
                <a:cubicBezTo>
                  <a:pt x="395905" y="171166"/>
                  <a:pt x="337443" y="110573"/>
                  <a:pt x="265646" y="110573"/>
                </a:cubicBezTo>
                <a:lnTo>
                  <a:pt x="254022" y="110573"/>
                </a:lnTo>
                <a:lnTo>
                  <a:pt x="173678" y="110573"/>
                </a:lnTo>
                <a:lnTo>
                  <a:pt x="168550" y="110573"/>
                </a:lnTo>
                <a:cubicBezTo>
                  <a:pt x="135729" y="110573"/>
                  <a:pt x="109062" y="137275"/>
                  <a:pt x="109062" y="170139"/>
                </a:cubicBezTo>
                <a:lnTo>
                  <a:pt x="109062" y="178013"/>
                </a:lnTo>
                <a:cubicBezTo>
                  <a:pt x="109062" y="210876"/>
                  <a:pt x="135729" y="237579"/>
                  <a:pt x="168550" y="237579"/>
                </a:cubicBezTo>
                <a:lnTo>
                  <a:pt x="254022" y="237579"/>
                </a:lnTo>
                <a:lnTo>
                  <a:pt x="254022" y="269416"/>
                </a:lnTo>
                <a:lnTo>
                  <a:pt x="168550" y="269416"/>
                </a:lnTo>
                <a:cubicBezTo>
                  <a:pt x="118293" y="269416"/>
                  <a:pt x="77266" y="228336"/>
                  <a:pt x="77266" y="178013"/>
                </a:cubicBezTo>
                <a:lnTo>
                  <a:pt x="77266" y="170139"/>
                </a:lnTo>
                <a:cubicBezTo>
                  <a:pt x="77266" y="119816"/>
                  <a:pt x="118293" y="78736"/>
                  <a:pt x="168550" y="78736"/>
                </a:cubicBezTo>
                <a:close/>
                <a:moveTo>
                  <a:pt x="162055" y="0"/>
                </a:moveTo>
                <a:lnTo>
                  <a:pt x="254365" y="0"/>
                </a:lnTo>
                <a:lnTo>
                  <a:pt x="254365" y="31837"/>
                </a:lnTo>
                <a:lnTo>
                  <a:pt x="162055" y="31837"/>
                </a:lnTo>
                <a:cubicBezTo>
                  <a:pt x="90258" y="31837"/>
                  <a:pt x="31796" y="92430"/>
                  <a:pt x="31796" y="166716"/>
                </a:cubicBezTo>
                <a:lnTo>
                  <a:pt x="31796" y="182463"/>
                </a:lnTo>
                <a:cubicBezTo>
                  <a:pt x="31796" y="256750"/>
                  <a:pt x="90258" y="317343"/>
                  <a:pt x="162055" y="317343"/>
                </a:cubicBezTo>
                <a:lnTo>
                  <a:pt x="173679" y="317343"/>
                </a:lnTo>
                <a:lnTo>
                  <a:pt x="254365" y="317343"/>
                </a:lnTo>
                <a:lnTo>
                  <a:pt x="259493" y="317343"/>
                </a:lnTo>
                <a:cubicBezTo>
                  <a:pt x="292314" y="317343"/>
                  <a:pt x="318982" y="290641"/>
                  <a:pt x="318982" y="257777"/>
                </a:cubicBezTo>
                <a:lnTo>
                  <a:pt x="318982" y="249903"/>
                </a:lnTo>
                <a:cubicBezTo>
                  <a:pt x="318982" y="217724"/>
                  <a:pt x="298468" y="190337"/>
                  <a:pt x="274194" y="190337"/>
                </a:cubicBezTo>
                <a:lnTo>
                  <a:pt x="213680" y="190337"/>
                </a:lnTo>
                <a:lnTo>
                  <a:pt x="213680" y="158500"/>
                </a:lnTo>
                <a:lnTo>
                  <a:pt x="274194" y="158500"/>
                </a:lnTo>
                <a:cubicBezTo>
                  <a:pt x="316589" y="158500"/>
                  <a:pt x="350777" y="199580"/>
                  <a:pt x="350777" y="249903"/>
                </a:cubicBezTo>
                <a:lnTo>
                  <a:pt x="350777" y="257777"/>
                </a:lnTo>
                <a:cubicBezTo>
                  <a:pt x="350777" y="308100"/>
                  <a:pt x="309751" y="349180"/>
                  <a:pt x="259493" y="349180"/>
                </a:cubicBezTo>
                <a:lnTo>
                  <a:pt x="254365" y="349180"/>
                </a:lnTo>
                <a:lnTo>
                  <a:pt x="173679" y="349180"/>
                </a:lnTo>
                <a:lnTo>
                  <a:pt x="162055" y="349180"/>
                </a:lnTo>
                <a:cubicBezTo>
                  <a:pt x="72822" y="349180"/>
                  <a:pt x="0" y="274551"/>
                  <a:pt x="0" y="182463"/>
                </a:cubicBezTo>
                <a:lnTo>
                  <a:pt x="0" y="166716"/>
                </a:lnTo>
                <a:cubicBezTo>
                  <a:pt x="0" y="74628"/>
                  <a:pt x="72822" y="0"/>
                  <a:pt x="162055" y="0"/>
                </a:cubicBezTo>
                <a:close/>
              </a:path>
            </a:pathLst>
          </a:custGeom>
          <a:solidFill>
            <a:schemeClr val="bg1"/>
          </a:solidFill>
          <a:ln w="9449" cap="flat">
            <a:noFill/>
            <a:prstDash val="solid"/>
            <a:miter/>
          </a:ln>
        </p:spPr>
        <p:txBody>
          <a:bodyPr wrap="square" rtlCol="0" anchor="ctr">
            <a:noAutofit/>
          </a:bodyPr>
          <a:lstStyle/>
          <a:p>
            <a:endParaRPr lang="en-GB"/>
          </a:p>
        </p:txBody>
      </p:sp>
      <p:grpSp>
        <p:nvGrpSpPr>
          <p:cNvPr id="16" name="Groep 15">
            <a:extLst>
              <a:ext uri="{FF2B5EF4-FFF2-40B4-BE49-F238E27FC236}">
                <a16:creationId xmlns:a16="http://schemas.microsoft.com/office/drawing/2014/main" id="{EF5E2945-BAF9-D749-AD2C-4BE037937EC2}"/>
              </a:ext>
            </a:extLst>
          </p:cNvPr>
          <p:cNvGrpSpPr/>
          <p:nvPr userDrawn="1"/>
        </p:nvGrpSpPr>
        <p:grpSpPr>
          <a:xfrm>
            <a:off x="12220433" y="1"/>
            <a:ext cx="3593091" cy="6857999"/>
            <a:chOff x="12220433" y="1"/>
            <a:chExt cx="3593091" cy="6857999"/>
          </a:xfrm>
        </p:grpSpPr>
        <p:sp>
          <p:nvSpPr>
            <p:cNvPr id="17" name="Rechthoek 16">
              <a:extLst>
                <a:ext uri="{FF2B5EF4-FFF2-40B4-BE49-F238E27FC236}">
                  <a16:creationId xmlns:a16="http://schemas.microsoft.com/office/drawing/2014/main" id="{14A6D1F2-1C5F-5B4A-9E0C-4893F4342D9B}"/>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23" name="Ovaal 22">
              <a:extLst>
                <a:ext uri="{FF2B5EF4-FFF2-40B4-BE49-F238E27FC236}">
                  <a16:creationId xmlns:a16="http://schemas.microsoft.com/office/drawing/2014/main" id="{3A0A2927-C068-E248-8610-62C365F5B1AF}"/>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4" name="Rechthoek 23">
              <a:extLst>
                <a:ext uri="{FF2B5EF4-FFF2-40B4-BE49-F238E27FC236}">
                  <a16:creationId xmlns:a16="http://schemas.microsoft.com/office/drawing/2014/main" id="{6FCECB65-0F84-5746-AC25-5069AC6446E2}"/>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25" name="Groep 24">
              <a:extLst>
                <a:ext uri="{FF2B5EF4-FFF2-40B4-BE49-F238E27FC236}">
                  <a16:creationId xmlns:a16="http://schemas.microsoft.com/office/drawing/2014/main" id="{C37E9924-56A2-8446-97DA-7695311FFBD9}"/>
                </a:ext>
              </a:extLst>
            </p:cNvPr>
            <p:cNvGrpSpPr/>
            <p:nvPr userDrawn="1"/>
          </p:nvGrpSpPr>
          <p:grpSpPr>
            <a:xfrm>
              <a:off x="12673102" y="1209303"/>
              <a:ext cx="294789" cy="318834"/>
              <a:chOff x="14466489" y="1001522"/>
              <a:chExt cx="290627" cy="314333"/>
            </a:xfrm>
          </p:grpSpPr>
          <p:sp>
            <p:nvSpPr>
              <p:cNvPr id="76" name="Rechthoek 75">
                <a:extLst>
                  <a:ext uri="{FF2B5EF4-FFF2-40B4-BE49-F238E27FC236}">
                    <a16:creationId xmlns:a16="http://schemas.microsoft.com/office/drawing/2014/main" id="{5C6E861D-5AC4-E844-90F5-9016064B2F4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7" name="Ovaal 76">
                <a:extLst>
                  <a:ext uri="{FF2B5EF4-FFF2-40B4-BE49-F238E27FC236}">
                    <a16:creationId xmlns:a16="http://schemas.microsoft.com/office/drawing/2014/main" id="{3818B245-4DBA-EC4D-9AF4-04802AF1945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78" name="Vrije vorm: vorm 101">
                <a:extLst>
                  <a:ext uri="{FF2B5EF4-FFF2-40B4-BE49-F238E27FC236}">
                    <a16:creationId xmlns:a16="http://schemas.microsoft.com/office/drawing/2014/main" id="{2112E6C5-7C16-7249-BFA8-4401BDF76B8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79" name="Rechthoek: afgeronde hoeken 102">
                <a:extLst>
                  <a:ext uri="{FF2B5EF4-FFF2-40B4-BE49-F238E27FC236}">
                    <a16:creationId xmlns:a16="http://schemas.microsoft.com/office/drawing/2014/main" id="{0B1F891A-E864-A94A-B12E-F59048A77EE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0" name="Rechte verbindingslijn 79">
                <a:extLst>
                  <a:ext uri="{FF2B5EF4-FFF2-40B4-BE49-F238E27FC236}">
                    <a16:creationId xmlns:a16="http://schemas.microsoft.com/office/drawing/2014/main" id="{4723DCB9-C170-F44E-872B-F47D9AB1AA8D}"/>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1" name="Rechte verbindingslijn 80">
                <a:extLst>
                  <a:ext uri="{FF2B5EF4-FFF2-40B4-BE49-F238E27FC236}">
                    <a16:creationId xmlns:a16="http://schemas.microsoft.com/office/drawing/2014/main" id="{86A5BE88-86D6-484A-B0E4-CA9CC9BC924C}"/>
                  </a:ext>
                </a:extLst>
              </p:cNvPr>
              <p:cNvCxnSpPr>
                <a:cxnSpLocks/>
                <a:stCxn id="7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Ovaal 25">
              <a:extLst>
                <a:ext uri="{FF2B5EF4-FFF2-40B4-BE49-F238E27FC236}">
                  <a16:creationId xmlns:a16="http://schemas.microsoft.com/office/drawing/2014/main" id="{ADE4A6DA-A71B-784F-ACB1-2007C01FBCC4}"/>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27" name="Rechthoek 26">
              <a:extLst>
                <a:ext uri="{FF2B5EF4-FFF2-40B4-BE49-F238E27FC236}">
                  <a16:creationId xmlns:a16="http://schemas.microsoft.com/office/drawing/2014/main" id="{E01A08FB-A3FD-1243-9AED-36513B03CB82}"/>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28" name="Groep 27">
              <a:extLst>
                <a:ext uri="{FF2B5EF4-FFF2-40B4-BE49-F238E27FC236}">
                  <a16:creationId xmlns:a16="http://schemas.microsoft.com/office/drawing/2014/main" id="{0B76649B-B4AC-204B-A50C-FC8D97D423D1}"/>
                </a:ext>
              </a:extLst>
            </p:cNvPr>
            <p:cNvGrpSpPr/>
            <p:nvPr userDrawn="1"/>
          </p:nvGrpSpPr>
          <p:grpSpPr>
            <a:xfrm>
              <a:off x="12695280" y="2092702"/>
              <a:ext cx="825500" cy="209550"/>
              <a:chOff x="13504624" y="2482850"/>
              <a:chExt cx="825500" cy="209550"/>
            </a:xfrm>
          </p:grpSpPr>
          <p:sp>
            <p:nvSpPr>
              <p:cNvPr id="73" name="Rechthoek 72">
                <a:extLst>
                  <a:ext uri="{FF2B5EF4-FFF2-40B4-BE49-F238E27FC236}">
                    <a16:creationId xmlns:a16="http://schemas.microsoft.com/office/drawing/2014/main" id="{BE5E9221-8F0F-D143-8663-AB1D1F1C51B4}"/>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74" name="Rechte verbindingslijn 73">
                <a:extLst>
                  <a:ext uri="{FF2B5EF4-FFF2-40B4-BE49-F238E27FC236}">
                    <a16:creationId xmlns:a16="http://schemas.microsoft.com/office/drawing/2014/main" id="{3CBA2536-8FAA-C541-8F15-907A88F6257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5" name="Gelijkbenige driehoek 98">
                <a:extLst>
                  <a:ext uri="{FF2B5EF4-FFF2-40B4-BE49-F238E27FC236}">
                    <a16:creationId xmlns:a16="http://schemas.microsoft.com/office/drawing/2014/main" id="{AC090CE6-E9D3-454C-825B-1A2977AC468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29" name="Ovaal 28">
              <a:extLst>
                <a:ext uri="{FF2B5EF4-FFF2-40B4-BE49-F238E27FC236}">
                  <a16:creationId xmlns:a16="http://schemas.microsoft.com/office/drawing/2014/main" id="{B4D84C01-6DE3-204A-8C3A-8B7B168055DF}"/>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0" name="Rechthoek 29">
              <a:extLst>
                <a:ext uri="{FF2B5EF4-FFF2-40B4-BE49-F238E27FC236}">
                  <a16:creationId xmlns:a16="http://schemas.microsoft.com/office/drawing/2014/main" id="{2B311CC7-F0A7-C54A-90F9-767B08DC032C}"/>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31" name="Ovaal 30">
              <a:extLst>
                <a:ext uri="{FF2B5EF4-FFF2-40B4-BE49-F238E27FC236}">
                  <a16:creationId xmlns:a16="http://schemas.microsoft.com/office/drawing/2014/main" id="{A04CE166-8C93-FA4C-BC27-1247A462B2D1}"/>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32" name="Rechthoek 31">
              <a:extLst>
                <a:ext uri="{FF2B5EF4-FFF2-40B4-BE49-F238E27FC236}">
                  <a16:creationId xmlns:a16="http://schemas.microsoft.com/office/drawing/2014/main" id="{2EE6CE93-05A1-704A-824D-3A64E7A9502D}"/>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33" name="Groep 32">
              <a:extLst>
                <a:ext uri="{FF2B5EF4-FFF2-40B4-BE49-F238E27FC236}">
                  <a16:creationId xmlns:a16="http://schemas.microsoft.com/office/drawing/2014/main" id="{C3596722-7934-0C4A-8814-224551D15D6C}"/>
                </a:ext>
              </a:extLst>
            </p:cNvPr>
            <p:cNvGrpSpPr/>
            <p:nvPr userDrawn="1"/>
          </p:nvGrpSpPr>
          <p:grpSpPr>
            <a:xfrm>
              <a:off x="12598305" y="4769519"/>
              <a:ext cx="622283" cy="612919"/>
              <a:chOff x="12617641" y="3403239"/>
              <a:chExt cx="752963" cy="741634"/>
            </a:xfrm>
          </p:grpSpPr>
          <p:grpSp>
            <p:nvGrpSpPr>
              <p:cNvPr id="57" name="Groep 56">
                <a:extLst>
                  <a:ext uri="{FF2B5EF4-FFF2-40B4-BE49-F238E27FC236}">
                    <a16:creationId xmlns:a16="http://schemas.microsoft.com/office/drawing/2014/main" id="{D591BECF-0C91-824B-B05C-4DFE9ED3BC0F}"/>
                  </a:ext>
                </a:extLst>
              </p:cNvPr>
              <p:cNvGrpSpPr/>
              <p:nvPr userDrawn="1"/>
            </p:nvGrpSpPr>
            <p:grpSpPr>
              <a:xfrm>
                <a:off x="12771550" y="3403239"/>
                <a:ext cx="467156" cy="448491"/>
                <a:chOff x="12782177" y="3403239"/>
                <a:chExt cx="467156" cy="448491"/>
              </a:xfrm>
            </p:grpSpPr>
            <p:grpSp>
              <p:nvGrpSpPr>
                <p:cNvPr id="60" name="Groep 59">
                  <a:extLst>
                    <a:ext uri="{FF2B5EF4-FFF2-40B4-BE49-F238E27FC236}">
                      <a16:creationId xmlns:a16="http://schemas.microsoft.com/office/drawing/2014/main" id="{392DD372-FDF0-4D4B-B3CA-CC1FF53D39E1}"/>
                    </a:ext>
                  </a:extLst>
                </p:cNvPr>
                <p:cNvGrpSpPr/>
                <p:nvPr userDrawn="1"/>
              </p:nvGrpSpPr>
              <p:grpSpPr>
                <a:xfrm>
                  <a:off x="12782177" y="3403239"/>
                  <a:ext cx="412972" cy="396132"/>
                  <a:chOff x="13554906" y="3320109"/>
                  <a:chExt cx="443912" cy="425811"/>
                </a:xfrm>
              </p:grpSpPr>
              <p:grpSp>
                <p:nvGrpSpPr>
                  <p:cNvPr id="67" name="Groep 66">
                    <a:extLst>
                      <a:ext uri="{FF2B5EF4-FFF2-40B4-BE49-F238E27FC236}">
                        <a16:creationId xmlns:a16="http://schemas.microsoft.com/office/drawing/2014/main" id="{00D56362-C4A9-6643-990B-CF6A4FCD15BA}"/>
                      </a:ext>
                    </a:extLst>
                  </p:cNvPr>
                  <p:cNvGrpSpPr/>
                  <p:nvPr userDrawn="1"/>
                </p:nvGrpSpPr>
                <p:grpSpPr>
                  <a:xfrm>
                    <a:off x="13554906" y="3320109"/>
                    <a:ext cx="443912" cy="425811"/>
                    <a:chOff x="12909684" y="1276143"/>
                    <a:chExt cx="443912" cy="425811"/>
                  </a:xfrm>
                </p:grpSpPr>
                <p:sp>
                  <p:nvSpPr>
                    <p:cNvPr id="70" name="Rechthoek 69">
                      <a:extLst>
                        <a:ext uri="{FF2B5EF4-FFF2-40B4-BE49-F238E27FC236}">
                          <a16:creationId xmlns:a16="http://schemas.microsoft.com/office/drawing/2014/main" id="{B1B4F1EE-FC84-BA4D-A1A0-E3B9A6E3CD7C}"/>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1" name="Rechthoek 70">
                      <a:extLst>
                        <a:ext uri="{FF2B5EF4-FFF2-40B4-BE49-F238E27FC236}">
                          <a16:creationId xmlns:a16="http://schemas.microsoft.com/office/drawing/2014/main" id="{B0936C8F-97B1-6249-B6CE-33CDB1F0ADD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2" name="Ovaal 71">
                      <a:extLst>
                        <a:ext uri="{FF2B5EF4-FFF2-40B4-BE49-F238E27FC236}">
                          <a16:creationId xmlns:a16="http://schemas.microsoft.com/office/drawing/2014/main" id="{DF598EE4-3A5C-F145-B4B1-D3FFCDA56B83}"/>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68" name="Afbeelding 67">
                    <a:extLst>
                      <a:ext uri="{FF2B5EF4-FFF2-40B4-BE49-F238E27FC236}">
                        <a16:creationId xmlns:a16="http://schemas.microsoft.com/office/drawing/2014/main" id="{A7CCDB1B-B0D5-924E-BE43-44259C3660CF}"/>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69" name="Afbeelding 68">
                    <a:extLst>
                      <a:ext uri="{FF2B5EF4-FFF2-40B4-BE49-F238E27FC236}">
                        <a16:creationId xmlns:a16="http://schemas.microsoft.com/office/drawing/2014/main" id="{BC693CB9-7E9C-F744-A9DB-2924F13D1179}"/>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1" name="Groep 60">
                  <a:extLst>
                    <a:ext uri="{FF2B5EF4-FFF2-40B4-BE49-F238E27FC236}">
                      <a16:creationId xmlns:a16="http://schemas.microsoft.com/office/drawing/2014/main" id="{20E8F920-8D37-EB4B-9DFF-CE4394517A72}"/>
                    </a:ext>
                  </a:extLst>
                </p:cNvPr>
                <p:cNvGrpSpPr/>
                <p:nvPr userDrawn="1"/>
              </p:nvGrpSpPr>
              <p:grpSpPr>
                <a:xfrm>
                  <a:off x="13103513" y="3705268"/>
                  <a:ext cx="145820" cy="146462"/>
                  <a:chOff x="13096169" y="3602278"/>
                  <a:chExt cx="145820" cy="146462"/>
                </a:xfrm>
              </p:grpSpPr>
              <p:sp>
                <p:nvSpPr>
                  <p:cNvPr id="65" name="Rechthoek 64">
                    <a:extLst>
                      <a:ext uri="{FF2B5EF4-FFF2-40B4-BE49-F238E27FC236}">
                        <a16:creationId xmlns:a16="http://schemas.microsoft.com/office/drawing/2014/main" id="{A5B5044D-B9A2-2540-99E9-561B5A06C6F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6" name="Rechthoek 65">
                    <a:extLst>
                      <a:ext uri="{FF2B5EF4-FFF2-40B4-BE49-F238E27FC236}">
                        <a16:creationId xmlns:a16="http://schemas.microsoft.com/office/drawing/2014/main" id="{7C1135F2-19A2-1F43-950C-2F9B046E8FB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62" name="Groep 61">
                  <a:extLst>
                    <a:ext uri="{FF2B5EF4-FFF2-40B4-BE49-F238E27FC236}">
                      <a16:creationId xmlns:a16="http://schemas.microsoft.com/office/drawing/2014/main" id="{C7B0905A-E445-2C46-BB61-8104E2A71061}"/>
                    </a:ext>
                  </a:extLst>
                </p:cNvPr>
                <p:cNvGrpSpPr/>
                <p:nvPr userDrawn="1"/>
              </p:nvGrpSpPr>
              <p:grpSpPr>
                <a:xfrm rot="10800000">
                  <a:off x="13061402" y="3665637"/>
                  <a:ext cx="145820" cy="146462"/>
                  <a:chOff x="13096169" y="3602278"/>
                  <a:chExt cx="145820" cy="146462"/>
                </a:xfrm>
              </p:grpSpPr>
              <p:sp>
                <p:nvSpPr>
                  <p:cNvPr id="63" name="Rechthoek 62">
                    <a:extLst>
                      <a:ext uri="{FF2B5EF4-FFF2-40B4-BE49-F238E27FC236}">
                        <a16:creationId xmlns:a16="http://schemas.microsoft.com/office/drawing/2014/main" id="{40B8DD72-5592-464C-8767-CD833455780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4" name="Rechthoek 63">
                    <a:extLst>
                      <a:ext uri="{FF2B5EF4-FFF2-40B4-BE49-F238E27FC236}">
                        <a16:creationId xmlns:a16="http://schemas.microsoft.com/office/drawing/2014/main" id="{1FC45596-688F-644E-9842-80B0092E529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58" name="Rechthoek 57">
                <a:extLst>
                  <a:ext uri="{FF2B5EF4-FFF2-40B4-BE49-F238E27FC236}">
                    <a16:creationId xmlns:a16="http://schemas.microsoft.com/office/drawing/2014/main" id="{37AD2CEC-81A5-A14C-B302-C34F7037AA53}"/>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59" name="Gelijkbenige driehoek 78">
                <a:extLst>
                  <a:ext uri="{FF2B5EF4-FFF2-40B4-BE49-F238E27FC236}">
                    <a16:creationId xmlns:a16="http://schemas.microsoft.com/office/drawing/2014/main" id="{DFD94621-A377-6542-B4E2-2ADCA5F00D4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34" name="Rechthoek 33">
              <a:extLst>
                <a:ext uri="{FF2B5EF4-FFF2-40B4-BE49-F238E27FC236}">
                  <a16:creationId xmlns:a16="http://schemas.microsoft.com/office/drawing/2014/main" id="{765DC31B-E175-3042-A310-03B4DB6D6D78}"/>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35" name="Groep 34">
              <a:extLst>
                <a:ext uri="{FF2B5EF4-FFF2-40B4-BE49-F238E27FC236}">
                  <a16:creationId xmlns:a16="http://schemas.microsoft.com/office/drawing/2014/main" id="{C971A476-15F6-AF41-B3F0-D36356F7F37F}"/>
                </a:ext>
              </a:extLst>
            </p:cNvPr>
            <p:cNvGrpSpPr/>
            <p:nvPr userDrawn="1"/>
          </p:nvGrpSpPr>
          <p:grpSpPr>
            <a:xfrm>
              <a:off x="13521121" y="3391865"/>
              <a:ext cx="1222990" cy="563933"/>
              <a:chOff x="-2485819" y="3399207"/>
              <a:chExt cx="1222990" cy="563933"/>
            </a:xfrm>
          </p:grpSpPr>
          <p:sp>
            <p:nvSpPr>
              <p:cNvPr id="36" name="Rechthoek 35">
                <a:extLst>
                  <a:ext uri="{FF2B5EF4-FFF2-40B4-BE49-F238E27FC236}">
                    <a16:creationId xmlns:a16="http://schemas.microsoft.com/office/drawing/2014/main" id="{CEE9C5A2-FD36-EF4C-9990-D8CCF895E69F}"/>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37" name="Rechthoek 36">
                <a:extLst>
                  <a:ext uri="{FF2B5EF4-FFF2-40B4-BE49-F238E27FC236}">
                    <a16:creationId xmlns:a16="http://schemas.microsoft.com/office/drawing/2014/main" id="{89789C61-DE54-3C40-8275-FC9DD57BCE7B}"/>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38" name="Groep 37">
                <a:extLst>
                  <a:ext uri="{FF2B5EF4-FFF2-40B4-BE49-F238E27FC236}">
                    <a16:creationId xmlns:a16="http://schemas.microsoft.com/office/drawing/2014/main" id="{19765B90-E7FF-2F47-B752-782B30C30AE3}"/>
                  </a:ext>
                </a:extLst>
              </p:cNvPr>
              <p:cNvGrpSpPr/>
              <p:nvPr userDrawn="1"/>
            </p:nvGrpSpPr>
            <p:grpSpPr>
              <a:xfrm>
                <a:off x="-2403869" y="3460544"/>
                <a:ext cx="155951" cy="131922"/>
                <a:chOff x="12968836" y="3354170"/>
                <a:chExt cx="404806" cy="342433"/>
              </a:xfrm>
            </p:grpSpPr>
            <p:sp>
              <p:nvSpPr>
                <p:cNvPr id="51" name="Rechthoek: afgeronde hoeken 61">
                  <a:extLst>
                    <a:ext uri="{FF2B5EF4-FFF2-40B4-BE49-F238E27FC236}">
                      <a16:creationId xmlns:a16="http://schemas.microsoft.com/office/drawing/2014/main" id="{3E237CEC-1713-1A4D-8977-34A903CDA2F7}"/>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2" name="Rechthoek 51">
                  <a:extLst>
                    <a:ext uri="{FF2B5EF4-FFF2-40B4-BE49-F238E27FC236}">
                      <a16:creationId xmlns:a16="http://schemas.microsoft.com/office/drawing/2014/main" id="{82360F4F-E46B-EF41-B793-FB737949E68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3" name="Rechthoek 52">
                  <a:extLst>
                    <a:ext uri="{FF2B5EF4-FFF2-40B4-BE49-F238E27FC236}">
                      <a16:creationId xmlns:a16="http://schemas.microsoft.com/office/drawing/2014/main" id="{3ED9AB01-3024-F04B-BF6C-AA07C8594E9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4" name="Rechthoek 53">
                  <a:extLst>
                    <a:ext uri="{FF2B5EF4-FFF2-40B4-BE49-F238E27FC236}">
                      <a16:creationId xmlns:a16="http://schemas.microsoft.com/office/drawing/2014/main" id="{897ECF70-B23B-7B4F-8AD0-15C4A56B911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5" name="Rechthoek 54">
                  <a:extLst>
                    <a:ext uri="{FF2B5EF4-FFF2-40B4-BE49-F238E27FC236}">
                      <a16:creationId xmlns:a16="http://schemas.microsoft.com/office/drawing/2014/main" id="{557A46F0-104C-F54C-B261-21633F273C6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6" name="Rechthoek 55">
                  <a:extLst>
                    <a:ext uri="{FF2B5EF4-FFF2-40B4-BE49-F238E27FC236}">
                      <a16:creationId xmlns:a16="http://schemas.microsoft.com/office/drawing/2014/main" id="{BC3B6051-EE1B-DE46-8A06-0D1A128B10AC}"/>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39" name="Groep 38">
                <a:extLst>
                  <a:ext uri="{FF2B5EF4-FFF2-40B4-BE49-F238E27FC236}">
                    <a16:creationId xmlns:a16="http://schemas.microsoft.com/office/drawing/2014/main" id="{526C2945-BA72-FD41-B967-4D6E9C2A9806}"/>
                  </a:ext>
                </a:extLst>
              </p:cNvPr>
              <p:cNvGrpSpPr/>
              <p:nvPr userDrawn="1"/>
            </p:nvGrpSpPr>
            <p:grpSpPr>
              <a:xfrm>
                <a:off x="-2423424" y="3690208"/>
                <a:ext cx="166739" cy="218963"/>
                <a:chOff x="12940828" y="3950597"/>
                <a:chExt cx="432813" cy="568367"/>
              </a:xfrm>
            </p:grpSpPr>
            <p:grpSp>
              <p:nvGrpSpPr>
                <p:cNvPr id="43" name="Groep 42">
                  <a:extLst>
                    <a:ext uri="{FF2B5EF4-FFF2-40B4-BE49-F238E27FC236}">
                      <a16:creationId xmlns:a16="http://schemas.microsoft.com/office/drawing/2014/main" id="{323B4073-5113-9E46-A9AB-EA699858C740}"/>
                    </a:ext>
                  </a:extLst>
                </p:cNvPr>
                <p:cNvGrpSpPr/>
                <p:nvPr userDrawn="1"/>
              </p:nvGrpSpPr>
              <p:grpSpPr>
                <a:xfrm>
                  <a:off x="13000382" y="4006891"/>
                  <a:ext cx="373259" cy="315747"/>
                  <a:chOff x="12968836" y="3354170"/>
                  <a:chExt cx="404806" cy="342433"/>
                </a:xfrm>
              </p:grpSpPr>
              <p:sp>
                <p:nvSpPr>
                  <p:cNvPr id="45" name="Rechthoek: afgeronde hoeken 55">
                    <a:extLst>
                      <a:ext uri="{FF2B5EF4-FFF2-40B4-BE49-F238E27FC236}">
                        <a16:creationId xmlns:a16="http://schemas.microsoft.com/office/drawing/2014/main" id="{6233ED5F-94A2-2147-AA52-F7C2F4E8971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6" name="Rechthoek 45">
                    <a:extLst>
                      <a:ext uri="{FF2B5EF4-FFF2-40B4-BE49-F238E27FC236}">
                        <a16:creationId xmlns:a16="http://schemas.microsoft.com/office/drawing/2014/main" id="{D0C42E55-09F7-2D44-A5E7-0D9A54964DB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7" name="Rechthoek 46">
                    <a:extLst>
                      <a:ext uri="{FF2B5EF4-FFF2-40B4-BE49-F238E27FC236}">
                        <a16:creationId xmlns:a16="http://schemas.microsoft.com/office/drawing/2014/main" id="{5322C0AA-B5D7-174C-9AB6-4315E0C1754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8" name="Rechthoek 47">
                    <a:extLst>
                      <a:ext uri="{FF2B5EF4-FFF2-40B4-BE49-F238E27FC236}">
                        <a16:creationId xmlns:a16="http://schemas.microsoft.com/office/drawing/2014/main" id="{C79B6666-C088-9C43-834D-56886D714AF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9" name="Rechthoek 48">
                    <a:extLst>
                      <a:ext uri="{FF2B5EF4-FFF2-40B4-BE49-F238E27FC236}">
                        <a16:creationId xmlns:a16="http://schemas.microsoft.com/office/drawing/2014/main" id="{F2D15778-EF7D-C74B-9AB5-349D63F33C6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0" name="Rechthoek 49">
                    <a:extLst>
                      <a:ext uri="{FF2B5EF4-FFF2-40B4-BE49-F238E27FC236}">
                        <a16:creationId xmlns:a16="http://schemas.microsoft.com/office/drawing/2014/main" id="{2AFB3615-9490-D34A-82AB-96013C08267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44" name="Boog 43">
                  <a:extLst>
                    <a:ext uri="{FF2B5EF4-FFF2-40B4-BE49-F238E27FC236}">
                      <a16:creationId xmlns:a16="http://schemas.microsoft.com/office/drawing/2014/main" id="{88988ECC-B9C8-0E4E-B6D5-D73B68884A29}"/>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40" name="Tekstvak 39">
                <a:extLst>
                  <a:ext uri="{FF2B5EF4-FFF2-40B4-BE49-F238E27FC236}">
                    <a16:creationId xmlns:a16="http://schemas.microsoft.com/office/drawing/2014/main" id="{8DE52C83-BC41-AE4B-ACA9-027C4CD2BD4F}"/>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41" name="Tekstvak 40">
                <a:extLst>
                  <a:ext uri="{FF2B5EF4-FFF2-40B4-BE49-F238E27FC236}">
                    <a16:creationId xmlns:a16="http://schemas.microsoft.com/office/drawing/2014/main" id="{D077CBB6-3710-984D-874B-2F2A8A312B6F}"/>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42" name="Vrije vorm: vorm 52">
                <a:extLst>
                  <a:ext uri="{FF2B5EF4-FFF2-40B4-BE49-F238E27FC236}">
                    <a16:creationId xmlns:a16="http://schemas.microsoft.com/office/drawing/2014/main" id="{2603DA32-17CE-7543-8CC9-545A7C77FBB2}"/>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5560594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Thema's">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A7B2CB69-F07C-914A-9EDE-94D9C21654BE}"/>
              </a:ext>
            </a:extLst>
          </p:cNvPr>
          <p:cNvSpPr/>
          <p:nvPr userDrawn="1"/>
        </p:nvSpPr>
        <p:spPr>
          <a:xfrm>
            <a:off x="8424749" y="-1"/>
            <a:ext cx="3767253" cy="6858003"/>
          </a:xfrm>
          <a:custGeom>
            <a:avLst/>
            <a:gdLst>
              <a:gd name="connsiteX0" fmla="*/ 3135235 w 3767253"/>
              <a:gd name="connsiteY0" fmla="*/ 6227240 h 6858003"/>
              <a:gd name="connsiteX1" fmla="*/ 3173962 w 3767253"/>
              <a:gd name="connsiteY1" fmla="*/ 6285278 h 6858003"/>
              <a:gd name="connsiteX2" fmla="*/ 3209222 w 3767253"/>
              <a:gd name="connsiteY2" fmla="*/ 6331047 h 6858003"/>
              <a:gd name="connsiteX3" fmla="*/ 3211897 w 3767253"/>
              <a:gd name="connsiteY3" fmla="*/ 6334290 h 6858003"/>
              <a:gd name="connsiteX4" fmla="*/ 3178969 w 3767253"/>
              <a:gd name="connsiteY4" fmla="*/ 6334290 h 6858003"/>
              <a:gd name="connsiteX5" fmla="*/ 3119481 w 3767253"/>
              <a:gd name="connsiteY5" fmla="*/ 6274724 h 6858003"/>
              <a:gd name="connsiteX6" fmla="*/ 3119481 w 3767253"/>
              <a:gd name="connsiteY6" fmla="*/ 6266850 h 6858003"/>
              <a:gd name="connsiteX7" fmla="*/ 3124161 w 3767253"/>
              <a:gd name="connsiteY7" fmla="*/ 6243678 h 6858003"/>
              <a:gd name="connsiteX8" fmla="*/ 3103085 w 3767253"/>
              <a:gd name="connsiteY8" fmla="*/ 6152284 h 6858003"/>
              <a:gd name="connsiteX9" fmla="*/ 3105668 w 3767253"/>
              <a:gd name="connsiteY9" fmla="*/ 6166211 h 6858003"/>
              <a:gd name="connsiteX10" fmla="*/ 3120896 w 3767253"/>
              <a:gd name="connsiteY10" fmla="*/ 6197940 h 6858003"/>
              <a:gd name="connsiteX11" fmla="*/ 3114481 w 3767253"/>
              <a:gd name="connsiteY11" fmla="*/ 6202278 h 6858003"/>
              <a:gd name="connsiteX12" fmla="*/ 3087685 w 3767253"/>
              <a:gd name="connsiteY12" fmla="*/ 6266850 h 6858003"/>
              <a:gd name="connsiteX13" fmla="*/ 3087685 w 3767253"/>
              <a:gd name="connsiteY13" fmla="*/ 6274724 h 6858003"/>
              <a:gd name="connsiteX14" fmla="*/ 3178969 w 3767253"/>
              <a:gd name="connsiteY14" fmla="*/ 6366127 h 6858003"/>
              <a:gd name="connsiteX15" fmla="*/ 3264441 w 3767253"/>
              <a:gd name="connsiteY15" fmla="*/ 6366127 h 6858003"/>
              <a:gd name="connsiteX16" fmla="*/ 3264441 w 3767253"/>
              <a:gd name="connsiteY16" fmla="*/ 6334290 h 6858003"/>
              <a:gd name="connsiteX17" fmla="*/ 3236943 w 3767253"/>
              <a:gd name="connsiteY17" fmla="*/ 6334290 h 6858003"/>
              <a:gd name="connsiteX18" fmla="*/ 3243831 w 3767253"/>
              <a:gd name="connsiteY18" fmla="*/ 6325870 h 6858003"/>
              <a:gd name="connsiteX19" fmla="*/ 3272992 w 3767253"/>
              <a:gd name="connsiteY19" fmla="*/ 6287048 h 6858003"/>
              <a:gd name="connsiteX20" fmla="*/ 3284613 w 3767253"/>
              <a:gd name="connsiteY20" fmla="*/ 6287048 h 6858003"/>
              <a:gd name="connsiteX21" fmla="*/ 3329401 w 3767253"/>
              <a:gd name="connsiteY21" fmla="*/ 6346614 h 6858003"/>
              <a:gd name="connsiteX22" fmla="*/ 3329401 w 3767253"/>
              <a:gd name="connsiteY22" fmla="*/ 6354488 h 6858003"/>
              <a:gd name="connsiteX23" fmla="*/ 3269912 w 3767253"/>
              <a:gd name="connsiteY23" fmla="*/ 6414054 h 6858003"/>
              <a:gd name="connsiteX24" fmla="*/ 3264784 w 3767253"/>
              <a:gd name="connsiteY24" fmla="*/ 6414054 h 6858003"/>
              <a:gd name="connsiteX25" fmla="*/ 3184098 w 3767253"/>
              <a:gd name="connsiteY25" fmla="*/ 6414054 h 6858003"/>
              <a:gd name="connsiteX26" fmla="*/ 3172474 w 3767253"/>
              <a:gd name="connsiteY26" fmla="*/ 6414054 h 6858003"/>
              <a:gd name="connsiteX27" fmla="*/ 3042215 w 3767253"/>
              <a:gd name="connsiteY27" fmla="*/ 6279174 h 6858003"/>
              <a:gd name="connsiteX28" fmla="*/ 3042215 w 3767253"/>
              <a:gd name="connsiteY28" fmla="*/ 6263427 h 6858003"/>
              <a:gd name="connsiteX29" fmla="*/ 3080421 w 3767253"/>
              <a:gd name="connsiteY29" fmla="*/ 6168131 h 6858003"/>
              <a:gd name="connsiteX30" fmla="*/ 3224440 w 3767253"/>
              <a:gd name="connsiteY30" fmla="*/ 6013182 h 6858003"/>
              <a:gd name="connsiteX31" fmla="*/ 3110111 w 3767253"/>
              <a:gd name="connsiteY31" fmla="*/ 6089148 h 6858003"/>
              <a:gd name="connsiteX32" fmla="*/ 3105345 w 3767253"/>
              <a:gd name="connsiteY32" fmla="*/ 6112697 h 6858003"/>
              <a:gd name="connsiteX33" fmla="*/ 3057984 w 3767253"/>
              <a:gd name="connsiteY33" fmla="*/ 6145536 h 6858003"/>
              <a:gd name="connsiteX34" fmla="*/ 3010419 w 3767253"/>
              <a:gd name="connsiteY34" fmla="*/ 6263427 h 6858003"/>
              <a:gd name="connsiteX35" fmla="*/ 3010419 w 3767253"/>
              <a:gd name="connsiteY35" fmla="*/ 6279174 h 6858003"/>
              <a:gd name="connsiteX36" fmla="*/ 3172474 w 3767253"/>
              <a:gd name="connsiteY36" fmla="*/ 6445891 h 6858003"/>
              <a:gd name="connsiteX37" fmla="*/ 3184098 w 3767253"/>
              <a:gd name="connsiteY37" fmla="*/ 6445891 h 6858003"/>
              <a:gd name="connsiteX38" fmla="*/ 3264784 w 3767253"/>
              <a:gd name="connsiteY38" fmla="*/ 6445891 h 6858003"/>
              <a:gd name="connsiteX39" fmla="*/ 3269912 w 3767253"/>
              <a:gd name="connsiteY39" fmla="*/ 6445891 h 6858003"/>
              <a:gd name="connsiteX40" fmla="*/ 3361196 w 3767253"/>
              <a:gd name="connsiteY40" fmla="*/ 6354488 h 6858003"/>
              <a:gd name="connsiteX41" fmla="*/ 3361196 w 3767253"/>
              <a:gd name="connsiteY41" fmla="*/ 6346614 h 6858003"/>
              <a:gd name="connsiteX42" fmla="*/ 3314464 w 3767253"/>
              <a:gd name="connsiteY42" fmla="*/ 6262416 h 6858003"/>
              <a:gd name="connsiteX43" fmla="*/ 3293650 w 3767253"/>
              <a:gd name="connsiteY43" fmla="*/ 6257392 h 6858003"/>
              <a:gd name="connsiteX44" fmla="*/ 3318849 w 3767253"/>
              <a:gd name="connsiteY44" fmla="*/ 6216263 h 6858003"/>
              <a:gd name="connsiteX45" fmla="*/ 3326707 w 3767253"/>
              <a:gd name="connsiteY45" fmla="*/ 6217913 h 6858003"/>
              <a:gd name="connsiteX46" fmla="*/ 3406324 w 3767253"/>
              <a:gd name="connsiteY46" fmla="*/ 6342163 h 6858003"/>
              <a:gd name="connsiteX47" fmla="*/ 3406324 w 3767253"/>
              <a:gd name="connsiteY47" fmla="*/ 6357910 h 6858003"/>
              <a:gd name="connsiteX48" fmla="*/ 3276065 w 3767253"/>
              <a:gd name="connsiteY48" fmla="*/ 6492790 h 6858003"/>
              <a:gd name="connsiteX49" fmla="*/ 3183755 w 3767253"/>
              <a:gd name="connsiteY49" fmla="*/ 6492790 h 6858003"/>
              <a:gd name="connsiteX50" fmla="*/ 3183755 w 3767253"/>
              <a:gd name="connsiteY50" fmla="*/ 6524626 h 6858003"/>
              <a:gd name="connsiteX51" fmla="*/ 3276065 w 3767253"/>
              <a:gd name="connsiteY51" fmla="*/ 6524626 h 6858003"/>
              <a:gd name="connsiteX52" fmla="*/ 3438120 w 3767253"/>
              <a:gd name="connsiteY52" fmla="*/ 6357910 h 6858003"/>
              <a:gd name="connsiteX53" fmla="*/ 3438120 w 3767253"/>
              <a:gd name="connsiteY53" fmla="*/ 6342163 h 6858003"/>
              <a:gd name="connsiteX54" fmla="*/ 3339512 w 3767253"/>
              <a:gd name="connsiteY54" fmla="*/ 6188547 h 6858003"/>
              <a:gd name="connsiteX55" fmla="*/ 3334227 w 3767253"/>
              <a:gd name="connsiteY55" fmla="*/ 6187450 h 6858003"/>
              <a:gd name="connsiteX56" fmla="*/ 3343212 w 3767253"/>
              <a:gd name="connsiteY56" fmla="*/ 6166211 h 6858003"/>
              <a:gd name="connsiteX57" fmla="*/ 3348545 w 3767253"/>
              <a:gd name="connsiteY57" fmla="*/ 6137449 h 6858003"/>
              <a:gd name="connsiteX58" fmla="*/ 3224440 w 3767253"/>
              <a:gd name="connsiteY58" fmla="*/ 6013182 h 6858003"/>
              <a:gd name="connsiteX59" fmla="*/ 569248 w 3767253"/>
              <a:gd name="connsiteY59" fmla="*/ 0 h 6858003"/>
              <a:gd name="connsiteX60" fmla="*/ 3767253 w 3767253"/>
              <a:gd name="connsiteY60" fmla="*/ 0 h 6858003"/>
              <a:gd name="connsiteX61" fmla="*/ 3767253 w 3767253"/>
              <a:gd name="connsiteY61" fmla="*/ 6858003 h 6858003"/>
              <a:gd name="connsiteX62" fmla="*/ 2432524 w 3767253"/>
              <a:gd name="connsiteY62" fmla="*/ 6858003 h 6858003"/>
              <a:gd name="connsiteX63" fmla="*/ 2335271 w 3767253"/>
              <a:gd name="connsiteY63" fmla="*/ 6726165 h 6858003"/>
              <a:gd name="connsiteX64" fmla="*/ 0 w 3767253"/>
              <a:gd name="connsiteY64" fmla="*/ 2038652 h 6858003"/>
              <a:gd name="connsiteX65" fmla="*/ 475422 w 3767253"/>
              <a:gd name="connsiteY65"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767253" h="6858003">
                <a:moveTo>
                  <a:pt x="3135235" y="6227240"/>
                </a:moveTo>
                <a:lnTo>
                  <a:pt x="3173962" y="6285278"/>
                </a:lnTo>
                <a:cubicBezTo>
                  <a:pt x="3187324" y="6303588"/>
                  <a:pt x="3199943" y="6319606"/>
                  <a:pt x="3209222" y="6331047"/>
                </a:cubicBezTo>
                <a:lnTo>
                  <a:pt x="3211897" y="6334290"/>
                </a:lnTo>
                <a:lnTo>
                  <a:pt x="3178969" y="6334290"/>
                </a:lnTo>
                <a:cubicBezTo>
                  <a:pt x="3146148" y="6334290"/>
                  <a:pt x="3119481" y="6307587"/>
                  <a:pt x="3119481" y="6274724"/>
                </a:cubicBezTo>
                <a:lnTo>
                  <a:pt x="3119481" y="6266850"/>
                </a:lnTo>
                <a:cubicBezTo>
                  <a:pt x="3119481" y="6258634"/>
                  <a:pt x="3121148" y="6250803"/>
                  <a:pt x="3124161" y="6243678"/>
                </a:cubicBezTo>
                <a:close/>
                <a:moveTo>
                  <a:pt x="3103085" y="6152284"/>
                </a:moveTo>
                <a:lnTo>
                  <a:pt x="3105668" y="6166211"/>
                </a:lnTo>
                <a:lnTo>
                  <a:pt x="3120896" y="6197940"/>
                </a:lnTo>
                <a:lnTo>
                  <a:pt x="3114481" y="6202278"/>
                </a:lnTo>
                <a:cubicBezTo>
                  <a:pt x="3097942" y="6218838"/>
                  <a:pt x="3087685" y="6241689"/>
                  <a:pt x="3087685" y="6266850"/>
                </a:cubicBezTo>
                <a:lnTo>
                  <a:pt x="3087685" y="6274724"/>
                </a:lnTo>
                <a:cubicBezTo>
                  <a:pt x="3087685" y="6325047"/>
                  <a:pt x="3128712" y="6366127"/>
                  <a:pt x="3178969" y="6366127"/>
                </a:cubicBezTo>
                <a:lnTo>
                  <a:pt x="3264441" y="6366127"/>
                </a:lnTo>
                <a:lnTo>
                  <a:pt x="3264441" y="6334290"/>
                </a:lnTo>
                <a:lnTo>
                  <a:pt x="3236943" y="6334290"/>
                </a:lnTo>
                <a:lnTo>
                  <a:pt x="3243831" y="6325870"/>
                </a:lnTo>
                <a:lnTo>
                  <a:pt x="3272992" y="6287048"/>
                </a:lnTo>
                <a:lnTo>
                  <a:pt x="3284613" y="6287048"/>
                </a:lnTo>
                <a:cubicBezTo>
                  <a:pt x="3308887" y="6287048"/>
                  <a:pt x="3329401" y="6314435"/>
                  <a:pt x="3329401" y="6346614"/>
                </a:cubicBezTo>
                <a:lnTo>
                  <a:pt x="3329401" y="6354488"/>
                </a:lnTo>
                <a:cubicBezTo>
                  <a:pt x="3329401" y="6387352"/>
                  <a:pt x="3302733" y="6414054"/>
                  <a:pt x="3269912" y="6414054"/>
                </a:cubicBezTo>
                <a:lnTo>
                  <a:pt x="3264784" y="6414054"/>
                </a:lnTo>
                <a:lnTo>
                  <a:pt x="3184098" y="6414054"/>
                </a:lnTo>
                <a:lnTo>
                  <a:pt x="3172474" y="6414054"/>
                </a:lnTo>
                <a:cubicBezTo>
                  <a:pt x="3100677" y="6414054"/>
                  <a:pt x="3042215" y="6353461"/>
                  <a:pt x="3042215" y="6279174"/>
                </a:cubicBezTo>
                <a:lnTo>
                  <a:pt x="3042215" y="6263427"/>
                </a:lnTo>
                <a:cubicBezTo>
                  <a:pt x="3042215" y="6226284"/>
                  <a:pt x="3056831" y="6192565"/>
                  <a:pt x="3080421" y="6168131"/>
                </a:cubicBezTo>
                <a:close/>
                <a:moveTo>
                  <a:pt x="3224440" y="6013182"/>
                </a:moveTo>
                <a:cubicBezTo>
                  <a:pt x="3173157" y="6013182"/>
                  <a:pt x="3128990" y="6044570"/>
                  <a:pt x="3110111" y="6089148"/>
                </a:cubicBezTo>
                <a:lnTo>
                  <a:pt x="3105345" y="6112697"/>
                </a:lnTo>
                <a:lnTo>
                  <a:pt x="3057984" y="6145536"/>
                </a:lnTo>
                <a:cubicBezTo>
                  <a:pt x="3028625" y="6175705"/>
                  <a:pt x="3010419" y="6217384"/>
                  <a:pt x="3010419" y="6263427"/>
                </a:cubicBezTo>
                <a:lnTo>
                  <a:pt x="3010419" y="6279174"/>
                </a:lnTo>
                <a:cubicBezTo>
                  <a:pt x="3010419" y="6371262"/>
                  <a:pt x="3083241" y="6445891"/>
                  <a:pt x="3172474" y="6445891"/>
                </a:cubicBezTo>
                <a:lnTo>
                  <a:pt x="3184098" y="6445891"/>
                </a:lnTo>
                <a:lnTo>
                  <a:pt x="3264784" y="6445891"/>
                </a:lnTo>
                <a:lnTo>
                  <a:pt x="3269912" y="6445891"/>
                </a:lnTo>
                <a:cubicBezTo>
                  <a:pt x="3320170" y="6445891"/>
                  <a:pt x="3361196" y="6404811"/>
                  <a:pt x="3361196" y="6354488"/>
                </a:cubicBezTo>
                <a:lnTo>
                  <a:pt x="3361196" y="6346614"/>
                </a:lnTo>
                <a:cubicBezTo>
                  <a:pt x="3361196" y="6308872"/>
                  <a:pt x="3341965" y="6276329"/>
                  <a:pt x="3314464" y="6262416"/>
                </a:cubicBezTo>
                <a:lnTo>
                  <a:pt x="3293650" y="6257392"/>
                </a:lnTo>
                <a:lnTo>
                  <a:pt x="3318849" y="6216263"/>
                </a:lnTo>
                <a:lnTo>
                  <a:pt x="3326707" y="6217913"/>
                </a:lnTo>
                <a:cubicBezTo>
                  <a:pt x="3373439" y="6238437"/>
                  <a:pt x="3406324" y="6286449"/>
                  <a:pt x="3406324" y="6342163"/>
                </a:cubicBezTo>
                <a:lnTo>
                  <a:pt x="3406324" y="6357910"/>
                </a:lnTo>
                <a:cubicBezTo>
                  <a:pt x="3406324" y="6432197"/>
                  <a:pt x="3347862" y="6492790"/>
                  <a:pt x="3276065" y="6492790"/>
                </a:cubicBezTo>
                <a:lnTo>
                  <a:pt x="3183755" y="6492790"/>
                </a:lnTo>
                <a:lnTo>
                  <a:pt x="3183755" y="6524626"/>
                </a:lnTo>
                <a:lnTo>
                  <a:pt x="3276065" y="6524626"/>
                </a:lnTo>
                <a:cubicBezTo>
                  <a:pt x="3365298" y="6524626"/>
                  <a:pt x="3438120" y="6449656"/>
                  <a:pt x="3438120" y="6357910"/>
                </a:cubicBezTo>
                <a:lnTo>
                  <a:pt x="3438120" y="6342163"/>
                </a:lnTo>
                <a:cubicBezTo>
                  <a:pt x="3438377" y="6273098"/>
                  <a:pt x="3397670" y="6213853"/>
                  <a:pt x="3339512" y="6188547"/>
                </a:cubicBezTo>
                <a:lnTo>
                  <a:pt x="3334227" y="6187450"/>
                </a:lnTo>
                <a:lnTo>
                  <a:pt x="3343212" y="6166211"/>
                </a:lnTo>
                <a:cubicBezTo>
                  <a:pt x="3346606" y="6155737"/>
                  <a:pt x="3348545" y="6146007"/>
                  <a:pt x="3348545" y="6137449"/>
                </a:cubicBezTo>
                <a:cubicBezTo>
                  <a:pt x="3348545" y="6068639"/>
                  <a:pt x="3293159" y="6013182"/>
                  <a:pt x="3224440" y="6013182"/>
                </a:cubicBezTo>
                <a:close/>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759606" y="4354286"/>
            <a:ext cx="5062148" cy="1742424"/>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23" name="Tekstvak 22">
            <a:extLst>
              <a:ext uri="{FF2B5EF4-FFF2-40B4-BE49-F238E27FC236}">
                <a16:creationId xmlns:a16="http://schemas.microsoft.com/office/drawing/2014/main" id="{D4ED2738-7554-B845-8C02-615D733E235E}"/>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grpSp>
        <p:nvGrpSpPr>
          <p:cNvPr id="29" name="Groep 28">
            <a:extLst>
              <a:ext uri="{FF2B5EF4-FFF2-40B4-BE49-F238E27FC236}">
                <a16:creationId xmlns:a16="http://schemas.microsoft.com/office/drawing/2014/main" id="{49551799-88B2-0045-879A-BBD4891FBEA2}"/>
              </a:ext>
            </a:extLst>
          </p:cNvPr>
          <p:cNvGrpSpPr>
            <a:grpSpLocks noChangeAspect="1"/>
          </p:cNvGrpSpPr>
          <p:nvPr userDrawn="1"/>
        </p:nvGrpSpPr>
        <p:grpSpPr>
          <a:xfrm>
            <a:off x="11435168" y="6013181"/>
            <a:ext cx="427703" cy="511444"/>
            <a:chOff x="5505450" y="2724150"/>
            <a:chExt cx="1182048" cy="1413484"/>
          </a:xfrm>
        </p:grpSpPr>
        <p:sp>
          <p:nvSpPr>
            <p:cNvPr id="30" name="Vrije vorm 29">
              <a:extLst>
                <a:ext uri="{FF2B5EF4-FFF2-40B4-BE49-F238E27FC236}">
                  <a16:creationId xmlns:a16="http://schemas.microsoft.com/office/drawing/2014/main" id="{4CD68FF6-6C26-4646-B7DD-C52AFA71D801}"/>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31" name="Graphic 12">
              <a:extLst>
                <a:ext uri="{FF2B5EF4-FFF2-40B4-BE49-F238E27FC236}">
                  <a16:creationId xmlns:a16="http://schemas.microsoft.com/office/drawing/2014/main" id="{04822B1D-B4DE-5D48-BA45-51B8A69B6E4D}"/>
                </a:ext>
              </a:extLst>
            </p:cNvPr>
            <p:cNvGrpSpPr/>
            <p:nvPr/>
          </p:nvGrpSpPr>
          <p:grpSpPr>
            <a:xfrm>
              <a:off x="5505450" y="2955000"/>
              <a:ext cx="1182048" cy="1182634"/>
              <a:chOff x="5505450" y="2955000"/>
              <a:chExt cx="1182048" cy="1182634"/>
            </a:xfrm>
            <a:solidFill>
              <a:schemeClr val="accent1"/>
            </a:solidFill>
          </p:grpSpPr>
          <p:sp>
            <p:nvSpPr>
              <p:cNvPr id="32" name="Vrije vorm 31">
                <a:extLst>
                  <a:ext uri="{FF2B5EF4-FFF2-40B4-BE49-F238E27FC236}">
                    <a16:creationId xmlns:a16="http://schemas.microsoft.com/office/drawing/2014/main" id="{79ECA985-ADC1-9B44-88DB-0050817EAF48}"/>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solidFill>
                <a:schemeClr val="accent1"/>
              </a:solidFill>
              <a:ln w="9449"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835D68F5-90BC-FE43-8F87-C8E9EA2D10F1}"/>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solidFill>
                <a:schemeClr val="accent1"/>
              </a:solidFill>
              <a:ln w="9449" cap="flat">
                <a:noFill/>
                <a:prstDash val="solid"/>
                <a:miter/>
              </a:ln>
            </p:spPr>
            <p:txBody>
              <a:bodyPr rtlCol="0" anchor="ctr"/>
              <a:lstStyle/>
              <a:p>
                <a:endParaRPr lang="en-GB"/>
              </a:p>
            </p:txBody>
          </p:sp>
        </p:grpSp>
      </p:grpSp>
      <p:grpSp>
        <p:nvGrpSpPr>
          <p:cNvPr id="12" name="Groep 11">
            <a:extLst>
              <a:ext uri="{FF2B5EF4-FFF2-40B4-BE49-F238E27FC236}">
                <a16:creationId xmlns:a16="http://schemas.microsoft.com/office/drawing/2014/main" id="{DABDB0AA-DF8C-9942-BAE8-13D7BFB1111C}"/>
              </a:ext>
            </a:extLst>
          </p:cNvPr>
          <p:cNvGrpSpPr/>
          <p:nvPr userDrawn="1"/>
        </p:nvGrpSpPr>
        <p:grpSpPr>
          <a:xfrm>
            <a:off x="-3593091" y="2427248"/>
            <a:ext cx="3593091" cy="3276128"/>
            <a:chOff x="-3593091" y="2427248"/>
            <a:chExt cx="3593091" cy="3276128"/>
          </a:xfrm>
        </p:grpSpPr>
        <p:grpSp>
          <p:nvGrpSpPr>
            <p:cNvPr id="14" name="Groep 13">
              <a:extLst>
                <a:ext uri="{FF2B5EF4-FFF2-40B4-BE49-F238E27FC236}">
                  <a16:creationId xmlns:a16="http://schemas.microsoft.com/office/drawing/2014/main" id="{D0866A07-F4DC-0049-AB0A-22DC02A647D1}"/>
                </a:ext>
              </a:extLst>
            </p:cNvPr>
            <p:cNvGrpSpPr/>
            <p:nvPr userDrawn="1"/>
          </p:nvGrpSpPr>
          <p:grpSpPr>
            <a:xfrm>
              <a:off x="-3593091" y="2427248"/>
              <a:ext cx="3593091" cy="3276128"/>
              <a:chOff x="-3771020" y="2427248"/>
              <a:chExt cx="3593091" cy="3276128"/>
            </a:xfrm>
          </p:grpSpPr>
          <p:sp>
            <p:nvSpPr>
              <p:cNvPr id="16" name="Rechthoek 15">
                <a:extLst>
                  <a:ext uri="{FF2B5EF4-FFF2-40B4-BE49-F238E27FC236}">
                    <a16:creationId xmlns:a16="http://schemas.microsoft.com/office/drawing/2014/main" id="{02E46637-AB5B-DA40-85F9-A387FDFF0A28}"/>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17" name="Rechthoek 16">
                <a:extLst>
                  <a:ext uri="{FF2B5EF4-FFF2-40B4-BE49-F238E27FC236}">
                    <a16:creationId xmlns:a16="http://schemas.microsoft.com/office/drawing/2014/main" id="{CB276086-096C-164A-8A21-1DFADB673456}"/>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18" name="VOORBEELD">
                <a:extLst>
                  <a:ext uri="{FF2B5EF4-FFF2-40B4-BE49-F238E27FC236}">
                    <a16:creationId xmlns:a16="http://schemas.microsoft.com/office/drawing/2014/main" id="{8B58FB43-0D4F-F549-8A69-9823559F19AE}"/>
                  </a:ext>
                </a:extLst>
              </p:cNvPr>
              <p:cNvGrpSpPr/>
              <p:nvPr userDrawn="1"/>
            </p:nvGrpSpPr>
            <p:grpSpPr>
              <a:xfrm>
                <a:off x="-3590026" y="2923382"/>
                <a:ext cx="3234311" cy="604518"/>
                <a:chOff x="-3605171" y="458674"/>
                <a:chExt cx="3234311" cy="558875"/>
              </a:xfrm>
            </p:grpSpPr>
            <p:sp>
              <p:nvSpPr>
                <p:cNvPr id="19" name="Rechthoek 18">
                  <a:extLst>
                    <a:ext uri="{FF2B5EF4-FFF2-40B4-BE49-F238E27FC236}">
                      <a16:creationId xmlns:a16="http://schemas.microsoft.com/office/drawing/2014/main" id="{AA6D6DE9-112E-2743-915A-CB69F3F6F87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0" name="Rechthoek 19">
                  <a:extLst>
                    <a:ext uri="{FF2B5EF4-FFF2-40B4-BE49-F238E27FC236}">
                      <a16:creationId xmlns:a16="http://schemas.microsoft.com/office/drawing/2014/main" id="{51B249BB-FD28-044F-A3FC-72E3506219D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1" name="Groep 20">
                  <a:extLst>
                    <a:ext uri="{FF2B5EF4-FFF2-40B4-BE49-F238E27FC236}">
                      <a16:creationId xmlns:a16="http://schemas.microsoft.com/office/drawing/2014/main" id="{4CFC111D-8667-1F43-A25A-93F7AA86FF2A}"/>
                    </a:ext>
                  </a:extLst>
                </p:cNvPr>
                <p:cNvGrpSpPr/>
                <p:nvPr userDrawn="1"/>
              </p:nvGrpSpPr>
              <p:grpSpPr>
                <a:xfrm>
                  <a:off x="-3386247" y="830871"/>
                  <a:ext cx="139423" cy="109566"/>
                  <a:chOff x="-2866744" y="827071"/>
                  <a:chExt cx="168701" cy="132575"/>
                </a:xfrm>
              </p:grpSpPr>
              <p:grpSp>
                <p:nvGrpSpPr>
                  <p:cNvPr id="60" name="Groep 59">
                    <a:extLst>
                      <a:ext uri="{FF2B5EF4-FFF2-40B4-BE49-F238E27FC236}">
                        <a16:creationId xmlns:a16="http://schemas.microsoft.com/office/drawing/2014/main" id="{285F1DD7-D4B0-0F4D-9E2D-01C5DB7BD6BC}"/>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ADFD95B2-23F0-E346-A880-36BE3EEF8DB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35790DC3-CEC4-2541-AE95-BAE7CD26B97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DA9815D5-5CEB-2C43-B7A4-B1A88C6A81C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1C8D67AA-FBAA-9049-8EAD-164E007B947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EFDF17AD-D46E-334D-8FCC-AA128BA62E7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129">
                    <a:extLst>
                      <a:ext uri="{FF2B5EF4-FFF2-40B4-BE49-F238E27FC236}">
                        <a16:creationId xmlns:a16="http://schemas.microsoft.com/office/drawing/2014/main" id="{6D4EF461-59A4-F748-8E11-A2C4940EB7C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22" name="Groep 21">
                  <a:extLst>
                    <a:ext uri="{FF2B5EF4-FFF2-40B4-BE49-F238E27FC236}">
                      <a16:creationId xmlns:a16="http://schemas.microsoft.com/office/drawing/2014/main" id="{E9395E29-2E9B-EF47-93A3-F03E29440271}"/>
                    </a:ext>
                  </a:extLst>
                </p:cNvPr>
                <p:cNvGrpSpPr/>
                <p:nvPr userDrawn="1"/>
              </p:nvGrpSpPr>
              <p:grpSpPr>
                <a:xfrm>
                  <a:off x="-3605171" y="830871"/>
                  <a:ext cx="139423" cy="109566"/>
                  <a:chOff x="-2866744" y="518074"/>
                  <a:chExt cx="168701" cy="132575"/>
                </a:xfrm>
              </p:grpSpPr>
              <p:grpSp>
                <p:nvGrpSpPr>
                  <p:cNvPr id="53" name="Groep 52">
                    <a:extLst>
                      <a:ext uri="{FF2B5EF4-FFF2-40B4-BE49-F238E27FC236}">
                        <a16:creationId xmlns:a16="http://schemas.microsoft.com/office/drawing/2014/main" id="{14C3CB84-C3CA-5946-B87F-4B8C2BD5800A}"/>
                      </a:ext>
                    </a:extLst>
                  </p:cNvPr>
                  <p:cNvGrpSpPr/>
                  <p:nvPr userDrawn="1"/>
                </p:nvGrpSpPr>
                <p:grpSpPr>
                  <a:xfrm>
                    <a:off x="-2866744" y="518074"/>
                    <a:ext cx="168701" cy="132575"/>
                    <a:chOff x="-2866744" y="518074"/>
                    <a:chExt cx="168701" cy="132575"/>
                  </a:xfrm>
                </p:grpSpPr>
                <p:cxnSp>
                  <p:nvCxnSpPr>
                    <p:cNvPr id="55" name="Rechte verbindingslijn 54">
                      <a:extLst>
                        <a:ext uri="{FF2B5EF4-FFF2-40B4-BE49-F238E27FC236}">
                          <a16:creationId xmlns:a16="http://schemas.microsoft.com/office/drawing/2014/main" id="{7DA9DD6A-2802-EC48-95EA-2E8702712B5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B457BE1E-6363-4241-900B-CA01D05B7F1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86C9011E-689B-D64F-A884-B03E1303351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3C972DCB-2970-C841-A3B0-4F607B1E727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FB912D52-9AA0-7941-A876-68408996591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4" name="Pijl: rechts 122">
                    <a:extLst>
                      <a:ext uri="{FF2B5EF4-FFF2-40B4-BE49-F238E27FC236}">
                        <a16:creationId xmlns:a16="http://schemas.microsoft.com/office/drawing/2014/main" id="{E0B41258-CAF5-4448-94B7-28E933F8DDC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25" name="Rechte verbindingslijn 24">
                  <a:extLst>
                    <a:ext uri="{FF2B5EF4-FFF2-40B4-BE49-F238E27FC236}">
                      <a16:creationId xmlns:a16="http://schemas.microsoft.com/office/drawing/2014/main" id="{CFF5FFBF-FD37-274D-9DD7-5EA32405183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26" name="Rechte verbindingslijn 25">
                  <a:extLst>
                    <a:ext uri="{FF2B5EF4-FFF2-40B4-BE49-F238E27FC236}">
                      <a16:creationId xmlns:a16="http://schemas.microsoft.com/office/drawing/2014/main" id="{F835439F-977C-004F-8053-946693F72BE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28" name="Rechthoek 27">
                  <a:extLst>
                    <a:ext uri="{FF2B5EF4-FFF2-40B4-BE49-F238E27FC236}">
                      <a16:creationId xmlns:a16="http://schemas.microsoft.com/office/drawing/2014/main" id="{059DC405-1048-9E48-9405-AD680C6502A4}"/>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4" name="Rechthoek 33">
                  <a:extLst>
                    <a:ext uri="{FF2B5EF4-FFF2-40B4-BE49-F238E27FC236}">
                      <a16:creationId xmlns:a16="http://schemas.microsoft.com/office/drawing/2014/main" id="{A19DACED-B151-1441-923A-7EFB19C8282C}"/>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5" name="Groep 34">
                  <a:extLst>
                    <a:ext uri="{FF2B5EF4-FFF2-40B4-BE49-F238E27FC236}">
                      <a16:creationId xmlns:a16="http://schemas.microsoft.com/office/drawing/2014/main" id="{90984845-680B-2545-896B-3D8A284CE9BC}"/>
                    </a:ext>
                  </a:extLst>
                </p:cNvPr>
                <p:cNvGrpSpPr/>
                <p:nvPr userDrawn="1"/>
              </p:nvGrpSpPr>
              <p:grpSpPr>
                <a:xfrm>
                  <a:off x="-2916763" y="769168"/>
                  <a:ext cx="268738" cy="248381"/>
                  <a:chOff x="-2916763" y="769168"/>
                  <a:chExt cx="268738" cy="248381"/>
                </a:xfrm>
              </p:grpSpPr>
              <p:sp>
                <p:nvSpPr>
                  <p:cNvPr id="45" name="Rechthoek 44">
                    <a:extLst>
                      <a:ext uri="{FF2B5EF4-FFF2-40B4-BE49-F238E27FC236}">
                        <a16:creationId xmlns:a16="http://schemas.microsoft.com/office/drawing/2014/main" id="{CE9189DA-1FCB-C449-84FF-5DDCAAFAE03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E93AB3DA-B5A2-2A47-9A6A-AA71A14B8125}"/>
                      </a:ext>
                    </a:extLst>
                  </p:cNvPr>
                  <p:cNvGrpSpPr/>
                  <p:nvPr userDrawn="1"/>
                </p:nvGrpSpPr>
                <p:grpSpPr>
                  <a:xfrm>
                    <a:off x="-2866744" y="827071"/>
                    <a:ext cx="168701" cy="132575"/>
                    <a:chOff x="-2866744" y="827071"/>
                    <a:chExt cx="168701" cy="132575"/>
                  </a:xfrm>
                </p:grpSpPr>
                <p:cxnSp>
                  <p:nvCxnSpPr>
                    <p:cNvPr id="48" name="Rechte verbindingslijn 47">
                      <a:extLst>
                        <a:ext uri="{FF2B5EF4-FFF2-40B4-BE49-F238E27FC236}">
                          <a16:creationId xmlns:a16="http://schemas.microsoft.com/office/drawing/2014/main" id="{0877F3B1-5252-8541-B492-A1A0BBD2152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5750C88C-0E41-0F40-81EF-CF141366ACB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2E17040A-3763-ED40-BC78-D72BAFD780B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95EEC14F-C476-A844-A3BC-C21E58AC159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05D45E4C-DF84-554E-BBB0-F0F76212DB0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7" name="Pijl: rechts 115">
                    <a:extLst>
                      <a:ext uri="{FF2B5EF4-FFF2-40B4-BE49-F238E27FC236}">
                        <a16:creationId xmlns:a16="http://schemas.microsoft.com/office/drawing/2014/main" id="{FEDD3EF0-0408-814A-9802-94DD13008FC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4CB5C2C1-A082-0049-BDD9-90E1C0FC4F17}"/>
                    </a:ext>
                  </a:extLst>
                </p:cNvPr>
                <p:cNvGrpSpPr/>
                <p:nvPr userDrawn="1"/>
              </p:nvGrpSpPr>
              <p:grpSpPr>
                <a:xfrm>
                  <a:off x="-2916763" y="460171"/>
                  <a:ext cx="268738" cy="248381"/>
                  <a:chOff x="-2916763" y="460171"/>
                  <a:chExt cx="268738" cy="248381"/>
                </a:xfrm>
              </p:grpSpPr>
              <p:sp>
                <p:nvSpPr>
                  <p:cNvPr id="37" name="Rechthoek 36">
                    <a:extLst>
                      <a:ext uri="{FF2B5EF4-FFF2-40B4-BE49-F238E27FC236}">
                        <a16:creationId xmlns:a16="http://schemas.microsoft.com/office/drawing/2014/main" id="{486CEEA3-1FF6-744B-8B6E-8471BAE36A90}"/>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950CBE17-1791-DF45-90AD-25D046E6FAD0}"/>
                      </a:ext>
                    </a:extLst>
                  </p:cNvPr>
                  <p:cNvGrpSpPr/>
                  <p:nvPr userDrawn="1"/>
                </p:nvGrpSpPr>
                <p:grpSpPr>
                  <a:xfrm>
                    <a:off x="-2866744" y="518074"/>
                    <a:ext cx="168701" cy="132575"/>
                    <a:chOff x="-2866744" y="518074"/>
                    <a:chExt cx="168701" cy="132575"/>
                  </a:xfrm>
                </p:grpSpPr>
                <p:cxnSp>
                  <p:nvCxnSpPr>
                    <p:cNvPr id="40" name="Rechte verbindingslijn 39">
                      <a:extLst>
                        <a:ext uri="{FF2B5EF4-FFF2-40B4-BE49-F238E27FC236}">
                          <a16:creationId xmlns:a16="http://schemas.microsoft.com/office/drawing/2014/main" id="{366D0775-3256-A341-A7CB-E3D20449313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9F2983D1-4167-904D-B9DA-A7EE2A3A58F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20C32729-E656-E546-B23D-584655F496F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2931FEF5-CE95-B84C-BAD0-6C5027A3221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2639CCA4-6722-9546-9D33-0628A833F57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9" name="Pijl: rechts 107">
                    <a:extLst>
                      <a:ext uri="{FF2B5EF4-FFF2-40B4-BE49-F238E27FC236}">
                        <a16:creationId xmlns:a16="http://schemas.microsoft.com/office/drawing/2014/main" id="{73376367-7E68-DC41-A062-10FE27F9291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15" name="Afbeelding 14">
              <a:extLst>
                <a:ext uri="{FF2B5EF4-FFF2-40B4-BE49-F238E27FC236}">
                  <a16:creationId xmlns:a16="http://schemas.microsoft.com/office/drawing/2014/main" id="{03E6782C-7793-A245-82DC-4E8E60A404D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
        <p:nvSpPr>
          <p:cNvPr id="2" name="Titel 1">
            <a:extLst>
              <a:ext uri="{FF2B5EF4-FFF2-40B4-BE49-F238E27FC236}">
                <a16:creationId xmlns:a16="http://schemas.microsoft.com/office/drawing/2014/main" id="{E3BF911E-4DA8-7E4E-8B87-D66926AB23F3}"/>
              </a:ext>
            </a:extLst>
          </p:cNvPr>
          <p:cNvSpPr>
            <a:spLocks noGrp="1"/>
          </p:cNvSpPr>
          <p:nvPr>
            <p:ph type="title"/>
          </p:nvPr>
        </p:nvSpPr>
        <p:spPr>
          <a:xfrm>
            <a:off x="675467" y="154983"/>
            <a:ext cx="10495582" cy="1092631"/>
          </a:xfrm>
        </p:spPr>
        <p:txBody>
          <a:bodyPr/>
          <a:lstStyle/>
          <a:p>
            <a:r>
              <a:rPr lang="nl-NL" dirty="0"/>
              <a:t>Klik om stijl te bewerken</a:t>
            </a:r>
            <a:endParaRPr lang="en-GB" dirty="0"/>
          </a:p>
        </p:txBody>
      </p:sp>
      <p:sp>
        <p:nvSpPr>
          <p:cNvPr id="4" name="Rechthoek 3">
            <a:extLst>
              <a:ext uri="{FF2B5EF4-FFF2-40B4-BE49-F238E27FC236}">
                <a16:creationId xmlns:a16="http://schemas.microsoft.com/office/drawing/2014/main" id="{80FE2BA5-FCFC-9F48-A09C-42563B35B30F}"/>
              </a:ext>
            </a:extLst>
          </p:cNvPr>
          <p:cNvSpPr/>
          <p:nvPr userDrawn="1"/>
        </p:nvSpPr>
        <p:spPr>
          <a:xfrm>
            <a:off x="759605" y="1711679"/>
            <a:ext cx="5062149" cy="242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err="1"/>
          </a:p>
        </p:txBody>
      </p:sp>
      <p:sp>
        <p:nvSpPr>
          <p:cNvPr id="68" name="Rechthoek 67">
            <a:extLst>
              <a:ext uri="{FF2B5EF4-FFF2-40B4-BE49-F238E27FC236}">
                <a16:creationId xmlns:a16="http://schemas.microsoft.com/office/drawing/2014/main" id="{3CEBF5A9-BC9F-7646-ABA8-3C888F8B352E}"/>
              </a:ext>
            </a:extLst>
          </p:cNvPr>
          <p:cNvSpPr/>
          <p:nvPr userDrawn="1"/>
        </p:nvSpPr>
        <p:spPr>
          <a:xfrm>
            <a:off x="6108900" y="1710936"/>
            <a:ext cx="5062149" cy="242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err="1"/>
          </a:p>
        </p:txBody>
      </p:sp>
      <p:sp>
        <p:nvSpPr>
          <p:cNvPr id="70" name="Tijdelijke aanduiding voor tekst 23">
            <a:extLst>
              <a:ext uri="{FF2B5EF4-FFF2-40B4-BE49-F238E27FC236}">
                <a16:creationId xmlns:a16="http://schemas.microsoft.com/office/drawing/2014/main" id="{E70661DF-F3CC-914F-A40F-23EEF0A88E22}"/>
              </a:ext>
            </a:extLst>
          </p:cNvPr>
          <p:cNvSpPr>
            <a:spLocks noGrp="1"/>
          </p:cNvSpPr>
          <p:nvPr>
            <p:ph type="body" sz="quarter" idx="12"/>
          </p:nvPr>
        </p:nvSpPr>
        <p:spPr>
          <a:xfrm>
            <a:off x="6108900" y="4354286"/>
            <a:ext cx="5062149" cy="1742424"/>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67" name="Tijdelijke aanduiding voor afbeelding 4">
            <a:extLst>
              <a:ext uri="{FF2B5EF4-FFF2-40B4-BE49-F238E27FC236}">
                <a16:creationId xmlns:a16="http://schemas.microsoft.com/office/drawing/2014/main" id="{7251B2E8-3811-9A44-A486-996F0AC5FAA7}"/>
              </a:ext>
            </a:extLst>
          </p:cNvPr>
          <p:cNvSpPr>
            <a:spLocks noGrp="1"/>
          </p:cNvSpPr>
          <p:nvPr>
            <p:ph type="pic" sz="quarter" idx="15"/>
          </p:nvPr>
        </p:nvSpPr>
        <p:spPr>
          <a:xfrm>
            <a:off x="6108900" y="1710934"/>
            <a:ext cx="5062149" cy="2424891"/>
          </a:xfrm>
        </p:spPr>
        <p:txBody>
          <a:bodyPr vert="horz" lIns="91440" tIns="45720" rIns="91440" bIns="45720" rtlCol="0">
            <a:normAutofit/>
          </a:bodyPr>
          <a:lstStyle>
            <a:lvl1pPr>
              <a:defRPr lang="en-GB" sz="1400" dirty="0">
                <a:solidFill>
                  <a:schemeClr val="bg1"/>
                </a:solidFill>
              </a:defRPr>
            </a:lvl1pPr>
          </a:lstStyle>
          <a:p>
            <a:pPr lvl="0" algn="ctr"/>
            <a:endParaRPr lang="en-GB" dirty="0"/>
          </a:p>
          <a:p>
            <a:pPr lvl="0" algn="ctr"/>
            <a:r>
              <a:rPr lang="en-GB" dirty="0" err="1"/>
              <a:t>Afbeelding</a:t>
            </a:r>
            <a:r>
              <a:rPr lang="en-GB" dirty="0"/>
              <a:t> of icon</a:t>
            </a:r>
          </a:p>
          <a:p>
            <a:pPr lvl="0" algn="ctr"/>
            <a:endParaRPr lang="en-GB" dirty="0"/>
          </a:p>
        </p:txBody>
      </p:sp>
      <p:sp>
        <p:nvSpPr>
          <p:cNvPr id="69" name="Tijdelijke aanduiding voor afbeelding 4">
            <a:extLst>
              <a:ext uri="{FF2B5EF4-FFF2-40B4-BE49-F238E27FC236}">
                <a16:creationId xmlns:a16="http://schemas.microsoft.com/office/drawing/2014/main" id="{AF026E5C-510A-8F44-B6AE-F31F44B45C70}"/>
              </a:ext>
            </a:extLst>
          </p:cNvPr>
          <p:cNvSpPr>
            <a:spLocks noGrp="1"/>
          </p:cNvSpPr>
          <p:nvPr>
            <p:ph type="pic" sz="quarter" idx="16"/>
          </p:nvPr>
        </p:nvSpPr>
        <p:spPr>
          <a:xfrm>
            <a:off x="759604" y="1721014"/>
            <a:ext cx="5062149" cy="2414811"/>
          </a:xfrm>
        </p:spPr>
        <p:txBody>
          <a:bodyPr/>
          <a:lstStyle>
            <a:lvl1pPr algn="ctr">
              <a:defRPr sz="1400">
                <a:solidFill>
                  <a:schemeClr val="bg1"/>
                </a:solidFill>
              </a:defRPr>
            </a:lvl1pPr>
          </a:lstStyle>
          <a:p>
            <a:endParaRPr lang="en-GB" dirty="0"/>
          </a:p>
          <a:p>
            <a:r>
              <a:rPr lang="en-GB" dirty="0" err="1"/>
              <a:t>Afbeelding</a:t>
            </a:r>
            <a:r>
              <a:rPr lang="en-GB" dirty="0"/>
              <a:t> of icon</a:t>
            </a:r>
          </a:p>
        </p:txBody>
      </p:sp>
      <p:sp>
        <p:nvSpPr>
          <p:cNvPr id="72" name="Rechthoek 71">
            <a:extLst>
              <a:ext uri="{FF2B5EF4-FFF2-40B4-BE49-F238E27FC236}">
                <a16:creationId xmlns:a16="http://schemas.microsoft.com/office/drawing/2014/main" id="{C23A87EE-FBB5-AB4A-9E19-989CE757B93A}"/>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accent2"/>
                </a:solidFill>
                <a:latin typeface="+mn-lt"/>
                <a:ea typeface="Open Sans" panose="020B0606030504020204" pitchFamily="34" charset="0"/>
                <a:cs typeface="Open Sans" panose="020B0606030504020204" pitchFamily="34" charset="0"/>
              </a:rPr>
              <a:t>Afbeelding</a:t>
            </a:r>
            <a:r>
              <a:rPr lang="nl-NL" sz="1300" b="1" i="0" cap="all" baseline="0" noProof="0" dirty="0">
                <a:solidFill>
                  <a:schemeClr val="tx1"/>
                </a:solidFill>
                <a:latin typeface="+mn-lt"/>
                <a:ea typeface="Open Sans" panose="020B0606030504020204" pitchFamily="34" charset="0"/>
                <a:cs typeface="Open Sans" panose="020B0606030504020204" pitchFamily="34" charset="0"/>
              </a:rPr>
              <a:t> invoegen/opmaken</a:t>
            </a: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r>
              <a:rPr lang="nl-NL" sz="1300" b="1" i="0" cap="all" baseline="0" noProof="0" dirty="0">
                <a:solidFill>
                  <a:schemeClr val="accent2"/>
                </a:solidFill>
                <a:latin typeface="+mn-lt"/>
                <a:ea typeface="Open Sans" panose="020B0606030504020204" pitchFamily="34" charset="0"/>
                <a:cs typeface="Open Sans" panose="020B0606030504020204" pitchFamily="34" charset="0"/>
              </a:rPr>
              <a:t>ICOON</a:t>
            </a:r>
            <a:r>
              <a:rPr lang="nl-NL" sz="1300" b="1" i="0" cap="all" baseline="0" noProof="0" dirty="0">
                <a:solidFill>
                  <a:schemeClr val="tx1"/>
                </a:solidFill>
                <a:latin typeface="+mn-lt"/>
                <a:ea typeface="Open Sans" panose="020B0606030504020204" pitchFamily="34" charset="0"/>
                <a:cs typeface="Open Sans" panose="020B0606030504020204" pitchFamily="34" charset="0"/>
              </a:rPr>
              <a:t> INVOEGEN/OPMAKEN</a:t>
            </a:r>
          </a:p>
        </p:txBody>
      </p:sp>
      <p:sp>
        <p:nvSpPr>
          <p:cNvPr id="73" name="Ovaal 72">
            <a:extLst>
              <a:ext uri="{FF2B5EF4-FFF2-40B4-BE49-F238E27FC236}">
                <a16:creationId xmlns:a16="http://schemas.microsoft.com/office/drawing/2014/main" id="{2353986B-D8A6-6248-81AD-B25E099FF7DC}"/>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74" name="Rechthoek 73">
            <a:extLst>
              <a:ext uri="{FF2B5EF4-FFF2-40B4-BE49-F238E27FC236}">
                <a16:creationId xmlns:a16="http://schemas.microsoft.com/office/drawing/2014/main" id="{C584EFFA-88F2-CA46-B587-AAFD78B39C1B}"/>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75" name="Groep 74">
            <a:extLst>
              <a:ext uri="{FF2B5EF4-FFF2-40B4-BE49-F238E27FC236}">
                <a16:creationId xmlns:a16="http://schemas.microsoft.com/office/drawing/2014/main" id="{A642105A-47A1-FC4B-882A-D0E4C4F8FA3A}"/>
              </a:ext>
            </a:extLst>
          </p:cNvPr>
          <p:cNvGrpSpPr/>
          <p:nvPr userDrawn="1"/>
        </p:nvGrpSpPr>
        <p:grpSpPr>
          <a:xfrm>
            <a:off x="12673102" y="1209303"/>
            <a:ext cx="294789" cy="318834"/>
            <a:chOff x="14466489" y="1001522"/>
            <a:chExt cx="290627" cy="314333"/>
          </a:xfrm>
        </p:grpSpPr>
        <p:sp>
          <p:nvSpPr>
            <p:cNvPr id="126" name="Rechthoek 125">
              <a:extLst>
                <a:ext uri="{FF2B5EF4-FFF2-40B4-BE49-F238E27FC236}">
                  <a16:creationId xmlns:a16="http://schemas.microsoft.com/office/drawing/2014/main" id="{EBD25B42-8118-824F-9B2E-EE43BE6B24B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27" name="Ovaal 126">
              <a:extLst>
                <a:ext uri="{FF2B5EF4-FFF2-40B4-BE49-F238E27FC236}">
                  <a16:creationId xmlns:a16="http://schemas.microsoft.com/office/drawing/2014/main" id="{3FA68060-7BD3-5C4E-B86B-82FB99B176D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128" name="Vrije vorm: vorm 101">
              <a:extLst>
                <a:ext uri="{FF2B5EF4-FFF2-40B4-BE49-F238E27FC236}">
                  <a16:creationId xmlns:a16="http://schemas.microsoft.com/office/drawing/2014/main" id="{45531454-8CE4-224F-BA2C-50FCD7231EE1}"/>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129" name="Rechthoek: afgeronde hoeken 102">
              <a:extLst>
                <a:ext uri="{FF2B5EF4-FFF2-40B4-BE49-F238E27FC236}">
                  <a16:creationId xmlns:a16="http://schemas.microsoft.com/office/drawing/2014/main" id="{9FACB110-5EF4-8A43-977B-87E0F327EB3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130" name="Rechte verbindingslijn 129">
              <a:extLst>
                <a:ext uri="{FF2B5EF4-FFF2-40B4-BE49-F238E27FC236}">
                  <a16:creationId xmlns:a16="http://schemas.microsoft.com/office/drawing/2014/main" id="{825DD972-CBEC-8647-AB44-D891A4CF1B5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1" name="Rechte verbindingslijn 130">
              <a:extLst>
                <a:ext uri="{FF2B5EF4-FFF2-40B4-BE49-F238E27FC236}">
                  <a16:creationId xmlns:a16="http://schemas.microsoft.com/office/drawing/2014/main" id="{4A258523-B60C-5241-B7E3-97D34569CFA9}"/>
                </a:ext>
              </a:extLst>
            </p:cNvPr>
            <p:cNvCxnSpPr>
              <a:cxnSpLocks/>
              <a:stCxn id="12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76" name="Ovaal 75">
            <a:extLst>
              <a:ext uri="{FF2B5EF4-FFF2-40B4-BE49-F238E27FC236}">
                <a16:creationId xmlns:a16="http://schemas.microsoft.com/office/drawing/2014/main" id="{8D25BFCC-437C-AF43-8751-43414E467871}"/>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77" name="Rechthoek 76">
            <a:extLst>
              <a:ext uri="{FF2B5EF4-FFF2-40B4-BE49-F238E27FC236}">
                <a16:creationId xmlns:a16="http://schemas.microsoft.com/office/drawing/2014/main" id="{2052ECB5-9912-814E-975F-79BE3347B92D}"/>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78" name="Groep 77">
            <a:extLst>
              <a:ext uri="{FF2B5EF4-FFF2-40B4-BE49-F238E27FC236}">
                <a16:creationId xmlns:a16="http://schemas.microsoft.com/office/drawing/2014/main" id="{DD60D499-C06C-3347-B060-E37FDB27E7FD}"/>
              </a:ext>
            </a:extLst>
          </p:cNvPr>
          <p:cNvGrpSpPr/>
          <p:nvPr userDrawn="1"/>
        </p:nvGrpSpPr>
        <p:grpSpPr>
          <a:xfrm>
            <a:off x="12695280" y="2092702"/>
            <a:ext cx="825500" cy="209550"/>
            <a:chOff x="13504624" y="2482850"/>
            <a:chExt cx="825500" cy="209550"/>
          </a:xfrm>
        </p:grpSpPr>
        <p:sp>
          <p:nvSpPr>
            <p:cNvPr id="123" name="Rechthoek 122">
              <a:extLst>
                <a:ext uri="{FF2B5EF4-FFF2-40B4-BE49-F238E27FC236}">
                  <a16:creationId xmlns:a16="http://schemas.microsoft.com/office/drawing/2014/main" id="{A5532B95-78AD-AB49-BEDD-B8202028E81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124" name="Rechte verbindingslijn 123">
              <a:extLst>
                <a:ext uri="{FF2B5EF4-FFF2-40B4-BE49-F238E27FC236}">
                  <a16:creationId xmlns:a16="http://schemas.microsoft.com/office/drawing/2014/main" id="{0C59C955-8392-1244-BF73-B6209782B46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5" name="Gelijkbenige driehoek 98">
              <a:extLst>
                <a:ext uri="{FF2B5EF4-FFF2-40B4-BE49-F238E27FC236}">
                  <a16:creationId xmlns:a16="http://schemas.microsoft.com/office/drawing/2014/main" id="{89B8C70D-166B-6A4E-8CE4-B2959A867B8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79" name="Ovaal 78">
            <a:extLst>
              <a:ext uri="{FF2B5EF4-FFF2-40B4-BE49-F238E27FC236}">
                <a16:creationId xmlns:a16="http://schemas.microsoft.com/office/drawing/2014/main" id="{8585D956-8328-A941-8BB6-41FB910C4C45}"/>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80" name="Rechthoek 79">
            <a:extLst>
              <a:ext uri="{FF2B5EF4-FFF2-40B4-BE49-F238E27FC236}">
                <a16:creationId xmlns:a16="http://schemas.microsoft.com/office/drawing/2014/main" id="{29543E5F-334B-B742-B07F-2EF612250702}"/>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81" name="Ovaal 80">
            <a:extLst>
              <a:ext uri="{FF2B5EF4-FFF2-40B4-BE49-F238E27FC236}">
                <a16:creationId xmlns:a16="http://schemas.microsoft.com/office/drawing/2014/main" id="{79D6C100-A6C9-114D-AC98-FB87FD7F029F}"/>
              </a:ext>
            </a:extLst>
          </p:cNvPr>
          <p:cNvSpPr/>
          <p:nvPr userDrawn="1"/>
        </p:nvSpPr>
        <p:spPr>
          <a:xfrm>
            <a:off x="12403012" y="38558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82" name="Rechthoek 81">
            <a:extLst>
              <a:ext uri="{FF2B5EF4-FFF2-40B4-BE49-F238E27FC236}">
                <a16:creationId xmlns:a16="http://schemas.microsoft.com/office/drawing/2014/main" id="{4BBC41BD-946B-854A-8F5A-5F4CCC57C7B0}"/>
              </a:ext>
            </a:extLst>
          </p:cNvPr>
          <p:cNvSpPr/>
          <p:nvPr userDrawn="1"/>
        </p:nvSpPr>
        <p:spPr>
          <a:xfrm>
            <a:off x="12687183" y="3855846"/>
            <a:ext cx="3118243"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83" name="Groep 82">
            <a:extLst>
              <a:ext uri="{FF2B5EF4-FFF2-40B4-BE49-F238E27FC236}">
                <a16:creationId xmlns:a16="http://schemas.microsoft.com/office/drawing/2014/main" id="{96CA3455-1224-4945-A79D-F0B55FAE52B9}"/>
              </a:ext>
            </a:extLst>
          </p:cNvPr>
          <p:cNvGrpSpPr/>
          <p:nvPr userDrawn="1"/>
        </p:nvGrpSpPr>
        <p:grpSpPr>
          <a:xfrm>
            <a:off x="12598306" y="4503693"/>
            <a:ext cx="489738" cy="482369"/>
            <a:chOff x="12617641" y="3403239"/>
            <a:chExt cx="752963" cy="741634"/>
          </a:xfrm>
        </p:grpSpPr>
        <p:grpSp>
          <p:nvGrpSpPr>
            <p:cNvPr id="107" name="Groep 106">
              <a:extLst>
                <a:ext uri="{FF2B5EF4-FFF2-40B4-BE49-F238E27FC236}">
                  <a16:creationId xmlns:a16="http://schemas.microsoft.com/office/drawing/2014/main" id="{B87DA500-5994-B94A-B46F-EB93C967A2D6}"/>
                </a:ext>
              </a:extLst>
            </p:cNvPr>
            <p:cNvGrpSpPr/>
            <p:nvPr userDrawn="1"/>
          </p:nvGrpSpPr>
          <p:grpSpPr>
            <a:xfrm>
              <a:off x="12771550" y="3403239"/>
              <a:ext cx="467156" cy="448491"/>
              <a:chOff x="12782177" y="3403239"/>
              <a:chExt cx="467156" cy="448491"/>
            </a:xfrm>
          </p:grpSpPr>
          <p:grpSp>
            <p:nvGrpSpPr>
              <p:cNvPr id="110" name="Groep 109">
                <a:extLst>
                  <a:ext uri="{FF2B5EF4-FFF2-40B4-BE49-F238E27FC236}">
                    <a16:creationId xmlns:a16="http://schemas.microsoft.com/office/drawing/2014/main" id="{97B148A4-D6C5-A548-9B5D-0355C568A3E6}"/>
                  </a:ext>
                </a:extLst>
              </p:cNvPr>
              <p:cNvGrpSpPr/>
              <p:nvPr userDrawn="1"/>
            </p:nvGrpSpPr>
            <p:grpSpPr>
              <a:xfrm>
                <a:off x="12782177" y="3403239"/>
                <a:ext cx="412972" cy="396132"/>
                <a:chOff x="13554906" y="3320109"/>
                <a:chExt cx="443912" cy="425811"/>
              </a:xfrm>
            </p:grpSpPr>
            <p:grpSp>
              <p:nvGrpSpPr>
                <p:cNvPr id="117" name="Groep 116">
                  <a:extLst>
                    <a:ext uri="{FF2B5EF4-FFF2-40B4-BE49-F238E27FC236}">
                      <a16:creationId xmlns:a16="http://schemas.microsoft.com/office/drawing/2014/main" id="{5918344B-1B96-3742-8ED0-A3B492ED4D24}"/>
                    </a:ext>
                  </a:extLst>
                </p:cNvPr>
                <p:cNvGrpSpPr/>
                <p:nvPr userDrawn="1"/>
              </p:nvGrpSpPr>
              <p:grpSpPr>
                <a:xfrm>
                  <a:off x="13554906" y="3320109"/>
                  <a:ext cx="443912" cy="425811"/>
                  <a:chOff x="12909684" y="1276143"/>
                  <a:chExt cx="443912" cy="425811"/>
                </a:xfrm>
              </p:grpSpPr>
              <p:sp>
                <p:nvSpPr>
                  <p:cNvPr id="120" name="Rechthoek 119">
                    <a:extLst>
                      <a:ext uri="{FF2B5EF4-FFF2-40B4-BE49-F238E27FC236}">
                        <a16:creationId xmlns:a16="http://schemas.microsoft.com/office/drawing/2014/main" id="{EEF8C72D-0AF9-8348-B11E-82259701D9E9}"/>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21" name="Rechthoek 120">
                    <a:extLst>
                      <a:ext uri="{FF2B5EF4-FFF2-40B4-BE49-F238E27FC236}">
                        <a16:creationId xmlns:a16="http://schemas.microsoft.com/office/drawing/2014/main" id="{E05D8073-3179-8948-87FD-8DF965BB4AF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22" name="Ovaal 121">
                    <a:extLst>
                      <a:ext uri="{FF2B5EF4-FFF2-40B4-BE49-F238E27FC236}">
                        <a16:creationId xmlns:a16="http://schemas.microsoft.com/office/drawing/2014/main" id="{CA2859DE-89AE-1D45-A129-CAB9E67D8BA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118" name="Afbeelding 117">
                  <a:extLst>
                    <a:ext uri="{FF2B5EF4-FFF2-40B4-BE49-F238E27FC236}">
                      <a16:creationId xmlns:a16="http://schemas.microsoft.com/office/drawing/2014/main" id="{970D5D29-A6CB-7F44-910F-2E90CCF97566}"/>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19" name="Afbeelding 118">
                  <a:extLst>
                    <a:ext uri="{FF2B5EF4-FFF2-40B4-BE49-F238E27FC236}">
                      <a16:creationId xmlns:a16="http://schemas.microsoft.com/office/drawing/2014/main" id="{5FC3EA51-BDC7-8A4C-BFB4-34BD4A82FB4D}"/>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11" name="Groep 110">
                <a:extLst>
                  <a:ext uri="{FF2B5EF4-FFF2-40B4-BE49-F238E27FC236}">
                    <a16:creationId xmlns:a16="http://schemas.microsoft.com/office/drawing/2014/main" id="{327F01E8-6C03-F145-A28F-CDF0E35D4E50}"/>
                  </a:ext>
                </a:extLst>
              </p:cNvPr>
              <p:cNvGrpSpPr/>
              <p:nvPr userDrawn="1"/>
            </p:nvGrpSpPr>
            <p:grpSpPr>
              <a:xfrm>
                <a:off x="13103513" y="3705268"/>
                <a:ext cx="145820" cy="146462"/>
                <a:chOff x="13096169" y="3602278"/>
                <a:chExt cx="145820" cy="146462"/>
              </a:xfrm>
            </p:grpSpPr>
            <p:sp>
              <p:nvSpPr>
                <p:cNvPr id="115" name="Rechthoek 114">
                  <a:extLst>
                    <a:ext uri="{FF2B5EF4-FFF2-40B4-BE49-F238E27FC236}">
                      <a16:creationId xmlns:a16="http://schemas.microsoft.com/office/drawing/2014/main" id="{A0D3E191-994D-7B4F-AA4F-534199342D7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16" name="Rechthoek 115">
                  <a:extLst>
                    <a:ext uri="{FF2B5EF4-FFF2-40B4-BE49-F238E27FC236}">
                      <a16:creationId xmlns:a16="http://schemas.microsoft.com/office/drawing/2014/main" id="{531DF2E7-3D3B-CC41-9268-7186FB02B1A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112" name="Groep 111">
                <a:extLst>
                  <a:ext uri="{FF2B5EF4-FFF2-40B4-BE49-F238E27FC236}">
                    <a16:creationId xmlns:a16="http://schemas.microsoft.com/office/drawing/2014/main" id="{F1584BAD-ED75-1B4C-B2BD-F33AD3FB31C4}"/>
                  </a:ext>
                </a:extLst>
              </p:cNvPr>
              <p:cNvGrpSpPr/>
              <p:nvPr userDrawn="1"/>
            </p:nvGrpSpPr>
            <p:grpSpPr>
              <a:xfrm rot="10800000">
                <a:off x="13061402" y="3665637"/>
                <a:ext cx="145820" cy="146462"/>
                <a:chOff x="13096169" y="3602278"/>
                <a:chExt cx="145820" cy="146462"/>
              </a:xfrm>
            </p:grpSpPr>
            <p:sp>
              <p:nvSpPr>
                <p:cNvPr id="113" name="Rechthoek 112">
                  <a:extLst>
                    <a:ext uri="{FF2B5EF4-FFF2-40B4-BE49-F238E27FC236}">
                      <a16:creationId xmlns:a16="http://schemas.microsoft.com/office/drawing/2014/main" id="{6B6D2F5D-2206-8947-AC21-F6E271149BF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14" name="Rechthoek 113">
                  <a:extLst>
                    <a:ext uri="{FF2B5EF4-FFF2-40B4-BE49-F238E27FC236}">
                      <a16:creationId xmlns:a16="http://schemas.microsoft.com/office/drawing/2014/main" id="{16207D3F-8B37-D242-A786-6E10B7FADE0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108" name="Rechthoek 107">
              <a:extLst>
                <a:ext uri="{FF2B5EF4-FFF2-40B4-BE49-F238E27FC236}">
                  <a16:creationId xmlns:a16="http://schemas.microsoft.com/office/drawing/2014/main" id="{4AE08824-5D02-9E41-BFFC-004F3BFD15C7}"/>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109" name="Gelijkbenige driehoek 78">
              <a:extLst>
                <a:ext uri="{FF2B5EF4-FFF2-40B4-BE49-F238E27FC236}">
                  <a16:creationId xmlns:a16="http://schemas.microsoft.com/office/drawing/2014/main" id="{E241D7B0-E44C-694B-9183-BC34CE9DA61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84" name="Rechthoek 83">
            <a:extLst>
              <a:ext uri="{FF2B5EF4-FFF2-40B4-BE49-F238E27FC236}">
                <a16:creationId xmlns:a16="http://schemas.microsoft.com/office/drawing/2014/main" id="{8353C3E6-363B-3343-9A63-AA35C6BE0BA6}"/>
              </a:ext>
            </a:extLst>
          </p:cNvPr>
          <p:cNvSpPr/>
          <p:nvPr userDrawn="1"/>
        </p:nvSpPr>
        <p:spPr>
          <a:xfrm>
            <a:off x="12690104" y="292105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85" name="Groep 84">
            <a:extLst>
              <a:ext uri="{FF2B5EF4-FFF2-40B4-BE49-F238E27FC236}">
                <a16:creationId xmlns:a16="http://schemas.microsoft.com/office/drawing/2014/main" id="{472AF157-08B3-074E-866A-14702553E80D}"/>
              </a:ext>
            </a:extLst>
          </p:cNvPr>
          <p:cNvGrpSpPr/>
          <p:nvPr userDrawn="1"/>
        </p:nvGrpSpPr>
        <p:grpSpPr>
          <a:xfrm>
            <a:off x="13521121" y="3200575"/>
            <a:ext cx="1222990" cy="563933"/>
            <a:chOff x="-2485819" y="3399207"/>
            <a:chExt cx="1222990" cy="563933"/>
          </a:xfrm>
        </p:grpSpPr>
        <p:sp>
          <p:nvSpPr>
            <p:cNvPr id="86" name="Rechthoek 85">
              <a:extLst>
                <a:ext uri="{FF2B5EF4-FFF2-40B4-BE49-F238E27FC236}">
                  <a16:creationId xmlns:a16="http://schemas.microsoft.com/office/drawing/2014/main" id="{C9C9F8DF-1741-9B4D-92DD-0A0DA25D4E39}"/>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87" name="Rechthoek 86">
              <a:extLst>
                <a:ext uri="{FF2B5EF4-FFF2-40B4-BE49-F238E27FC236}">
                  <a16:creationId xmlns:a16="http://schemas.microsoft.com/office/drawing/2014/main" id="{C2ACE931-59D0-EF40-B50C-C67CF8D381B0}"/>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88" name="Groep 87">
              <a:extLst>
                <a:ext uri="{FF2B5EF4-FFF2-40B4-BE49-F238E27FC236}">
                  <a16:creationId xmlns:a16="http://schemas.microsoft.com/office/drawing/2014/main" id="{0DEF6C46-23B4-7347-9E8A-D8148A017187}"/>
                </a:ext>
              </a:extLst>
            </p:cNvPr>
            <p:cNvGrpSpPr/>
            <p:nvPr userDrawn="1"/>
          </p:nvGrpSpPr>
          <p:grpSpPr>
            <a:xfrm>
              <a:off x="-2403869" y="3460544"/>
              <a:ext cx="155951" cy="131922"/>
              <a:chOff x="12968836" y="3354170"/>
              <a:chExt cx="404806" cy="342433"/>
            </a:xfrm>
          </p:grpSpPr>
          <p:sp>
            <p:nvSpPr>
              <p:cNvPr id="101" name="Rechthoek: afgeronde hoeken 61">
                <a:extLst>
                  <a:ext uri="{FF2B5EF4-FFF2-40B4-BE49-F238E27FC236}">
                    <a16:creationId xmlns:a16="http://schemas.microsoft.com/office/drawing/2014/main" id="{572AE71C-E02B-3E45-9F51-0201B9725B2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02" name="Rechthoek 101">
                <a:extLst>
                  <a:ext uri="{FF2B5EF4-FFF2-40B4-BE49-F238E27FC236}">
                    <a16:creationId xmlns:a16="http://schemas.microsoft.com/office/drawing/2014/main" id="{507D884E-D85B-434E-A2F1-9A838BAE475D}"/>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03" name="Rechthoek 102">
                <a:extLst>
                  <a:ext uri="{FF2B5EF4-FFF2-40B4-BE49-F238E27FC236}">
                    <a16:creationId xmlns:a16="http://schemas.microsoft.com/office/drawing/2014/main" id="{EE40F677-6DBB-234A-96C4-45AE6FE0F674}"/>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04" name="Rechthoek 103">
                <a:extLst>
                  <a:ext uri="{FF2B5EF4-FFF2-40B4-BE49-F238E27FC236}">
                    <a16:creationId xmlns:a16="http://schemas.microsoft.com/office/drawing/2014/main" id="{8DD95FC9-C122-894C-8D9B-12C286DD3916}"/>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05" name="Rechthoek 104">
                <a:extLst>
                  <a:ext uri="{FF2B5EF4-FFF2-40B4-BE49-F238E27FC236}">
                    <a16:creationId xmlns:a16="http://schemas.microsoft.com/office/drawing/2014/main" id="{C05DA1DF-669E-5741-B478-6207A5806DC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06" name="Rechthoek 105">
                <a:extLst>
                  <a:ext uri="{FF2B5EF4-FFF2-40B4-BE49-F238E27FC236}">
                    <a16:creationId xmlns:a16="http://schemas.microsoft.com/office/drawing/2014/main" id="{9DACE141-212D-094B-A4A4-8FD05C3BAA5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89" name="Groep 88">
              <a:extLst>
                <a:ext uri="{FF2B5EF4-FFF2-40B4-BE49-F238E27FC236}">
                  <a16:creationId xmlns:a16="http://schemas.microsoft.com/office/drawing/2014/main" id="{37C51A78-0DD3-CE4D-B9C8-C481A40C67B2}"/>
                </a:ext>
              </a:extLst>
            </p:cNvPr>
            <p:cNvGrpSpPr/>
            <p:nvPr userDrawn="1"/>
          </p:nvGrpSpPr>
          <p:grpSpPr>
            <a:xfrm>
              <a:off x="-2423424" y="3690208"/>
              <a:ext cx="166739" cy="218963"/>
              <a:chOff x="12940828" y="3950597"/>
              <a:chExt cx="432813" cy="568367"/>
            </a:xfrm>
          </p:grpSpPr>
          <p:grpSp>
            <p:nvGrpSpPr>
              <p:cNvPr id="93" name="Groep 92">
                <a:extLst>
                  <a:ext uri="{FF2B5EF4-FFF2-40B4-BE49-F238E27FC236}">
                    <a16:creationId xmlns:a16="http://schemas.microsoft.com/office/drawing/2014/main" id="{F2A33730-9B79-C747-BA11-214F51EF5332}"/>
                  </a:ext>
                </a:extLst>
              </p:cNvPr>
              <p:cNvGrpSpPr/>
              <p:nvPr userDrawn="1"/>
            </p:nvGrpSpPr>
            <p:grpSpPr>
              <a:xfrm>
                <a:off x="13000382" y="4006891"/>
                <a:ext cx="373259" cy="315747"/>
                <a:chOff x="12968836" y="3354170"/>
                <a:chExt cx="404806" cy="342433"/>
              </a:xfrm>
            </p:grpSpPr>
            <p:sp>
              <p:nvSpPr>
                <p:cNvPr id="95" name="Rechthoek: afgeronde hoeken 55">
                  <a:extLst>
                    <a:ext uri="{FF2B5EF4-FFF2-40B4-BE49-F238E27FC236}">
                      <a16:creationId xmlns:a16="http://schemas.microsoft.com/office/drawing/2014/main" id="{536B160C-0CA8-944D-9CF8-0AE876013967}"/>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96" name="Rechthoek 95">
                  <a:extLst>
                    <a:ext uri="{FF2B5EF4-FFF2-40B4-BE49-F238E27FC236}">
                      <a16:creationId xmlns:a16="http://schemas.microsoft.com/office/drawing/2014/main" id="{4E410D98-253F-2C44-8B31-F00BD0CF6BBB}"/>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97" name="Rechthoek 96">
                  <a:extLst>
                    <a:ext uri="{FF2B5EF4-FFF2-40B4-BE49-F238E27FC236}">
                      <a16:creationId xmlns:a16="http://schemas.microsoft.com/office/drawing/2014/main" id="{7F29E38A-43FE-7548-9107-889D327C7B0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98" name="Rechthoek 97">
                  <a:extLst>
                    <a:ext uri="{FF2B5EF4-FFF2-40B4-BE49-F238E27FC236}">
                      <a16:creationId xmlns:a16="http://schemas.microsoft.com/office/drawing/2014/main" id="{8D47962D-D006-3F4C-B177-80D22B55EB5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99" name="Rechthoek 98">
                  <a:extLst>
                    <a:ext uri="{FF2B5EF4-FFF2-40B4-BE49-F238E27FC236}">
                      <a16:creationId xmlns:a16="http://schemas.microsoft.com/office/drawing/2014/main" id="{6CDCE48D-398B-374A-97B4-5B6CB0B1A76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00" name="Rechthoek 99">
                  <a:extLst>
                    <a:ext uri="{FF2B5EF4-FFF2-40B4-BE49-F238E27FC236}">
                      <a16:creationId xmlns:a16="http://schemas.microsoft.com/office/drawing/2014/main" id="{28B07EC8-9888-1341-9014-86B7D7E6F34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94" name="Boog 93">
                <a:extLst>
                  <a:ext uri="{FF2B5EF4-FFF2-40B4-BE49-F238E27FC236}">
                    <a16:creationId xmlns:a16="http://schemas.microsoft.com/office/drawing/2014/main" id="{84B77649-6E8D-7840-BEBC-54CD9DD3338D}"/>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90" name="Tekstvak 89">
              <a:extLst>
                <a:ext uri="{FF2B5EF4-FFF2-40B4-BE49-F238E27FC236}">
                  <a16:creationId xmlns:a16="http://schemas.microsoft.com/office/drawing/2014/main" id="{7136F30E-2115-D94D-8343-47FBBE4D4DCF}"/>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91" name="Tekstvak 90">
              <a:extLst>
                <a:ext uri="{FF2B5EF4-FFF2-40B4-BE49-F238E27FC236}">
                  <a16:creationId xmlns:a16="http://schemas.microsoft.com/office/drawing/2014/main" id="{496CB6C2-3AF7-F248-B203-7EE93E8F39A8}"/>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92" name="Vrije vorm: vorm 52">
              <a:extLst>
                <a:ext uri="{FF2B5EF4-FFF2-40B4-BE49-F238E27FC236}">
                  <a16:creationId xmlns:a16="http://schemas.microsoft.com/office/drawing/2014/main" id="{A60DFA05-B7F9-C843-91DF-D7BF607D3423}"/>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sp>
        <p:nvSpPr>
          <p:cNvPr id="132" name="Rechthoek 131">
            <a:extLst>
              <a:ext uri="{FF2B5EF4-FFF2-40B4-BE49-F238E27FC236}">
                <a16:creationId xmlns:a16="http://schemas.microsoft.com/office/drawing/2014/main" id="{B1706188-AF79-D548-A9FB-B2B12FDDD77B}"/>
              </a:ext>
            </a:extLst>
          </p:cNvPr>
          <p:cNvSpPr/>
          <p:nvPr userDrawn="1"/>
        </p:nvSpPr>
        <p:spPr>
          <a:xfrm>
            <a:off x="12695280" y="5371465"/>
            <a:ext cx="3118244" cy="108060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t>
            </a:r>
            <a:r>
              <a:rPr kumimoji="0" lang="nl-NL" sz="1000" b="0" i="0"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icons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meteen juist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1" i="0"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Graphic</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-indeling’</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pijltjes bij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kies voor de optie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Aanpassen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op die manier komt het logo meteen op zijn eigen maximale hoogte of breedte in het logo-vak</a:t>
            </a:r>
          </a:p>
        </p:txBody>
      </p:sp>
      <p:pic>
        <p:nvPicPr>
          <p:cNvPr id="150" name="Afbeelding 149">
            <a:extLst>
              <a:ext uri="{FF2B5EF4-FFF2-40B4-BE49-F238E27FC236}">
                <a16:creationId xmlns:a16="http://schemas.microsoft.com/office/drawing/2014/main" id="{7138FCE0-8A0C-2341-A89D-7B3BA294074C}"/>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b="-553"/>
          <a:stretch/>
        </p:blipFill>
        <p:spPr>
          <a:xfrm>
            <a:off x="13349061" y="6153400"/>
            <a:ext cx="1041207" cy="692518"/>
          </a:xfrm>
          <a:prstGeom prst="rect">
            <a:avLst/>
          </a:prstGeom>
        </p:spPr>
      </p:pic>
      <p:sp>
        <p:nvSpPr>
          <p:cNvPr id="151" name="Ovaal 150">
            <a:extLst>
              <a:ext uri="{FF2B5EF4-FFF2-40B4-BE49-F238E27FC236}">
                <a16:creationId xmlns:a16="http://schemas.microsoft.com/office/drawing/2014/main" id="{AB6E6890-EC39-0F4A-A381-5B16FA7CC05C}"/>
              </a:ext>
            </a:extLst>
          </p:cNvPr>
          <p:cNvSpPr/>
          <p:nvPr userDrawn="1"/>
        </p:nvSpPr>
        <p:spPr>
          <a:xfrm>
            <a:off x="12398373" y="539691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4</a:t>
            </a:r>
          </a:p>
        </p:txBody>
      </p:sp>
      <p:grpSp>
        <p:nvGrpSpPr>
          <p:cNvPr id="152" name="Groep 151">
            <a:extLst>
              <a:ext uri="{FF2B5EF4-FFF2-40B4-BE49-F238E27FC236}">
                <a16:creationId xmlns:a16="http://schemas.microsoft.com/office/drawing/2014/main" id="{480977D4-1D05-3A40-9739-B043FBAE43C6}"/>
              </a:ext>
            </a:extLst>
          </p:cNvPr>
          <p:cNvGrpSpPr/>
          <p:nvPr userDrawn="1"/>
        </p:nvGrpSpPr>
        <p:grpSpPr>
          <a:xfrm>
            <a:off x="12598305" y="6172044"/>
            <a:ext cx="489738" cy="482369"/>
            <a:chOff x="12617641" y="3403239"/>
            <a:chExt cx="752963" cy="741634"/>
          </a:xfrm>
        </p:grpSpPr>
        <p:grpSp>
          <p:nvGrpSpPr>
            <p:cNvPr id="153" name="Groep 152">
              <a:extLst>
                <a:ext uri="{FF2B5EF4-FFF2-40B4-BE49-F238E27FC236}">
                  <a16:creationId xmlns:a16="http://schemas.microsoft.com/office/drawing/2014/main" id="{48EE2C1B-A8E4-6E48-AC8D-7ABACC7356C1}"/>
                </a:ext>
              </a:extLst>
            </p:cNvPr>
            <p:cNvGrpSpPr/>
            <p:nvPr userDrawn="1"/>
          </p:nvGrpSpPr>
          <p:grpSpPr>
            <a:xfrm>
              <a:off x="12771550" y="3403239"/>
              <a:ext cx="467156" cy="448491"/>
              <a:chOff x="12782177" y="3403239"/>
              <a:chExt cx="467156" cy="448491"/>
            </a:xfrm>
          </p:grpSpPr>
          <p:grpSp>
            <p:nvGrpSpPr>
              <p:cNvPr id="156" name="Groep 155">
                <a:extLst>
                  <a:ext uri="{FF2B5EF4-FFF2-40B4-BE49-F238E27FC236}">
                    <a16:creationId xmlns:a16="http://schemas.microsoft.com/office/drawing/2014/main" id="{F9B89B83-984D-C443-9A58-DDD7A7B2A1F7}"/>
                  </a:ext>
                </a:extLst>
              </p:cNvPr>
              <p:cNvGrpSpPr/>
              <p:nvPr userDrawn="1"/>
            </p:nvGrpSpPr>
            <p:grpSpPr>
              <a:xfrm>
                <a:off x="12782177" y="3403239"/>
                <a:ext cx="412972" cy="396132"/>
                <a:chOff x="13554906" y="3320109"/>
                <a:chExt cx="443912" cy="425811"/>
              </a:xfrm>
            </p:grpSpPr>
            <p:grpSp>
              <p:nvGrpSpPr>
                <p:cNvPr id="163" name="Groep 162">
                  <a:extLst>
                    <a:ext uri="{FF2B5EF4-FFF2-40B4-BE49-F238E27FC236}">
                      <a16:creationId xmlns:a16="http://schemas.microsoft.com/office/drawing/2014/main" id="{46F38E99-7ADF-E946-B0E2-F295683E9944}"/>
                    </a:ext>
                  </a:extLst>
                </p:cNvPr>
                <p:cNvGrpSpPr/>
                <p:nvPr userDrawn="1"/>
              </p:nvGrpSpPr>
              <p:grpSpPr>
                <a:xfrm>
                  <a:off x="13554906" y="3320109"/>
                  <a:ext cx="443912" cy="425811"/>
                  <a:chOff x="12909684" y="1276143"/>
                  <a:chExt cx="443912" cy="425811"/>
                </a:xfrm>
              </p:grpSpPr>
              <p:sp>
                <p:nvSpPr>
                  <p:cNvPr id="166" name="Rechthoek 165">
                    <a:extLst>
                      <a:ext uri="{FF2B5EF4-FFF2-40B4-BE49-F238E27FC236}">
                        <a16:creationId xmlns:a16="http://schemas.microsoft.com/office/drawing/2014/main" id="{46F59F46-E209-DA4B-BA30-E0CB442F8D1B}"/>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67" name="Rechthoek 166">
                    <a:extLst>
                      <a:ext uri="{FF2B5EF4-FFF2-40B4-BE49-F238E27FC236}">
                        <a16:creationId xmlns:a16="http://schemas.microsoft.com/office/drawing/2014/main" id="{189A058A-2A5E-0949-81DC-29EB957AFA1D}"/>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68" name="Ovaal 167">
                    <a:extLst>
                      <a:ext uri="{FF2B5EF4-FFF2-40B4-BE49-F238E27FC236}">
                        <a16:creationId xmlns:a16="http://schemas.microsoft.com/office/drawing/2014/main" id="{CF1149B1-525F-C344-A8C0-59C138C5FA4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164" name="Afbeelding 163">
                  <a:extLst>
                    <a:ext uri="{FF2B5EF4-FFF2-40B4-BE49-F238E27FC236}">
                      <a16:creationId xmlns:a16="http://schemas.microsoft.com/office/drawing/2014/main" id="{8E079BBE-70C7-BB43-B7B2-A0A9F47E379A}"/>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65" name="Afbeelding 164">
                  <a:extLst>
                    <a:ext uri="{FF2B5EF4-FFF2-40B4-BE49-F238E27FC236}">
                      <a16:creationId xmlns:a16="http://schemas.microsoft.com/office/drawing/2014/main" id="{98E360AA-8E82-BD42-80CA-93FF7994065A}"/>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57" name="Groep 156">
                <a:extLst>
                  <a:ext uri="{FF2B5EF4-FFF2-40B4-BE49-F238E27FC236}">
                    <a16:creationId xmlns:a16="http://schemas.microsoft.com/office/drawing/2014/main" id="{CFFC4461-259A-9444-83C1-1376293E6204}"/>
                  </a:ext>
                </a:extLst>
              </p:cNvPr>
              <p:cNvGrpSpPr/>
              <p:nvPr userDrawn="1"/>
            </p:nvGrpSpPr>
            <p:grpSpPr>
              <a:xfrm>
                <a:off x="13103513" y="3705268"/>
                <a:ext cx="145820" cy="146462"/>
                <a:chOff x="13096169" y="3602278"/>
                <a:chExt cx="145820" cy="146462"/>
              </a:xfrm>
            </p:grpSpPr>
            <p:sp>
              <p:nvSpPr>
                <p:cNvPr id="161" name="Rechthoek 160">
                  <a:extLst>
                    <a:ext uri="{FF2B5EF4-FFF2-40B4-BE49-F238E27FC236}">
                      <a16:creationId xmlns:a16="http://schemas.microsoft.com/office/drawing/2014/main" id="{E803ED08-0575-4940-8797-CB478682056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62" name="Rechthoek 161">
                  <a:extLst>
                    <a:ext uri="{FF2B5EF4-FFF2-40B4-BE49-F238E27FC236}">
                      <a16:creationId xmlns:a16="http://schemas.microsoft.com/office/drawing/2014/main" id="{17615B76-09C7-A54C-9BBE-3CB20DC45B0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158" name="Groep 157">
                <a:extLst>
                  <a:ext uri="{FF2B5EF4-FFF2-40B4-BE49-F238E27FC236}">
                    <a16:creationId xmlns:a16="http://schemas.microsoft.com/office/drawing/2014/main" id="{9E664652-D6F1-1548-9127-0ACDBEB056C6}"/>
                  </a:ext>
                </a:extLst>
              </p:cNvPr>
              <p:cNvGrpSpPr/>
              <p:nvPr userDrawn="1"/>
            </p:nvGrpSpPr>
            <p:grpSpPr>
              <a:xfrm rot="10800000">
                <a:off x="13061402" y="3665637"/>
                <a:ext cx="145820" cy="146462"/>
                <a:chOff x="13096169" y="3602278"/>
                <a:chExt cx="145820" cy="146462"/>
              </a:xfrm>
            </p:grpSpPr>
            <p:sp>
              <p:nvSpPr>
                <p:cNvPr id="159" name="Rechthoek 158">
                  <a:extLst>
                    <a:ext uri="{FF2B5EF4-FFF2-40B4-BE49-F238E27FC236}">
                      <a16:creationId xmlns:a16="http://schemas.microsoft.com/office/drawing/2014/main" id="{43D8CD08-CD28-5A41-8F72-6B77FD7EBD2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60" name="Rechthoek 159">
                  <a:extLst>
                    <a:ext uri="{FF2B5EF4-FFF2-40B4-BE49-F238E27FC236}">
                      <a16:creationId xmlns:a16="http://schemas.microsoft.com/office/drawing/2014/main" id="{5299A208-193C-3744-BA99-2C1A0A59193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154" name="Rechthoek 153">
              <a:extLst>
                <a:ext uri="{FF2B5EF4-FFF2-40B4-BE49-F238E27FC236}">
                  <a16:creationId xmlns:a16="http://schemas.microsoft.com/office/drawing/2014/main" id="{910066D8-F8DF-BC46-AF82-1670A530043C}"/>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155" name="Gelijkbenige driehoek 78">
              <a:extLst>
                <a:ext uri="{FF2B5EF4-FFF2-40B4-BE49-F238E27FC236}">
                  <a16:creationId xmlns:a16="http://schemas.microsoft.com/office/drawing/2014/main" id="{4FEA3FF0-6ABF-A64D-A364-74EBE4B390A9}"/>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1615918306"/>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Thema's">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A7B2CB69-F07C-914A-9EDE-94D9C21654BE}"/>
              </a:ext>
            </a:extLst>
          </p:cNvPr>
          <p:cNvSpPr/>
          <p:nvPr userDrawn="1"/>
        </p:nvSpPr>
        <p:spPr>
          <a:xfrm>
            <a:off x="8424749" y="-1"/>
            <a:ext cx="3767253" cy="6858003"/>
          </a:xfrm>
          <a:custGeom>
            <a:avLst/>
            <a:gdLst>
              <a:gd name="connsiteX0" fmla="*/ 3135235 w 3767253"/>
              <a:gd name="connsiteY0" fmla="*/ 6227240 h 6858003"/>
              <a:gd name="connsiteX1" fmla="*/ 3173962 w 3767253"/>
              <a:gd name="connsiteY1" fmla="*/ 6285278 h 6858003"/>
              <a:gd name="connsiteX2" fmla="*/ 3209222 w 3767253"/>
              <a:gd name="connsiteY2" fmla="*/ 6331047 h 6858003"/>
              <a:gd name="connsiteX3" fmla="*/ 3211897 w 3767253"/>
              <a:gd name="connsiteY3" fmla="*/ 6334290 h 6858003"/>
              <a:gd name="connsiteX4" fmla="*/ 3178969 w 3767253"/>
              <a:gd name="connsiteY4" fmla="*/ 6334290 h 6858003"/>
              <a:gd name="connsiteX5" fmla="*/ 3119481 w 3767253"/>
              <a:gd name="connsiteY5" fmla="*/ 6274724 h 6858003"/>
              <a:gd name="connsiteX6" fmla="*/ 3119481 w 3767253"/>
              <a:gd name="connsiteY6" fmla="*/ 6266850 h 6858003"/>
              <a:gd name="connsiteX7" fmla="*/ 3124161 w 3767253"/>
              <a:gd name="connsiteY7" fmla="*/ 6243678 h 6858003"/>
              <a:gd name="connsiteX8" fmla="*/ 3103085 w 3767253"/>
              <a:gd name="connsiteY8" fmla="*/ 6152284 h 6858003"/>
              <a:gd name="connsiteX9" fmla="*/ 3105668 w 3767253"/>
              <a:gd name="connsiteY9" fmla="*/ 6166211 h 6858003"/>
              <a:gd name="connsiteX10" fmla="*/ 3120896 w 3767253"/>
              <a:gd name="connsiteY10" fmla="*/ 6197940 h 6858003"/>
              <a:gd name="connsiteX11" fmla="*/ 3114481 w 3767253"/>
              <a:gd name="connsiteY11" fmla="*/ 6202278 h 6858003"/>
              <a:gd name="connsiteX12" fmla="*/ 3087685 w 3767253"/>
              <a:gd name="connsiteY12" fmla="*/ 6266850 h 6858003"/>
              <a:gd name="connsiteX13" fmla="*/ 3087685 w 3767253"/>
              <a:gd name="connsiteY13" fmla="*/ 6274724 h 6858003"/>
              <a:gd name="connsiteX14" fmla="*/ 3178969 w 3767253"/>
              <a:gd name="connsiteY14" fmla="*/ 6366127 h 6858003"/>
              <a:gd name="connsiteX15" fmla="*/ 3264441 w 3767253"/>
              <a:gd name="connsiteY15" fmla="*/ 6366127 h 6858003"/>
              <a:gd name="connsiteX16" fmla="*/ 3264441 w 3767253"/>
              <a:gd name="connsiteY16" fmla="*/ 6334290 h 6858003"/>
              <a:gd name="connsiteX17" fmla="*/ 3236943 w 3767253"/>
              <a:gd name="connsiteY17" fmla="*/ 6334290 h 6858003"/>
              <a:gd name="connsiteX18" fmla="*/ 3243831 w 3767253"/>
              <a:gd name="connsiteY18" fmla="*/ 6325870 h 6858003"/>
              <a:gd name="connsiteX19" fmla="*/ 3272992 w 3767253"/>
              <a:gd name="connsiteY19" fmla="*/ 6287048 h 6858003"/>
              <a:gd name="connsiteX20" fmla="*/ 3284613 w 3767253"/>
              <a:gd name="connsiteY20" fmla="*/ 6287048 h 6858003"/>
              <a:gd name="connsiteX21" fmla="*/ 3329401 w 3767253"/>
              <a:gd name="connsiteY21" fmla="*/ 6346614 h 6858003"/>
              <a:gd name="connsiteX22" fmla="*/ 3329401 w 3767253"/>
              <a:gd name="connsiteY22" fmla="*/ 6354488 h 6858003"/>
              <a:gd name="connsiteX23" fmla="*/ 3269912 w 3767253"/>
              <a:gd name="connsiteY23" fmla="*/ 6414054 h 6858003"/>
              <a:gd name="connsiteX24" fmla="*/ 3264784 w 3767253"/>
              <a:gd name="connsiteY24" fmla="*/ 6414054 h 6858003"/>
              <a:gd name="connsiteX25" fmla="*/ 3184098 w 3767253"/>
              <a:gd name="connsiteY25" fmla="*/ 6414054 h 6858003"/>
              <a:gd name="connsiteX26" fmla="*/ 3172474 w 3767253"/>
              <a:gd name="connsiteY26" fmla="*/ 6414054 h 6858003"/>
              <a:gd name="connsiteX27" fmla="*/ 3042215 w 3767253"/>
              <a:gd name="connsiteY27" fmla="*/ 6279174 h 6858003"/>
              <a:gd name="connsiteX28" fmla="*/ 3042215 w 3767253"/>
              <a:gd name="connsiteY28" fmla="*/ 6263427 h 6858003"/>
              <a:gd name="connsiteX29" fmla="*/ 3080421 w 3767253"/>
              <a:gd name="connsiteY29" fmla="*/ 6168131 h 6858003"/>
              <a:gd name="connsiteX30" fmla="*/ 3224440 w 3767253"/>
              <a:gd name="connsiteY30" fmla="*/ 6013182 h 6858003"/>
              <a:gd name="connsiteX31" fmla="*/ 3110111 w 3767253"/>
              <a:gd name="connsiteY31" fmla="*/ 6089148 h 6858003"/>
              <a:gd name="connsiteX32" fmla="*/ 3105345 w 3767253"/>
              <a:gd name="connsiteY32" fmla="*/ 6112697 h 6858003"/>
              <a:gd name="connsiteX33" fmla="*/ 3057984 w 3767253"/>
              <a:gd name="connsiteY33" fmla="*/ 6145536 h 6858003"/>
              <a:gd name="connsiteX34" fmla="*/ 3010419 w 3767253"/>
              <a:gd name="connsiteY34" fmla="*/ 6263427 h 6858003"/>
              <a:gd name="connsiteX35" fmla="*/ 3010419 w 3767253"/>
              <a:gd name="connsiteY35" fmla="*/ 6279174 h 6858003"/>
              <a:gd name="connsiteX36" fmla="*/ 3172474 w 3767253"/>
              <a:gd name="connsiteY36" fmla="*/ 6445891 h 6858003"/>
              <a:gd name="connsiteX37" fmla="*/ 3184098 w 3767253"/>
              <a:gd name="connsiteY37" fmla="*/ 6445891 h 6858003"/>
              <a:gd name="connsiteX38" fmla="*/ 3264784 w 3767253"/>
              <a:gd name="connsiteY38" fmla="*/ 6445891 h 6858003"/>
              <a:gd name="connsiteX39" fmla="*/ 3269912 w 3767253"/>
              <a:gd name="connsiteY39" fmla="*/ 6445891 h 6858003"/>
              <a:gd name="connsiteX40" fmla="*/ 3361196 w 3767253"/>
              <a:gd name="connsiteY40" fmla="*/ 6354488 h 6858003"/>
              <a:gd name="connsiteX41" fmla="*/ 3361196 w 3767253"/>
              <a:gd name="connsiteY41" fmla="*/ 6346614 h 6858003"/>
              <a:gd name="connsiteX42" fmla="*/ 3314464 w 3767253"/>
              <a:gd name="connsiteY42" fmla="*/ 6262416 h 6858003"/>
              <a:gd name="connsiteX43" fmla="*/ 3293650 w 3767253"/>
              <a:gd name="connsiteY43" fmla="*/ 6257392 h 6858003"/>
              <a:gd name="connsiteX44" fmla="*/ 3318849 w 3767253"/>
              <a:gd name="connsiteY44" fmla="*/ 6216263 h 6858003"/>
              <a:gd name="connsiteX45" fmla="*/ 3326707 w 3767253"/>
              <a:gd name="connsiteY45" fmla="*/ 6217913 h 6858003"/>
              <a:gd name="connsiteX46" fmla="*/ 3406324 w 3767253"/>
              <a:gd name="connsiteY46" fmla="*/ 6342163 h 6858003"/>
              <a:gd name="connsiteX47" fmla="*/ 3406324 w 3767253"/>
              <a:gd name="connsiteY47" fmla="*/ 6357910 h 6858003"/>
              <a:gd name="connsiteX48" fmla="*/ 3276065 w 3767253"/>
              <a:gd name="connsiteY48" fmla="*/ 6492790 h 6858003"/>
              <a:gd name="connsiteX49" fmla="*/ 3183755 w 3767253"/>
              <a:gd name="connsiteY49" fmla="*/ 6492790 h 6858003"/>
              <a:gd name="connsiteX50" fmla="*/ 3183755 w 3767253"/>
              <a:gd name="connsiteY50" fmla="*/ 6524626 h 6858003"/>
              <a:gd name="connsiteX51" fmla="*/ 3276065 w 3767253"/>
              <a:gd name="connsiteY51" fmla="*/ 6524626 h 6858003"/>
              <a:gd name="connsiteX52" fmla="*/ 3438120 w 3767253"/>
              <a:gd name="connsiteY52" fmla="*/ 6357910 h 6858003"/>
              <a:gd name="connsiteX53" fmla="*/ 3438120 w 3767253"/>
              <a:gd name="connsiteY53" fmla="*/ 6342163 h 6858003"/>
              <a:gd name="connsiteX54" fmla="*/ 3339512 w 3767253"/>
              <a:gd name="connsiteY54" fmla="*/ 6188547 h 6858003"/>
              <a:gd name="connsiteX55" fmla="*/ 3334227 w 3767253"/>
              <a:gd name="connsiteY55" fmla="*/ 6187450 h 6858003"/>
              <a:gd name="connsiteX56" fmla="*/ 3343212 w 3767253"/>
              <a:gd name="connsiteY56" fmla="*/ 6166211 h 6858003"/>
              <a:gd name="connsiteX57" fmla="*/ 3348545 w 3767253"/>
              <a:gd name="connsiteY57" fmla="*/ 6137449 h 6858003"/>
              <a:gd name="connsiteX58" fmla="*/ 3224440 w 3767253"/>
              <a:gd name="connsiteY58" fmla="*/ 6013182 h 6858003"/>
              <a:gd name="connsiteX59" fmla="*/ 569248 w 3767253"/>
              <a:gd name="connsiteY59" fmla="*/ 0 h 6858003"/>
              <a:gd name="connsiteX60" fmla="*/ 3767253 w 3767253"/>
              <a:gd name="connsiteY60" fmla="*/ 0 h 6858003"/>
              <a:gd name="connsiteX61" fmla="*/ 3767253 w 3767253"/>
              <a:gd name="connsiteY61" fmla="*/ 6858003 h 6858003"/>
              <a:gd name="connsiteX62" fmla="*/ 2432524 w 3767253"/>
              <a:gd name="connsiteY62" fmla="*/ 6858003 h 6858003"/>
              <a:gd name="connsiteX63" fmla="*/ 2335271 w 3767253"/>
              <a:gd name="connsiteY63" fmla="*/ 6726165 h 6858003"/>
              <a:gd name="connsiteX64" fmla="*/ 0 w 3767253"/>
              <a:gd name="connsiteY64" fmla="*/ 2038652 h 6858003"/>
              <a:gd name="connsiteX65" fmla="*/ 475422 w 3767253"/>
              <a:gd name="connsiteY65"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767253" h="6858003">
                <a:moveTo>
                  <a:pt x="3135235" y="6227240"/>
                </a:moveTo>
                <a:lnTo>
                  <a:pt x="3173962" y="6285278"/>
                </a:lnTo>
                <a:cubicBezTo>
                  <a:pt x="3187324" y="6303588"/>
                  <a:pt x="3199943" y="6319606"/>
                  <a:pt x="3209222" y="6331047"/>
                </a:cubicBezTo>
                <a:lnTo>
                  <a:pt x="3211897" y="6334290"/>
                </a:lnTo>
                <a:lnTo>
                  <a:pt x="3178969" y="6334290"/>
                </a:lnTo>
                <a:cubicBezTo>
                  <a:pt x="3146148" y="6334290"/>
                  <a:pt x="3119481" y="6307587"/>
                  <a:pt x="3119481" y="6274724"/>
                </a:cubicBezTo>
                <a:lnTo>
                  <a:pt x="3119481" y="6266850"/>
                </a:lnTo>
                <a:cubicBezTo>
                  <a:pt x="3119481" y="6258634"/>
                  <a:pt x="3121148" y="6250803"/>
                  <a:pt x="3124161" y="6243678"/>
                </a:cubicBezTo>
                <a:close/>
                <a:moveTo>
                  <a:pt x="3103085" y="6152284"/>
                </a:moveTo>
                <a:lnTo>
                  <a:pt x="3105668" y="6166211"/>
                </a:lnTo>
                <a:lnTo>
                  <a:pt x="3120896" y="6197940"/>
                </a:lnTo>
                <a:lnTo>
                  <a:pt x="3114481" y="6202278"/>
                </a:lnTo>
                <a:cubicBezTo>
                  <a:pt x="3097942" y="6218838"/>
                  <a:pt x="3087685" y="6241689"/>
                  <a:pt x="3087685" y="6266850"/>
                </a:cubicBezTo>
                <a:lnTo>
                  <a:pt x="3087685" y="6274724"/>
                </a:lnTo>
                <a:cubicBezTo>
                  <a:pt x="3087685" y="6325047"/>
                  <a:pt x="3128712" y="6366127"/>
                  <a:pt x="3178969" y="6366127"/>
                </a:cubicBezTo>
                <a:lnTo>
                  <a:pt x="3264441" y="6366127"/>
                </a:lnTo>
                <a:lnTo>
                  <a:pt x="3264441" y="6334290"/>
                </a:lnTo>
                <a:lnTo>
                  <a:pt x="3236943" y="6334290"/>
                </a:lnTo>
                <a:lnTo>
                  <a:pt x="3243831" y="6325870"/>
                </a:lnTo>
                <a:lnTo>
                  <a:pt x="3272992" y="6287048"/>
                </a:lnTo>
                <a:lnTo>
                  <a:pt x="3284613" y="6287048"/>
                </a:lnTo>
                <a:cubicBezTo>
                  <a:pt x="3308887" y="6287048"/>
                  <a:pt x="3329401" y="6314435"/>
                  <a:pt x="3329401" y="6346614"/>
                </a:cubicBezTo>
                <a:lnTo>
                  <a:pt x="3329401" y="6354488"/>
                </a:lnTo>
                <a:cubicBezTo>
                  <a:pt x="3329401" y="6387352"/>
                  <a:pt x="3302733" y="6414054"/>
                  <a:pt x="3269912" y="6414054"/>
                </a:cubicBezTo>
                <a:lnTo>
                  <a:pt x="3264784" y="6414054"/>
                </a:lnTo>
                <a:lnTo>
                  <a:pt x="3184098" y="6414054"/>
                </a:lnTo>
                <a:lnTo>
                  <a:pt x="3172474" y="6414054"/>
                </a:lnTo>
                <a:cubicBezTo>
                  <a:pt x="3100677" y="6414054"/>
                  <a:pt x="3042215" y="6353461"/>
                  <a:pt x="3042215" y="6279174"/>
                </a:cubicBezTo>
                <a:lnTo>
                  <a:pt x="3042215" y="6263427"/>
                </a:lnTo>
                <a:cubicBezTo>
                  <a:pt x="3042215" y="6226284"/>
                  <a:pt x="3056831" y="6192565"/>
                  <a:pt x="3080421" y="6168131"/>
                </a:cubicBezTo>
                <a:close/>
                <a:moveTo>
                  <a:pt x="3224440" y="6013182"/>
                </a:moveTo>
                <a:cubicBezTo>
                  <a:pt x="3173157" y="6013182"/>
                  <a:pt x="3128990" y="6044570"/>
                  <a:pt x="3110111" y="6089148"/>
                </a:cubicBezTo>
                <a:lnTo>
                  <a:pt x="3105345" y="6112697"/>
                </a:lnTo>
                <a:lnTo>
                  <a:pt x="3057984" y="6145536"/>
                </a:lnTo>
                <a:cubicBezTo>
                  <a:pt x="3028625" y="6175705"/>
                  <a:pt x="3010419" y="6217384"/>
                  <a:pt x="3010419" y="6263427"/>
                </a:cubicBezTo>
                <a:lnTo>
                  <a:pt x="3010419" y="6279174"/>
                </a:lnTo>
                <a:cubicBezTo>
                  <a:pt x="3010419" y="6371262"/>
                  <a:pt x="3083241" y="6445891"/>
                  <a:pt x="3172474" y="6445891"/>
                </a:cubicBezTo>
                <a:lnTo>
                  <a:pt x="3184098" y="6445891"/>
                </a:lnTo>
                <a:lnTo>
                  <a:pt x="3264784" y="6445891"/>
                </a:lnTo>
                <a:lnTo>
                  <a:pt x="3269912" y="6445891"/>
                </a:lnTo>
                <a:cubicBezTo>
                  <a:pt x="3320170" y="6445891"/>
                  <a:pt x="3361196" y="6404811"/>
                  <a:pt x="3361196" y="6354488"/>
                </a:cubicBezTo>
                <a:lnTo>
                  <a:pt x="3361196" y="6346614"/>
                </a:lnTo>
                <a:cubicBezTo>
                  <a:pt x="3361196" y="6308872"/>
                  <a:pt x="3341965" y="6276329"/>
                  <a:pt x="3314464" y="6262416"/>
                </a:cubicBezTo>
                <a:lnTo>
                  <a:pt x="3293650" y="6257392"/>
                </a:lnTo>
                <a:lnTo>
                  <a:pt x="3318849" y="6216263"/>
                </a:lnTo>
                <a:lnTo>
                  <a:pt x="3326707" y="6217913"/>
                </a:lnTo>
                <a:cubicBezTo>
                  <a:pt x="3373439" y="6238437"/>
                  <a:pt x="3406324" y="6286449"/>
                  <a:pt x="3406324" y="6342163"/>
                </a:cubicBezTo>
                <a:lnTo>
                  <a:pt x="3406324" y="6357910"/>
                </a:lnTo>
                <a:cubicBezTo>
                  <a:pt x="3406324" y="6432197"/>
                  <a:pt x="3347862" y="6492790"/>
                  <a:pt x="3276065" y="6492790"/>
                </a:cubicBezTo>
                <a:lnTo>
                  <a:pt x="3183755" y="6492790"/>
                </a:lnTo>
                <a:lnTo>
                  <a:pt x="3183755" y="6524626"/>
                </a:lnTo>
                <a:lnTo>
                  <a:pt x="3276065" y="6524626"/>
                </a:lnTo>
                <a:cubicBezTo>
                  <a:pt x="3365298" y="6524626"/>
                  <a:pt x="3438120" y="6449656"/>
                  <a:pt x="3438120" y="6357910"/>
                </a:cubicBezTo>
                <a:lnTo>
                  <a:pt x="3438120" y="6342163"/>
                </a:lnTo>
                <a:cubicBezTo>
                  <a:pt x="3438377" y="6273098"/>
                  <a:pt x="3397670" y="6213853"/>
                  <a:pt x="3339512" y="6188547"/>
                </a:cubicBezTo>
                <a:lnTo>
                  <a:pt x="3334227" y="6187450"/>
                </a:lnTo>
                <a:lnTo>
                  <a:pt x="3343212" y="6166211"/>
                </a:lnTo>
                <a:cubicBezTo>
                  <a:pt x="3346606" y="6155737"/>
                  <a:pt x="3348545" y="6146007"/>
                  <a:pt x="3348545" y="6137449"/>
                </a:cubicBezTo>
                <a:cubicBezTo>
                  <a:pt x="3348545" y="6068639"/>
                  <a:pt x="3293159" y="6013182"/>
                  <a:pt x="3224440" y="6013182"/>
                </a:cubicBezTo>
                <a:close/>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759606" y="4354286"/>
            <a:ext cx="3298588" cy="1742424"/>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23" name="Tekstvak 22">
            <a:extLst>
              <a:ext uri="{FF2B5EF4-FFF2-40B4-BE49-F238E27FC236}">
                <a16:creationId xmlns:a16="http://schemas.microsoft.com/office/drawing/2014/main" id="{D4ED2738-7554-B845-8C02-615D733E235E}"/>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grpSp>
        <p:nvGrpSpPr>
          <p:cNvPr id="29" name="Groep 28">
            <a:extLst>
              <a:ext uri="{FF2B5EF4-FFF2-40B4-BE49-F238E27FC236}">
                <a16:creationId xmlns:a16="http://schemas.microsoft.com/office/drawing/2014/main" id="{49551799-88B2-0045-879A-BBD4891FBEA2}"/>
              </a:ext>
            </a:extLst>
          </p:cNvPr>
          <p:cNvGrpSpPr>
            <a:grpSpLocks noChangeAspect="1"/>
          </p:cNvGrpSpPr>
          <p:nvPr userDrawn="1"/>
        </p:nvGrpSpPr>
        <p:grpSpPr>
          <a:xfrm>
            <a:off x="11435168" y="6013181"/>
            <a:ext cx="427703" cy="511444"/>
            <a:chOff x="5505450" y="2724150"/>
            <a:chExt cx="1182048" cy="1413484"/>
          </a:xfrm>
        </p:grpSpPr>
        <p:sp>
          <p:nvSpPr>
            <p:cNvPr id="30" name="Vrije vorm 29">
              <a:extLst>
                <a:ext uri="{FF2B5EF4-FFF2-40B4-BE49-F238E27FC236}">
                  <a16:creationId xmlns:a16="http://schemas.microsoft.com/office/drawing/2014/main" id="{4CD68FF6-6C26-4646-B7DD-C52AFA71D801}"/>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31" name="Graphic 12">
              <a:extLst>
                <a:ext uri="{FF2B5EF4-FFF2-40B4-BE49-F238E27FC236}">
                  <a16:creationId xmlns:a16="http://schemas.microsoft.com/office/drawing/2014/main" id="{04822B1D-B4DE-5D48-BA45-51B8A69B6E4D}"/>
                </a:ext>
              </a:extLst>
            </p:cNvPr>
            <p:cNvGrpSpPr/>
            <p:nvPr/>
          </p:nvGrpSpPr>
          <p:grpSpPr>
            <a:xfrm>
              <a:off x="5505450" y="2955000"/>
              <a:ext cx="1182048" cy="1182634"/>
              <a:chOff x="5505450" y="2955000"/>
              <a:chExt cx="1182048" cy="1182634"/>
            </a:xfrm>
            <a:solidFill>
              <a:schemeClr val="accent1"/>
            </a:solidFill>
          </p:grpSpPr>
          <p:sp>
            <p:nvSpPr>
              <p:cNvPr id="32" name="Vrije vorm 31">
                <a:extLst>
                  <a:ext uri="{FF2B5EF4-FFF2-40B4-BE49-F238E27FC236}">
                    <a16:creationId xmlns:a16="http://schemas.microsoft.com/office/drawing/2014/main" id="{79ECA985-ADC1-9B44-88DB-0050817EAF48}"/>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solidFill>
                <a:schemeClr val="accent1"/>
              </a:solidFill>
              <a:ln w="9449"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835D68F5-90BC-FE43-8F87-C8E9EA2D10F1}"/>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solidFill>
                <a:schemeClr val="accent1"/>
              </a:solidFill>
              <a:ln w="9449" cap="flat">
                <a:noFill/>
                <a:prstDash val="solid"/>
                <a:miter/>
              </a:ln>
            </p:spPr>
            <p:txBody>
              <a:bodyPr rtlCol="0" anchor="ctr"/>
              <a:lstStyle/>
              <a:p>
                <a:endParaRPr lang="en-GB"/>
              </a:p>
            </p:txBody>
          </p:sp>
        </p:grpSp>
      </p:grpSp>
      <p:grpSp>
        <p:nvGrpSpPr>
          <p:cNvPr id="12" name="Groep 11">
            <a:extLst>
              <a:ext uri="{FF2B5EF4-FFF2-40B4-BE49-F238E27FC236}">
                <a16:creationId xmlns:a16="http://schemas.microsoft.com/office/drawing/2014/main" id="{DABDB0AA-DF8C-9942-BAE8-13D7BFB1111C}"/>
              </a:ext>
            </a:extLst>
          </p:cNvPr>
          <p:cNvGrpSpPr/>
          <p:nvPr userDrawn="1"/>
        </p:nvGrpSpPr>
        <p:grpSpPr>
          <a:xfrm>
            <a:off x="-3593091" y="2427248"/>
            <a:ext cx="3593091" cy="3276128"/>
            <a:chOff x="-3593091" y="2427248"/>
            <a:chExt cx="3593091" cy="3276128"/>
          </a:xfrm>
        </p:grpSpPr>
        <p:grpSp>
          <p:nvGrpSpPr>
            <p:cNvPr id="14" name="Groep 13">
              <a:extLst>
                <a:ext uri="{FF2B5EF4-FFF2-40B4-BE49-F238E27FC236}">
                  <a16:creationId xmlns:a16="http://schemas.microsoft.com/office/drawing/2014/main" id="{D0866A07-F4DC-0049-AB0A-22DC02A647D1}"/>
                </a:ext>
              </a:extLst>
            </p:cNvPr>
            <p:cNvGrpSpPr/>
            <p:nvPr userDrawn="1"/>
          </p:nvGrpSpPr>
          <p:grpSpPr>
            <a:xfrm>
              <a:off x="-3593091" y="2427248"/>
              <a:ext cx="3593091" cy="3276128"/>
              <a:chOff x="-3771020" y="2427248"/>
              <a:chExt cx="3593091" cy="3276128"/>
            </a:xfrm>
          </p:grpSpPr>
          <p:sp>
            <p:nvSpPr>
              <p:cNvPr id="16" name="Rechthoek 15">
                <a:extLst>
                  <a:ext uri="{FF2B5EF4-FFF2-40B4-BE49-F238E27FC236}">
                    <a16:creationId xmlns:a16="http://schemas.microsoft.com/office/drawing/2014/main" id="{02E46637-AB5B-DA40-85F9-A387FDFF0A28}"/>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17" name="Rechthoek 16">
                <a:extLst>
                  <a:ext uri="{FF2B5EF4-FFF2-40B4-BE49-F238E27FC236}">
                    <a16:creationId xmlns:a16="http://schemas.microsoft.com/office/drawing/2014/main" id="{CB276086-096C-164A-8A21-1DFADB673456}"/>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18" name="VOORBEELD">
                <a:extLst>
                  <a:ext uri="{FF2B5EF4-FFF2-40B4-BE49-F238E27FC236}">
                    <a16:creationId xmlns:a16="http://schemas.microsoft.com/office/drawing/2014/main" id="{8B58FB43-0D4F-F549-8A69-9823559F19AE}"/>
                  </a:ext>
                </a:extLst>
              </p:cNvPr>
              <p:cNvGrpSpPr/>
              <p:nvPr userDrawn="1"/>
            </p:nvGrpSpPr>
            <p:grpSpPr>
              <a:xfrm>
                <a:off x="-3590026" y="2923382"/>
                <a:ext cx="3234311" cy="604518"/>
                <a:chOff x="-3605171" y="458674"/>
                <a:chExt cx="3234311" cy="558875"/>
              </a:xfrm>
            </p:grpSpPr>
            <p:sp>
              <p:nvSpPr>
                <p:cNvPr id="19" name="Rechthoek 18">
                  <a:extLst>
                    <a:ext uri="{FF2B5EF4-FFF2-40B4-BE49-F238E27FC236}">
                      <a16:creationId xmlns:a16="http://schemas.microsoft.com/office/drawing/2014/main" id="{AA6D6DE9-112E-2743-915A-CB69F3F6F87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0" name="Rechthoek 19">
                  <a:extLst>
                    <a:ext uri="{FF2B5EF4-FFF2-40B4-BE49-F238E27FC236}">
                      <a16:creationId xmlns:a16="http://schemas.microsoft.com/office/drawing/2014/main" id="{51B249BB-FD28-044F-A3FC-72E3506219D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1" name="Groep 20">
                  <a:extLst>
                    <a:ext uri="{FF2B5EF4-FFF2-40B4-BE49-F238E27FC236}">
                      <a16:creationId xmlns:a16="http://schemas.microsoft.com/office/drawing/2014/main" id="{4CFC111D-8667-1F43-A25A-93F7AA86FF2A}"/>
                    </a:ext>
                  </a:extLst>
                </p:cNvPr>
                <p:cNvGrpSpPr/>
                <p:nvPr userDrawn="1"/>
              </p:nvGrpSpPr>
              <p:grpSpPr>
                <a:xfrm>
                  <a:off x="-3386247" y="830871"/>
                  <a:ext cx="139423" cy="109566"/>
                  <a:chOff x="-2866744" y="827071"/>
                  <a:chExt cx="168701" cy="132575"/>
                </a:xfrm>
              </p:grpSpPr>
              <p:grpSp>
                <p:nvGrpSpPr>
                  <p:cNvPr id="60" name="Groep 59">
                    <a:extLst>
                      <a:ext uri="{FF2B5EF4-FFF2-40B4-BE49-F238E27FC236}">
                        <a16:creationId xmlns:a16="http://schemas.microsoft.com/office/drawing/2014/main" id="{285F1DD7-D4B0-0F4D-9E2D-01C5DB7BD6BC}"/>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ADFD95B2-23F0-E346-A880-36BE3EEF8DB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35790DC3-CEC4-2541-AE95-BAE7CD26B97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DA9815D5-5CEB-2C43-B7A4-B1A88C6A81C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1C8D67AA-FBAA-9049-8EAD-164E007B947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EFDF17AD-D46E-334D-8FCC-AA128BA62E7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129">
                    <a:extLst>
                      <a:ext uri="{FF2B5EF4-FFF2-40B4-BE49-F238E27FC236}">
                        <a16:creationId xmlns:a16="http://schemas.microsoft.com/office/drawing/2014/main" id="{6D4EF461-59A4-F748-8E11-A2C4940EB7C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22" name="Groep 21">
                  <a:extLst>
                    <a:ext uri="{FF2B5EF4-FFF2-40B4-BE49-F238E27FC236}">
                      <a16:creationId xmlns:a16="http://schemas.microsoft.com/office/drawing/2014/main" id="{E9395E29-2E9B-EF47-93A3-F03E29440271}"/>
                    </a:ext>
                  </a:extLst>
                </p:cNvPr>
                <p:cNvGrpSpPr/>
                <p:nvPr userDrawn="1"/>
              </p:nvGrpSpPr>
              <p:grpSpPr>
                <a:xfrm>
                  <a:off x="-3605171" y="830871"/>
                  <a:ext cx="139423" cy="109566"/>
                  <a:chOff x="-2866744" y="518074"/>
                  <a:chExt cx="168701" cy="132575"/>
                </a:xfrm>
              </p:grpSpPr>
              <p:grpSp>
                <p:nvGrpSpPr>
                  <p:cNvPr id="53" name="Groep 52">
                    <a:extLst>
                      <a:ext uri="{FF2B5EF4-FFF2-40B4-BE49-F238E27FC236}">
                        <a16:creationId xmlns:a16="http://schemas.microsoft.com/office/drawing/2014/main" id="{14C3CB84-C3CA-5946-B87F-4B8C2BD5800A}"/>
                      </a:ext>
                    </a:extLst>
                  </p:cNvPr>
                  <p:cNvGrpSpPr/>
                  <p:nvPr userDrawn="1"/>
                </p:nvGrpSpPr>
                <p:grpSpPr>
                  <a:xfrm>
                    <a:off x="-2866744" y="518074"/>
                    <a:ext cx="168701" cy="132575"/>
                    <a:chOff x="-2866744" y="518074"/>
                    <a:chExt cx="168701" cy="132575"/>
                  </a:xfrm>
                </p:grpSpPr>
                <p:cxnSp>
                  <p:nvCxnSpPr>
                    <p:cNvPr id="55" name="Rechte verbindingslijn 54">
                      <a:extLst>
                        <a:ext uri="{FF2B5EF4-FFF2-40B4-BE49-F238E27FC236}">
                          <a16:creationId xmlns:a16="http://schemas.microsoft.com/office/drawing/2014/main" id="{7DA9DD6A-2802-EC48-95EA-2E8702712B5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B457BE1E-6363-4241-900B-CA01D05B7F1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86C9011E-689B-D64F-A884-B03E1303351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3C972DCB-2970-C841-A3B0-4F607B1E727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FB912D52-9AA0-7941-A876-68408996591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4" name="Pijl: rechts 122">
                    <a:extLst>
                      <a:ext uri="{FF2B5EF4-FFF2-40B4-BE49-F238E27FC236}">
                        <a16:creationId xmlns:a16="http://schemas.microsoft.com/office/drawing/2014/main" id="{E0B41258-CAF5-4448-94B7-28E933F8DDC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25" name="Rechte verbindingslijn 24">
                  <a:extLst>
                    <a:ext uri="{FF2B5EF4-FFF2-40B4-BE49-F238E27FC236}">
                      <a16:creationId xmlns:a16="http://schemas.microsoft.com/office/drawing/2014/main" id="{CFF5FFBF-FD37-274D-9DD7-5EA32405183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26" name="Rechte verbindingslijn 25">
                  <a:extLst>
                    <a:ext uri="{FF2B5EF4-FFF2-40B4-BE49-F238E27FC236}">
                      <a16:creationId xmlns:a16="http://schemas.microsoft.com/office/drawing/2014/main" id="{F835439F-977C-004F-8053-946693F72BE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28" name="Rechthoek 27">
                  <a:extLst>
                    <a:ext uri="{FF2B5EF4-FFF2-40B4-BE49-F238E27FC236}">
                      <a16:creationId xmlns:a16="http://schemas.microsoft.com/office/drawing/2014/main" id="{059DC405-1048-9E48-9405-AD680C6502A4}"/>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4" name="Rechthoek 33">
                  <a:extLst>
                    <a:ext uri="{FF2B5EF4-FFF2-40B4-BE49-F238E27FC236}">
                      <a16:creationId xmlns:a16="http://schemas.microsoft.com/office/drawing/2014/main" id="{A19DACED-B151-1441-923A-7EFB19C8282C}"/>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5" name="Groep 34">
                  <a:extLst>
                    <a:ext uri="{FF2B5EF4-FFF2-40B4-BE49-F238E27FC236}">
                      <a16:creationId xmlns:a16="http://schemas.microsoft.com/office/drawing/2014/main" id="{90984845-680B-2545-896B-3D8A284CE9BC}"/>
                    </a:ext>
                  </a:extLst>
                </p:cNvPr>
                <p:cNvGrpSpPr/>
                <p:nvPr userDrawn="1"/>
              </p:nvGrpSpPr>
              <p:grpSpPr>
                <a:xfrm>
                  <a:off x="-2916763" y="769168"/>
                  <a:ext cx="268738" cy="248381"/>
                  <a:chOff x="-2916763" y="769168"/>
                  <a:chExt cx="268738" cy="248381"/>
                </a:xfrm>
              </p:grpSpPr>
              <p:sp>
                <p:nvSpPr>
                  <p:cNvPr id="45" name="Rechthoek 44">
                    <a:extLst>
                      <a:ext uri="{FF2B5EF4-FFF2-40B4-BE49-F238E27FC236}">
                        <a16:creationId xmlns:a16="http://schemas.microsoft.com/office/drawing/2014/main" id="{CE9189DA-1FCB-C449-84FF-5DDCAAFAE03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E93AB3DA-B5A2-2A47-9A6A-AA71A14B8125}"/>
                      </a:ext>
                    </a:extLst>
                  </p:cNvPr>
                  <p:cNvGrpSpPr/>
                  <p:nvPr userDrawn="1"/>
                </p:nvGrpSpPr>
                <p:grpSpPr>
                  <a:xfrm>
                    <a:off x="-2866744" y="827071"/>
                    <a:ext cx="168701" cy="132575"/>
                    <a:chOff x="-2866744" y="827071"/>
                    <a:chExt cx="168701" cy="132575"/>
                  </a:xfrm>
                </p:grpSpPr>
                <p:cxnSp>
                  <p:nvCxnSpPr>
                    <p:cNvPr id="48" name="Rechte verbindingslijn 47">
                      <a:extLst>
                        <a:ext uri="{FF2B5EF4-FFF2-40B4-BE49-F238E27FC236}">
                          <a16:creationId xmlns:a16="http://schemas.microsoft.com/office/drawing/2014/main" id="{0877F3B1-5252-8541-B492-A1A0BBD2152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5750C88C-0E41-0F40-81EF-CF141366ACB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2E17040A-3763-ED40-BC78-D72BAFD780B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95EEC14F-C476-A844-A3BC-C21E58AC159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05D45E4C-DF84-554E-BBB0-F0F76212DB0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7" name="Pijl: rechts 115">
                    <a:extLst>
                      <a:ext uri="{FF2B5EF4-FFF2-40B4-BE49-F238E27FC236}">
                        <a16:creationId xmlns:a16="http://schemas.microsoft.com/office/drawing/2014/main" id="{FEDD3EF0-0408-814A-9802-94DD13008FC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4CB5C2C1-A082-0049-BDD9-90E1C0FC4F17}"/>
                    </a:ext>
                  </a:extLst>
                </p:cNvPr>
                <p:cNvGrpSpPr/>
                <p:nvPr userDrawn="1"/>
              </p:nvGrpSpPr>
              <p:grpSpPr>
                <a:xfrm>
                  <a:off x="-2916763" y="460171"/>
                  <a:ext cx="268738" cy="248381"/>
                  <a:chOff x="-2916763" y="460171"/>
                  <a:chExt cx="268738" cy="248381"/>
                </a:xfrm>
              </p:grpSpPr>
              <p:sp>
                <p:nvSpPr>
                  <p:cNvPr id="37" name="Rechthoek 36">
                    <a:extLst>
                      <a:ext uri="{FF2B5EF4-FFF2-40B4-BE49-F238E27FC236}">
                        <a16:creationId xmlns:a16="http://schemas.microsoft.com/office/drawing/2014/main" id="{486CEEA3-1FF6-744B-8B6E-8471BAE36A90}"/>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950CBE17-1791-DF45-90AD-25D046E6FAD0}"/>
                      </a:ext>
                    </a:extLst>
                  </p:cNvPr>
                  <p:cNvGrpSpPr/>
                  <p:nvPr userDrawn="1"/>
                </p:nvGrpSpPr>
                <p:grpSpPr>
                  <a:xfrm>
                    <a:off x="-2866744" y="518074"/>
                    <a:ext cx="168701" cy="132575"/>
                    <a:chOff x="-2866744" y="518074"/>
                    <a:chExt cx="168701" cy="132575"/>
                  </a:xfrm>
                </p:grpSpPr>
                <p:cxnSp>
                  <p:nvCxnSpPr>
                    <p:cNvPr id="40" name="Rechte verbindingslijn 39">
                      <a:extLst>
                        <a:ext uri="{FF2B5EF4-FFF2-40B4-BE49-F238E27FC236}">
                          <a16:creationId xmlns:a16="http://schemas.microsoft.com/office/drawing/2014/main" id="{366D0775-3256-A341-A7CB-E3D20449313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9F2983D1-4167-904D-B9DA-A7EE2A3A58F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20C32729-E656-E546-B23D-584655F496F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2931FEF5-CE95-B84C-BAD0-6C5027A3221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2639CCA4-6722-9546-9D33-0628A833F57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9" name="Pijl: rechts 107">
                    <a:extLst>
                      <a:ext uri="{FF2B5EF4-FFF2-40B4-BE49-F238E27FC236}">
                        <a16:creationId xmlns:a16="http://schemas.microsoft.com/office/drawing/2014/main" id="{73376367-7E68-DC41-A062-10FE27F9291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15" name="Afbeelding 14">
              <a:extLst>
                <a:ext uri="{FF2B5EF4-FFF2-40B4-BE49-F238E27FC236}">
                  <a16:creationId xmlns:a16="http://schemas.microsoft.com/office/drawing/2014/main" id="{03E6782C-7793-A245-82DC-4E8E60A404D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
        <p:nvSpPr>
          <p:cNvPr id="2" name="Titel 1">
            <a:extLst>
              <a:ext uri="{FF2B5EF4-FFF2-40B4-BE49-F238E27FC236}">
                <a16:creationId xmlns:a16="http://schemas.microsoft.com/office/drawing/2014/main" id="{E3BF911E-4DA8-7E4E-8B87-D66926AB23F3}"/>
              </a:ext>
            </a:extLst>
          </p:cNvPr>
          <p:cNvSpPr>
            <a:spLocks noGrp="1"/>
          </p:cNvSpPr>
          <p:nvPr>
            <p:ph type="title"/>
          </p:nvPr>
        </p:nvSpPr>
        <p:spPr>
          <a:xfrm>
            <a:off x="675467" y="154983"/>
            <a:ext cx="10569136" cy="1092631"/>
          </a:xfrm>
        </p:spPr>
        <p:txBody>
          <a:bodyPr/>
          <a:lstStyle/>
          <a:p>
            <a:r>
              <a:rPr lang="nl-NL" dirty="0"/>
              <a:t>Klik om stijl te bewerken</a:t>
            </a:r>
            <a:endParaRPr lang="en-GB" dirty="0"/>
          </a:p>
        </p:txBody>
      </p:sp>
      <p:sp>
        <p:nvSpPr>
          <p:cNvPr id="4" name="Rechthoek 3">
            <a:extLst>
              <a:ext uri="{FF2B5EF4-FFF2-40B4-BE49-F238E27FC236}">
                <a16:creationId xmlns:a16="http://schemas.microsoft.com/office/drawing/2014/main" id="{80FE2BA5-FCFC-9F48-A09C-42563B35B30F}"/>
              </a:ext>
            </a:extLst>
          </p:cNvPr>
          <p:cNvSpPr/>
          <p:nvPr userDrawn="1"/>
        </p:nvSpPr>
        <p:spPr>
          <a:xfrm>
            <a:off x="759606" y="1711679"/>
            <a:ext cx="3298588" cy="242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err="1"/>
          </a:p>
        </p:txBody>
      </p:sp>
      <p:sp>
        <p:nvSpPr>
          <p:cNvPr id="67" name="Rechthoek 66">
            <a:extLst>
              <a:ext uri="{FF2B5EF4-FFF2-40B4-BE49-F238E27FC236}">
                <a16:creationId xmlns:a16="http://schemas.microsoft.com/office/drawing/2014/main" id="{56D781FB-051D-CF47-A1DA-ABC53D9238B5}"/>
              </a:ext>
            </a:extLst>
          </p:cNvPr>
          <p:cNvSpPr/>
          <p:nvPr userDrawn="1"/>
        </p:nvSpPr>
        <p:spPr>
          <a:xfrm>
            <a:off x="4354900" y="1711679"/>
            <a:ext cx="3298588" cy="242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err="1"/>
          </a:p>
        </p:txBody>
      </p:sp>
      <p:sp>
        <p:nvSpPr>
          <p:cNvPr id="68" name="Rechthoek 67">
            <a:extLst>
              <a:ext uri="{FF2B5EF4-FFF2-40B4-BE49-F238E27FC236}">
                <a16:creationId xmlns:a16="http://schemas.microsoft.com/office/drawing/2014/main" id="{3CEBF5A9-BC9F-7646-ABA8-3C888F8B352E}"/>
              </a:ext>
            </a:extLst>
          </p:cNvPr>
          <p:cNvSpPr/>
          <p:nvPr userDrawn="1"/>
        </p:nvSpPr>
        <p:spPr>
          <a:xfrm>
            <a:off x="7950194" y="1710936"/>
            <a:ext cx="3298588" cy="242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err="1"/>
          </a:p>
        </p:txBody>
      </p:sp>
      <p:sp>
        <p:nvSpPr>
          <p:cNvPr id="69" name="Tijdelijke aanduiding voor tekst 23">
            <a:extLst>
              <a:ext uri="{FF2B5EF4-FFF2-40B4-BE49-F238E27FC236}">
                <a16:creationId xmlns:a16="http://schemas.microsoft.com/office/drawing/2014/main" id="{F397FD8A-03A3-4E47-9D1A-E2B9D4DBC078}"/>
              </a:ext>
            </a:extLst>
          </p:cNvPr>
          <p:cNvSpPr>
            <a:spLocks noGrp="1"/>
          </p:cNvSpPr>
          <p:nvPr>
            <p:ph type="body" sz="quarter" idx="11"/>
          </p:nvPr>
        </p:nvSpPr>
        <p:spPr>
          <a:xfrm>
            <a:off x="4354900" y="4354286"/>
            <a:ext cx="3298588" cy="1742424"/>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70" name="Tijdelijke aanduiding voor tekst 23">
            <a:extLst>
              <a:ext uri="{FF2B5EF4-FFF2-40B4-BE49-F238E27FC236}">
                <a16:creationId xmlns:a16="http://schemas.microsoft.com/office/drawing/2014/main" id="{E70661DF-F3CC-914F-A40F-23EEF0A88E22}"/>
              </a:ext>
            </a:extLst>
          </p:cNvPr>
          <p:cNvSpPr>
            <a:spLocks noGrp="1"/>
          </p:cNvSpPr>
          <p:nvPr>
            <p:ph type="body" sz="quarter" idx="12"/>
          </p:nvPr>
        </p:nvSpPr>
        <p:spPr>
          <a:xfrm>
            <a:off x="7946015" y="4354286"/>
            <a:ext cx="3298588" cy="1742424"/>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5" name="Tijdelijke aanduiding voor afbeelding 4">
            <a:extLst>
              <a:ext uri="{FF2B5EF4-FFF2-40B4-BE49-F238E27FC236}">
                <a16:creationId xmlns:a16="http://schemas.microsoft.com/office/drawing/2014/main" id="{8846DAE3-A032-604B-BBED-BD20BEC1CBFC}"/>
              </a:ext>
            </a:extLst>
          </p:cNvPr>
          <p:cNvSpPr>
            <a:spLocks noGrp="1"/>
          </p:cNvSpPr>
          <p:nvPr>
            <p:ph type="pic" sz="quarter" idx="13"/>
          </p:nvPr>
        </p:nvSpPr>
        <p:spPr>
          <a:xfrm>
            <a:off x="759606" y="1710935"/>
            <a:ext cx="3298588" cy="2424891"/>
          </a:xfrm>
        </p:spPr>
        <p:txBody>
          <a:bodyPr vert="horz" lIns="91440" tIns="45720" rIns="91440" bIns="45720" rtlCol="0">
            <a:normAutofit/>
          </a:bodyPr>
          <a:lstStyle>
            <a:lvl1pPr>
              <a:defRPr lang="en-GB" sz="1400" dirty="0">
                <a:solidFill>
                  <a:schemeClr val="bg1"/>
                </a:solidFill>
              </a:defRPr>
            </a:lvl1pPr>
          </a:lstStyle>
          <a:p>
            <a:pPr lvl="0" algn="ctr"/>
            <a:endParaRPr lang="en-GB" dirty="0"/>
          </a:p>
          <a:p>
            <a:pPr lvl="0" algn="ctr"/>
            <a:r>
              <a:rPr lang="en-GB" dirty="0" err="1"/>
              <a:t>Afbeelding</a:t>
            </a:r>
            <a:r>
              <a:rPr lang="en-GB" dirty="0"/>
              <a:t> of icon</a:t>
            </a:r>
          </a:p>
          <a:p>
            <a:pPr lvl="0" algn="ctr"/>
            <a:endParaRPr lang="en-GB" dirty="0"/>
          </a:p>
        </p:txBody>
      </p:sp>
      <p:sp>
        <p:nvSpPr>
          <p:cNvPr id="71" name="Tijdelijke aanduiding voor afbeelding 4">
            <a:extLst>
              <a:ext uri="{FF2B5EF4-FFF2-40B4-BE49-F238E27FC236}">
                <a16:creationId xmlns:a16="http://schemas.microsoft.com/office/drawing/2014/main" id="{6D354E3A-34A9-D04A-9E3F-9B5AA5F88197}"/>
              </a:ext>
            </a:extLst>
          </p:cNvPr>
          <p:cNvSpPr>
            <a:spLocks noGrp="1"/>
          </p:cNvSpPr>
          <p:nvPr>
            <p:ph type="pic" sz="quarter" idx="14"/>
          </p:nvPr>
        </p:nvSpPr>
        <p:spPr>
          <a:xfrm>
            <a:off x="4354900" y="1710935"/>
            <a:ext cx="3298588" cy="2424891"/>
          </a:xfrm>
        </p:spPr>
        <p:txBody>
          <a:bodyPr vert="horz" lIns="91440" tIns="45720" rIns="91440" bIns="45720" rtlCol="0">
            <a:normAutofit/>
          </a:bodyPr>
          <a:lstStyle>
            <a:lvl1pPr>
              <a:defRPr lang="en-GB" sz="1400" dirty="0">
                <a:solidFill>
                  <a:schemeClr val="bg1"/>
                </a:solidFill>
              </a:defRPr>
            </a:lvl1pPr>
          </a:lstStyle>
          <a:p>
            <a:pPr lvl="0" algn="ctr"/>
            <a:endParaRPr lang="en-GB" dirty="0"/>
          </a:p>
          <a:p>
            <a:pPr lvl="0" algn="ctr"/>
            <a:r>
              <a:rPr lang="en-GB" dirty="0" err="1"/>
              <a:t>Afbeelding</a:t>
            </a:r>
            <a:r>
              <a:rPr lang="en-GB" dirty="0"/>
              <a:t> of icon</a:t>
            </a:r>
          </a:p>
          <a:p>
            <a:pPr lvl="0" algn="ctr"/>
            <a:endParaRPr lang="en-GB" dirty="0"/>
          </a:p>
        </p:txBody>
      </p:sp>
      <p:sp>
        <p:nvSpPr>
          <p:cNvPr id="72" name="Tijdelijke aanduiding voor afbeelding 4">
            <a:extLst>
              <a:ext uri="{FF2B5EF4-FFF2-40B4-BE49-F238E27FC236}">
                <a16:creationId xmlns:a16="http://schemas.microsoft.com/office/drawing/2014/main" id="{23FC9981-01F7-7848-AE3E-F24FC1FDA788}"/>
              </a:ext>
            </a:extLst>
          </p:cNvPr>
          <p:cNvSpPr>
            <a:spLocks noGrp="1"/>
          </p:cNvSpPr>
          <p:nvPr>
            <p:ph type="pic" sz="quarter" idx="15"/>
          </p:nvPr>
        </p:nvSpPr>
        <p:spPr>
          <a:xfrm>
            <a:off x="7946015" y="1710934"/>
            <a:ext cx="3298588" cy="2424891"/>
          </a:xfrm>
        </p:spPr>
        <p:txBody>
          <a:bodyPr vert="horz" lIns="91440" tIns="45720" rIns="91440" bIns="45720" rtlCol="0">
            <a:normAutofit/>
          </a:bodyPr>
          <a:lstStyle>
            <a:lvl1pPr>
              <a:defRPr lang="en-GB" sz="1400" dirty="0">
                <a:solidFill>
                  <a:schemeClr val="bg1"/>
                </a:solidFill>
              </a:defRPr>
            </a:lvl1pPr>
          </a:lstStyle>
          <a:p>
            <a:pPr lvl="0" algn="ctr"/>
            <a:endParaRPr lang="en-GB" dirty="0"/>
          </a:p>
          <a:p>
            <a:pPr lvl="0" algn="ctr"/>
            <a:r>
              <a:rPr lang="en-GB" dirty="0" err="1"/>
              <a:t>Afbeelding</a:t>
            </a:r>
            <a:r>
              <a:rPr lang="en-GB" dirty="0"/>
              <a:t> of icon</a:t>
            </a:r>
          </a:p>
          <a:p>
            <a:pPr lvl="0" algn="ctr"/>
            <a:endParaRPr lang="en-GB" dirty="0"/>
          </a:p>
        </p:txBody>
      </p:sp>
      <p:sp>
        <p:nvSpPr>
          <p:cNvPr id="73" name="Rechthoek 72">
            <a:extLst>
              <a:ext uri="{FF2B5EF4-FFF2-40B4-BE49-F238E27FC236}">
                <a16:creationId xmlns:a16="http://schemas.microsoft.com/office/drawing/2014/main" id="{2ED08C33-D753-B84F-B6CF-A0ADFC11698C}"/>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accent2"/>
                </a:solidFill>
                <a:latin typeface="+mn-lt"/>
                <a:ea typeface="Open Sans" panose="020B0606030504020204" pitchFamily="34" charset="0"/>
                <a:cs typeface="Open Sans" panose="020B0606030504020204" pitchFamily="34" charset="0"/>
              </a:rPr>
              <a:t>Afbeelding</a:t>
            </a:r>
            <a:r>
              <a:rPr lang="nl-NL" sz="1300" b="1" i="0" cap="all" baseline="0" noProof="0" dirty="0">
                <a:solidFill>
                  <a:schemeClr val="tx1"/>
                </a:solidFill>
                <a:latin typeface="+mn-lt"/>
                <a:ea typeface="Open Sans" panose="020B0606030504020204" pitchFamily="34" charset="0"/>
                <a:cs typeface="Open Sans" panose="020B0606030504020204" pitchFamily="34" charset="0"/>
              </a:rPr>
              <a:t> invoegen/opmaken</a:t>
            </a: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r>
              <a:rPr lang="nl-NL" sz="1300" b="1" i="0" cap="all" baseline="0" noProof="0" dirty="0">
                <a:solidFill>
                  <a:schemeClr val="accent2"/>
                </a:solidFill>
                <a:latin typeface="+mn-lt"/>
                <a:ea typeface="Open Sans" panose="020B0606030504020204" pitchFamily="34" charset="0"/>
                <a:cs typeface="Open Sans" panose="020B0606030504020204" pitchFamily="34" charset="0"/>
              </a:rPr>
              <a:t>ICOON</a:t>
            </a:r>
            <a:r>
              <a:rPr lang="nl-NL" sz="1300" b="1" i="0" cap="all" baseline="0" noProof="0" dirty="0">
                <a:solidFill>
                  <a:schemeClr val="tx1"/>
                </a:solidFill>
                <a:latin typeface="+mn-lt"/>
                <a:ea typeface="Open Sans" panose="020B0606030504020204" pitchFamily="34" charset="0"/>
                <a:cs typeface="Open Sans" panose="020B0606030504020204" pitchFamily="34" charset="0"/>
              </a:rPr>
              <a:t> INVOEGEN/OPMAKEN</a:t>
            </a:r>
          </a:p>
        </p:txBody>
      </p:sp>
      <p:sp>
        <p:nvSpPr>
          <p:cNvPr id="74" name="Ovaal 73">
            <a:extLst>
              <a:ext uri="{FF2B5EF4-FFF2-40B4-BE49-F238E27FC236}">
                <a16:creationId xmlns:a16="http://schemas.microsoft.com/office/drawing/2014/main" id="{2411698A-E7AC-994C-9386-7B5648ADEE03}"/>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75" name="Rechthoek 74">
            <a:extLst>
              <a:ext uri="{FF2B5EF4-FFF2-40B4-BE49-F238E27FC236}">
                <a16:creationId xmlns:a16="http://schemas.microsoft.com/office/drawing/2014/main" id="{14D55082-DD91-F345-ABF7-B5FF918685F3}"/>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76" name="Groep 75">
            <a:extLst>
              <a:ext uri="{FF2B5EF4-FFF2-40B4-BE49-F238E27FC236}">
                <a16:creationId xmlns:a16="http://schemas.microsoft.com/office/drawing/2014/main" id="{8AD0501A-B3E0-3242-9E18-7D349D9E82A9}"/>
              </a:ext>
            </a:extLst>
          </p:cNvPr>
          <p:cNvGrpSpPr/>
          <p:nvPr userDrawn="1"/>
        </p:nvGrpSpPr>
        <p:grpSpPr>
          <a:xfrm>
            <a:off x="12673102" y="1209303"/>
            <a:ext cx="294789" cy="318834"/>
            <a:chOff x="14466489" y="1001522"/>
            <a:chExt cx="290627" cy="314333"/>
          </a:xfrm>
        </p:grpSpPr>
        <p:sp>
          <p:nvSpPr>
            <p:cNvPr id="77" name="Rechthoek 76">
              <a:extLst>
                <a:ext uri="{FF2B5EF4-FFF2-40B4-BE49-F238E27FC236}">
                  <a16:creationId xmlns:a16="http://schemas.microsoft.com/office/drawing/2014/main" id="{8C59B13F-D715-4846-B16A-58E31577BB3B}"/>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8" name="Ovaal 77">
              <a:extLst>
                <a:ext uri="{FF2B5EF4-FFF2-40B4-BE49-F238E27FC236}">
                  <a16:creationId xmlns:a16="http://schemas.microsoft.com/office/drawing/2014/main" id="{6FD50721-FA78-8148-B728-25A2E62F039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79" name="Vrije vorm: vorm 101">
              <a:extLst>
                <a:ext uri="{FF2B5EF4-FFF2-40B4-BE49-F238E27FC236}">
                  <a16:creationId xmlns:a16="http://schemas.microsoft.com/office/drawing/2014/main" id="{B21E8A33-6F70-BC44-9033-0370AFD07DF7}"/>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0" name="Rechthoek: afgeronde hoeken 102">
              <a:extLst>
                <a:ext uri="{FF2B5EF4-FFF2-40B4-BE49-F238E27FC236}">
                  <a16:creationId xmlns:a16="http://schemas.microsoft.com/office/drawing/2014/main" id="{19B72E1A-1B9F-2B4F-975C-53BFFA48EE26}"/>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1" name="Rechte verbindingslijn 80">
              <a:extLst>
                <a:ext uri="{FF2B5EF4-FFF2-40B4-BE49-F238E27FC236}">
                  <a16:creationId xmlns:a16="http://schemas.microsoft.com/office/drawing/2014/main" id="{DABCE491-1575-0347-87E3-8E1EF49654D4}"/>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2" name="Rechte verbindingslijn 81">
              <a:extLst>
                <a:ext uri="{FF2B5EF4-FFF2-40B4-BE49-F238E27FC236}">
                  <a16:creationId xmlns:a16="http://schemas.microsoft.com/office/drawing/2014/main" id="{390C85C2-969C-CC49-863A-E14ECB0CF348}"/>
                </a:ext>
              </a:extLst>
            </p:cNvPr>
            <p:cNvCxnSpPr>
              <a:cxnSpLocks/>
              <a:stCxn id="8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3" name="Ovaal 82">
            <a:extLst>
              <a:ext uri="{FF2B5EF4-FFF2-40B4-BE49-F238E27FC236}">
                <a16:creationId xmlns:a16="http://schemas.microsoft.com/office/drawing/2014/main" id="{E9C98603-32A3-744E-80A9-771B7651F19D}"/>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84" name="Rechthoek 83">
            <a:extLst>
              <a:ext uri="{FF2B5EF4-FFF2-40B4-BE49-F238E27FC236}">
                <a16:creationId xmlns:a16="http://schemas.microsoft.com/office/drawing/2014/main" id="{42D38488-110C-CC4A-82F8-B8211A0EB8A5}"/>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85" name="Groep 84">
            <a:extLst>
              <a:ext uri="{FF2B5EF4-FFF2-40B4-BE49-F238E27FC236}">
                <a16:creationId xmlns:a16="http://schemas.microsoft.com/office/drawing/2014/main" id="{F8211B5E-8242-6C49-B612-0EDB86DD98DB}"/>
              </a:ext>
            </a:extLst>
          </p:cNvPr>
          <p:cNvGrpSpPr/>
          <p:nvPr userDrawn="1"/>
        </p:nvGrpSpPr>
        <p:grpSpPr>
          <a:xfrm>
            <a:off x="12695280" y="2092702"/>
            <a:ext cx="825500" cy="209550"/>
            <a:chOff x="13504624" y="2482850"/>
            <a:chExt cx="825500" cy="209550"/>
          </a:xfrm>
        </p:grpSpPr>
        <p:sp>
          <p:nvSpPr>
            <p:cNvPr id="86" name="Rechthoek 85">
              <a:extLst>
                <a:ext uri="{FF2B5EF4-FFF2-40B4-BE49-F238E27FC236}">
                  <a16:creationId xmlns:a16="http://schemas.microsoft.com/office/drawing/2014/main" id="{D37EDB81-08FE-954E-9920-BA287FC475C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87" name="Rechte verbindingslijn 86">
              <a:extLst>
                <a:ext uri="{FF2B5EF4-FFF2-40B4-BE49-F238E27FC236}">
                  <a16:creationId xmlns:a16="http://schemas.microsoft.com/office/drawing/2014/main" id="{E90E7AEF-5FCF-9449-AC95-6B1EB467F6B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8" name="Gelijkbenige driehoek 98">
              <a:extLst>
                <a:ext uri="{FF2B5EF4-FFF2-40B4-BE49-F238E27FC236}">
                  <a16:creationId xmlns:a16="http://schemas.microsoft.com/office/drawing/2014/main" id="{5DF57952-A93E-4746-AA80-247F49EBDF3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89" name="Ovaal 88">
            <a:extLst>
              <a:ext uri="{FF2B5EF4-FFF2-40B4-BE49-F238E27FC236}">
                <a16:creationId xmlns:a16="http://schemas.microsoft.com/office/drawing/2014/main" id="{98037B05-503B-374C-B84F-2DDEE052A2CE}"/>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90" name="Rechthoek 89">
            <a:extLst>
              <a:ext uri="{FF2B5EF4-FFF2-40B4-BE49-F238E27FC236}">
                <a16:creationId xmlns:a16="http://schemas.microsoft.com/office/drawing/2014/main" id="{58157E01-C416-214C-A69F-47DF38852BA6}"/>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91" name="Ovaal 90">
            <a:extLst>
              <a:ext uri="{FF2B5EF4-FFF2-40B4-BE49-F238E27FC236}">
                <a16:creationId xmlns:a16="http://schemas.microsoft.com/office/drawing/2014/main" id="{8501C1C2-948E-B04C-8F07-7420A65BEAAC}"/>
              </a:ext>
            </a:extLst>
          </p:cNvPr>
          <p:cNvSpPr/>
          <p:nvPr userDrawn="1"/>
        </p:nvSpPr>
        <p:spPr>
          <a:xfrm>
            <a:off x="12403012" y="38558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92" name="Rechthoek 91">
            <a:extLst>
              <a:ext uri="{FF2B5EF4-FFF2-40B4-BE49-F238E27FC236}">
                <a16:creationId xmlns:a16="http://schemas.microsoft.com/office/drawing/2014/main" id="{A08986F7-D1FB-7F41-B9F2-FEB014B9F0A7}"/>
              </a:ext>
            </a:extLst>
          </p:cNvPr>
          <p:cNvSpPr/>
          <p:nvPr userDrawn="1"/>
        </p:nvSpPr>
        <p:spPr>
          <a:xfrm>
            <a:off x="12687183" y="3855846"/>
            <a:ext cx="3118243"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93" name="Groep 92">
            <a:extLst>
              <a:ext uri="{FF2B5EF4-FFF2-40B4-BE49-F238E27FC236}">
                <a16:creationId xmlns:a16="http://schemas.microsoft.com/office/drawing/2014/main" id="{C14E9FB3-2D4A-5041-9993-C6A2A6A6A3B3}"/>
              </a:ext>
            </a:extLst>
          </p:cNvPr>
          <p:cNvGrpSpPr/>
          <p:nvPr userDrawn="1"/>
        </p:nvGrpSpPr>
        <p:grpSpPr>
          <a:xfrm>
            <a:off x="12598306" y="4503693"/>
            <a:ext cx="489738" cy="482369"/>
            <a:chOff x="12617641" y="3403239"/>
            <a:chExt cx="752963" cy="741634"/>
          </a:xfrm>
        </p:grpSpPr>
        <p:grpSp>
          <p:nvGrpSpPr>
            <p:cNvPr id="94" name="Groep 93">
              <a:extLst>
                <a:ext uri="{FF2B5EF4-FFF2-40B4-BE49-F238E27FC236}">
                  <a16:creationId xmlns:a16="http://schemas.microsoft.com/office/drawing/2014/main" id="{476BC069-F909-B043-9C58-8603A0B07055}"/>
                </a:ext>
              </a:extLst>
            </p:cNvPr>
            <p:cNvGrpSpPr/>
            <p:nvPr userDrawn="1"/>
          </p:nvGrpSpPr>
          <p:grpSpPr>
            <a:xfrm>
              <a:off x="12771550" y="3403239"/>
              <a:ext cx="467156" cy="448491"/>
              <a:chOff x="12782177" y="3403239"/>
              <a:chExt cx="467156" cy="448491"/>
            </a:xfrm>
          </p:grpSpPr>
          <p:grpSp>
            <p:nvGrpSpPr>
              <p:cNvPr id="97" name="Groep 96">
                <a:extLst>
                  <a:ext uri="{FF2B5EF4-FFF2-40B4-BE49-F238E27FC236}">
                    <a16:creationId xmlns:a16="http://schemas.microsoft.com/office/drawing/2014/main" id="{A4295EB8-4DF6-D142-A965-FFA678F79898}"/>
                  </a:ext>
                </a:extLst>
              </p:cNvPr>
              <p:cNvGrpSpPr/>
              <p:nvPr userDrawn="1"/>
            </p:nvGrpSpPr>
            <p:grpSpPr>
              <a:xfrm>
                <a:off x="12782177" y="3403239"/>
                <a:ext cx="412972" cy="396132"/>
                <a:chOff x="13554906" y="3320109"/>
                <a:chExt cx="443912" cy="425811"/>
              </a:xfrm>
            </p:grpSpPr>
            <p:grpSp>
              <p:nvGrpSpPr>
                <p:cNvPr id="104" name="Groep 103">
                  <a:extLst>
                    <a:ext uri="{FF2B5EF4-FFF2-40B4-BE49-F238E27FC236}">
                      <a16:creationId xmlns:a16="http://schemas.microsoft.com/office/drawing/2014/main" id="{094EAE84-BE1C-BE4C-933D-55A104820507}"/>
                    </a:ext>
                  </a:extLst>
                </p:cNvPr>
                <p:cNvGrpSpPr/>
                <p:nvPr userDrawn="1"/>
              </p:nvGrpSpPr>
              <p:grpSpPr>
                <a:xfrm>
                  <a:off x="13554906" y="3320109"/>
                  <a:ext cx="443912" cy="425811"/>
                  <a:chOff x="12909684" y="1276143"/>
                  <a:chExt cx="443912" cy="425811"/>
                </a:xfrm>
              </p:grpSpPr>
              <p:sp>
                <p:nvSpPr>
                  <p:cNvPr id="107" name="Rechthoek 106">
                    <a:extLst>
                      <a:ext uri="{FF2B5EF4-FFF2-40B4-BE49-F238E27FC236}">
                        <a16:creationId xmlns:a16="http://schemas.microsoft.com/office/drawing/2014/main" id="{F33BAB7F-B95F-D548-98FF-D1CF59B751BB}"/>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08" name="Rechthoek 107">
                    <a:extLst>
                      <a:ext uri="{FF2B5EF4-FFF2-40B4-BE49-F238E27FC236}">
                        <a16:creationId xmlns:a16="http://schemas.microsoft.com/office/drawing/2014/main" id="{532E6ED1-7D23-094B-BAAF-DD70B8F7D81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09" name="Ovaal 108">
                    <a:extLst>
                      <a:ext uri="{FF2B5EF4-FFF2-40B4-BE49-F238E27FC236}">
                        <a16:creationId xmlns:a16="http://schemas.microsoft.com/office/drawing/2014/main" id="{19A65C59-CEF4-774B-8F77-F1883F8E2F0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105" name="Afbeelding 104">
                  <a:extLst>
                    <a:ext uri="{FF2B5EF4-FFF2-40B4-BE49-F238E27FC236}">
                      <a16:creationId xmlns:a16="http://schemas.microsoft.com/office/drawing/2014/main" id="{5884426A-36FF-3F43-A74F-18D3E6F3A549}"/>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06" name="Afbeelding 105">
                  <a:extLst>
                    <a:ext uri="{FF2B5EF4-FFF2-40B4-BE49-F238E27FC236}">
                      <a16:creationId xmlns:a16="http://schemas.microsoft.com/office/drawing/2014/main" id="{0506D0CF-1FFA-3B47-9983-E0C1D55CB905}"/>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98" name="Groep 97">
                <a:extLst>
                  <a:ext uri="{FF2B5EF4-FFF2-40B4-BE49-F238E27FC236}">
                    <a16:creationId xmlns:a16="http://schemas.microsoft.com/office/drawing/2014/main" id="{3C10058C-8A1E-FD4E-ADAD-72899B1AABDA}"/>
                  </a:ext>
                </a:extLst>
              </p:cNvPr>
              <p:cNvGrpSpPr/>
              <p:nvPr userDrawn="1"/>
            </p:nvGrpSpPr>
            <p:grpSpPr>
              <a:xfrm>
                <a:off x="13103513" y="3705268"/>
                <a:ext cx="145820" cy="146462"/>
                <a:chOff x="13096169" y="3602278"/>
                <a:chExt cx="145820" cy="146462"/>
              </a:xfrm>
            </p:grpSpPr>
            <p:sp>
              <p:nvSpPr>
                <p:cNvPr id="102" name="Rechthoek 101">
                  <a:extLst>
                    <a:ext uri="{FF2B5EF4-FFF2-40B4-BE49-F238E27FC236}">
                      <a16:creationId xmlns:a16="http://schemas.microsoft.com/office/drawing/2014/main" id="{C9C57887-9F24-544F-9380-B2A3A705A99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03" name="Rechthoek 102">
                  <a:extLst>
                    <a:ext uri="{FF2B5EF4-FFF2-40B4-BE49-F238E27FC236}">
                      <a16:creationId xmlns:a16="http://schemas.microsoft.com/office/drawing/2014/main" id="{8D5D39AF-1D7A-4E40-930C-6A6307B02AF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99" name="Groep 98">
                <a:extLst>
                  <a:ext uri="{FF2B5EF4-FFF2-40B4-BE49-F238E27FC236}">
                    <a16:creationId xmlns:a16="http://schemas.microsoft.com/office/drawing/2014/main" id="{F225C339-5C44-9648-9DB4-491B132FEA0C}"/>
                  </a:ext>
                </a:extLst>
              </p:cNvPr>
              <p:cNvGrpSpPr/>
              <p:nvPr userDrawn="1"/>
            </p:nvGrpSpPr>
            <p:grpSpPr>
              <a:xfrm rot="10800000">
                <a:off x="13061402" y="3665637"/>
                <a:ext cx="145820" cy="146462"/>
                <a:chOff x="13096169" y="3602278"/>
                <a:chExt cx="145820" cy="146462"/>
              </a:xfrm>
            </p:grpSpPr>
            <p:sp>
              <p:nvSpPr>
                <p:cNvPr id="100" name="Rechthoek 99">
                  <a:extLst>
                    <a:ext uri="{FF2B5EF4-FFF2-40B4-BE49-F238E27FC236}">
                      <a16:creationId xmlns:a16="http://schemas.microsoft.com/office/drawing/2014/main" id="{7A0433DE-0FB0-AA45-9822-EB447C4FDA4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01" name="Rechthoek 100">
                  <a:extLst>
                    <a:ext uri="{FF2B5EF4-FFF2-40B4-BE49-F238E27FC236}">
                      <a16:creationId xmlns:a16="http://schemas.microsoft.com/office/drawing/2014/main" id="{95238475-9957-EB40-96E0-5B8819DCD5E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95" name="Rechthoek 94">
              <a:extLst>
                <a:ext uri="{FF2B5EF4-FFF2-40B4-BE49-F238E27FC236}">
                  <a16:creationId xmlns:a16="http://schemas.microsoft.com/office/drawing/2014/main" id="{84EB0537-F922-3A4C-A59C-DFB2CF09B25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96" name="Gelijkbenige driehoek 78">
              <a:extLst>
                <a:ext uri="{FF2B5EF4-FFF2-40B4-BE49-F238E27FC236}">
                  <a16:creationId xmlns:a16="http://schemas.microsoft.com/office/drawing/2014/main" id="{0E3E5C0B-FDD7-A14D-9F91-71EE8120FC4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110" name="Rechthoek 109">
            <a:extLst>
              <a:ext uri="{FF2B5EF4-FFF2-40B4-BE49-F238E27FC236}">
                <a16:creationId xmlns:a16="http://schemas.microsoft.com/office/drawing/2014/main" id="{695450E8-8EFE-E84A-B286-703CA87FCA31}"/>
              </a:ext>
            </a:extLst>
          </p:cNvPr>
          <p:cNvSpPr/>
          <p:nvPr userDrawn="1"/>
        </p:nvSpPr>
        <p:spPr>
          <a:xfrm>
            <a:off x="12690104" y="292105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111" name="Groep 110">
            <a:extLst>
              <a:ext uri="{FF2B5EF4-FFF2-40B4-BE49-F238E27FC236}">
                <a16:creationId xmlns:a16="http://schemas.microsoft.com/office/drawing/2014/main" id="{C62B170A-BDB5-3B4D-A167-91569EBEA160}"/>
              </a:ext>
            </a:extLst>
          </p:cNvPr>
          <p:cNvGrpSpPr/>
          <p:nvPr userDrawn="1"/>
        </p:nvGrpSpPr>
        <p:grpSpPr>
          <a:xfrm>
            <a:off x="13521121" y="3200575"/>
            <a:ext cx="1222990" cy="563933"/>
            <a:chOff x="-2485819" y="3399207"/>
            <a:chExt cx="1222990" cy="563933"/>
          </a:xfrm>
        </p:grpSpPr>
        <p:sp>
          <p:nvSpPr>
            <p:cNvPr id="112" name="Rechthoek 111">
              <a:extLst>
                <a:ext uri="{FF2B5EF4-FFF2-40B4-BE49-F238E27FC236}">
                  <a16:creationId xmlns:a16="http://schemas.microsoft.com/office/drawing/2014/main" id="{2BD554C4-9EDA-2F4D-9043-9D8B2C3CAEA6}"/>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13" name="Rechthoek 112">
              <a:extLst>
                <a:ext uri="{FF2B5EF4-FFF2-40B4-BE49-F238E27FC236}">
                  <a16:creationId xmlns:a16="http://schemas.microsoft.com/office/drawing/2014/main" id="{BE604DD8-CDA3-7F44-8FCA-DDF6451F7CE1}"/>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114" name="Groep 113">
              <a:extLst>
                <a:ext uri="{FF2B5EF4-FFF2-40B4-BE49-F238E27FC236}">
                  <a16:creationId xmlns:a16="http://schemas.microsoft.com/office/drawing/2014/main" id="{3BBFCD7B-2212-2A45-AE45-57C5A048AC8B}"/>
                </a:ext>
              </a:extLst>
            </p:cNvPr>
            <p:cNvGrpSpPr/>
            <p:nvPr userDrawn="1"/>
          </p:nvGrpSpPr>
          <p:grpSpPr>
            <a:xfrm>
              <a:off x="-2403869" y="3460544"/>
              <a:ext cx="155951" cy="131922"/>
              <a:chOff x="12968836" y="3354170"/>
              <a:chExt cx="404806" cy="342433"/>
            </a:xfrm>
          </p:grpSpPr>
          <p:sp>
            <p:nvSpPr>
              <p:cNvPr id="127" name="Rechthoek: afgeronde hoeken 61">
                <a:extLst>
                  <a:ext uri="{FF2B5EF4-FFF2-40B4-BE49-F238E27FC236}">
                    <a16:creationId xmlns:a16="http://schemas.microsoft.com/office/drawing/2014/main" id="{157B87E8-E350-7E47-BD71-1C1C826DDD9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28" name="Rechthoek 127">
                <a:extLst>
                  <a:ext uri="{FF2B5EF4-FFF2-40B4-BE49-F238E27FC236}">
                    <a16:creationId xmlns:a16="http://schemas.microsoft.com/office/drawing/2014/main" id="{406DBCA1-596F-884E-8D6C-6A0B17A5D51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29" name="Rechthoek 128">
                <a:extLst>
                  <a:ext uri="{FF2B5EF4-FFF2-40B4-BE49-F238E27FC236}">
                    <a16:creationId xmlns:a16="http://schemas.microsoft.com/office/drawing/2014/main" id="{7498E9B9-4B2B-A04E-B2D6-E86FBECF137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30" name="Rechthoek 129">
                <a:extLst>
                  <a:ext uri="{FF2B5EF4-FFF2-40B4-BE49-F238E27FC236}">
                    <a16:creationId xmlns:a16="http://schemas.microsoft.com/office/drawing/2014/main" id="{BFB1AE21-5554-E344-A543-9D3EC2B610B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31" name="Rechthoek 130">
                <a:extLst>
                  <a:ext uri="{FF2B5EF4-FFF2-40B4-BE49-F238E27FC236}">
                    <a16:creationId xmlns:a16="http://schemas.microsoft.com/office/drawing/2014/main" id="{AF4DB7DB-DE02-0F4F-B4C8-6AEA5AF48BD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32" name="Rechthoek 131">
                <a:extLst>
                  <a:ext uri="{FF2B5EF4-FFF2-40B4-BE49-F238E27FC236}">
                    <a16:creationId xmlns:a16="http://schemas.microsoft.com/office/drawing/2014/main" id="{744D4AB9-339E-864F-AF87-3D7BEAE1244B}"/>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115" name="Groep 114">
              <a:extLst>
                <a:ext uri="{FF2B5EF4-FFF2-40B4-BE49-F238E27FC236}">
                  <a16:creationId xmlns:a16="http://schemas.microsoft.com/office/drawing/2014/main" id="{FFADF784-B8A1-9443-8FC5-33F01ED54D25}"/>
                </a:ext>
              </a:extLst>
            </p:cNvPr>
            <p:cNvGrpSpPr/>
            <p:nvPr userDrawn="1"/>
          </p:nvGrpSpPr>
          <p:grpSpPr>
            <a:xfrm>
              <a:off x="-2423424" y="3690208"/>
              <a:ext cx="166739" cy="218963"/>
              <a:chOff x="12940828" y="3950597"/>
              <a:chExt cx="432813" cy="568367"/>
            </a:xfrm>
          </p:grpSpPr>
          <p:grpSp>
            <p:nvGrpSpPr>
              <p:cNvPr id="119" name="Groep 118">
                <a:extLst>
                  <a:ext uri="{FF2B5EF4-FFF2-40B4-BE49-F238E27FC236}">
                    <a16:creationId xmlns:a16="http://schemas.microsoft.com/office/drawing/2014/main" id="{E4FC57DE-3060-6144-9DF1-FAE4CC315D87}"/>
                  </a:ext>
                </a:extLst>
              </p:cNvPr>
              <p:cNvGrpSpPr/>
              <p:nvPr userDrawn="1"/>
            </p:nvGrpSpPr>
            <p:grpSpPr>
              <a:xfrm>
                <a:off x="13000382" y="4006891"/>
                <a:ext cx="373259" cy="315747"/>
                <a:chOff x="12968836" y="3354170"/>
                <a:chExt cx="404806" cy="342433"/>
              </a:xfrm>
            </p:grpSpPr>
            <p:sp>
              <p:nvSpPr>
                <p:cNvPr id="121" name="Rechthoek: afgeronde hoeken 55">
                  <a:extLst>
                    <a:ext uri="{FF2B5EF4-FFF2-40B4-BE49-F238E27FC236}">
                      <a16:creationId xmlns:a16="http://schemas.microsoft.com/office/drawing/2014/main" id="{4A55FE26-F45E-E846-BEE3-566368AFCDCF}"/>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22" name="Rechthoek 121">
                  <a:extLst>
                    <a:ext uri="{FF2B5EF4-FFF2-40B4-BE49-F238E27FC236}">
                      <a16:creationId xmlns:a16="http://schemas.microsoft.com/office/drawing/2014/main" id="{26BA6288-C7DF-5248-B239-B014AB278584}"/>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23" name="Rechthoek 122">
                  <a:extLst>
                    <a:ext uri="{FF2B5EF4-FFF2-40B4-BE49-F238E27FC236}">
                      <a16:creationId xmlns:a16="http://schemas.microsoft.com/office/drawing/2014/main" id="{FCA82E7B-501B-D548-A4E3-318393ABA32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24" name="Rechthoek 123">
                  <a:extLst>
                    <a:ext uri="{FF2B5EF4-FFF2-40B4-BE49-F238E27FC236}">
                      <a16:creationId xmlns:a16="http://schemas.microsoft.com/office/drawing/2014/main" id="{983646EB-F12F-C041-AEAE-39BD86DF88D0}"/>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25" name="Rechthoek 124">
                  <a:extLst>
                    <a:ext uri="{FF2B5EF4-FFF2-40B4-BE49-F238E27FC236}">
                      <a16:creationId xmlns:a16="http://schemas.microsoft.com/office/drawing/2014/main" id="{E9427C9D-DA3F-FB44-9E90-CDFD7EAD596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26" name="Rechthoek 125">
                  <a:extLst>
                    <a:ext uri="{FF2B5EF4-FFF2-40B4-BE49-F238E27FC236}">
                      <a16:creationId xmlns:a16="http://schemas.microsoft.com/office/drawing/2014/main" id="{A2A9F3EF-7A41-4C48-BED0-21D8A293081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120" name="Boog 119">
                <a:extLst>
                  <a:ext uri="{FF2B5EF4-FFF2-40B4-BE49-F238E27FC236}">
                    <a16:creationId xmlns:a16="http://schemas.microsoft.com/office/drawing/2014/main" id="{B695F4B4-37EE-CE47-B09F-6D57A4827AFC}"/>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116" name="Tekstvak 115">
              <a:extLst>
                <a:ext uri="{FF2B5EF4-FFF2-40B4-BE49-F238E27FC236}">
                  <a16:creationId xmlns:a16="http://schemas.microsoft.com/office/drawing/2014/main" id="{06C13BD4-FB38-D147-9577-2855DF0A40D4}"/>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117" name="Tekstvak 116">
              <a:extLst>
                <a:ext uri="{FF2B5EF4-FFF2-40B4-BE49-F238E27FC236}">
                  <a16:creationId xmlns:a16="http://schemas.microsoft.com/office/drawing/2014/main" id="{3B197A5E-3FFF-D24C-A4E4-829D01F39D99}"/>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118" name="Vrije vorm: vorm 52">
              <a:extLst>
                <a:ext uri="{FF2B5EF4-FFF2-40B4-BE49-F238E27FC236}">
                  <a16:creationId xmlns:a16="http://schemas.microsoft.com/office/drawing/2014/main" id="{55F3DFB5-53F9-B94A-8DD7-952E3CD918AD}"/>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sp>
        <p:nvSpPr>
          <p:cNvPr id="133" name="Rechthoek 132">
            <a:extLst>
              <a:ext uri="{FF2B5EF4-FFF2-40B4-BE49-F238E27FC236}">
                <a16:creationId xmlns:a16="http://schemas.microsoft.com/office/drawing/2014/main" id="{0F4376A6-7B3D-8740-8E4B-4C425E7B0D53}"/>
              </a:ext>
            </a:extLst>
          </p:cNvPr>
          <p:cNvSpPr/>
          <p:nvPr userDrawn="1"/>
        </p:nvSpPr>
        <p:spPr>
          <a:xfrm>
            <a:off x="12695280" y="5371465"/>
            <a:ext cx="3118244" cy="108060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t>
            </a:r>
            <a:r>
              <a:rPr kumimoji="0" lang="nl-NL" sz="1000" b="0" i="0"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icons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meteen juist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1" i="0"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Graphic</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-indeling’</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pijltjes bij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kies voor de optie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Aanpassen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op die manier komt het logo meteen op zijn eigen maximale hoogte of breedte in het logo-vak</a:t>
            </a:r>
          </a:p>
        </p:txBody>
      </p:sp>
      <p:pic>
        <p:nvPicPr>
          <p:cNvPr id="134" name="Afbeelding 133">
            <a:extLst>
              <a:ext uri="{FF2B5EF4-FFF2-40B4-BE49-F238E27FC236}">
                <a16:creationId xmlns:a16="http://schemas.microsoft.com/office/drawing/2014/main" id="{350CBF6A-1C3B-D745-9F4D-BF641B7A0512}"/>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b="-553"/>
          <a:stretch/>
        </p:blipFill>
        <p:spPr>
          <a:xfrm>
            <a:off x="13349061" y="6153400"/>
            <a:ext cx="1041207" cy="692518"/>
          </a:xfrm>
          <a:prstGeom prst="rect">
            <a:avLst/>
          </a:prstGeom>
        </p:spPr>
      </p:pic>
      <p:sp>
        <p:nvSpPr>
          <p:cNvPr id="135" name="Ovaal 134">
            <a:extLst>
              <a:ext uri="{FF2B5EF4-FFF2-40B4-BE49-F238E27FC236}">
                <a16:creationId xmlns:a16="http://schemas.microsoft.com/office/drawing/2014/main" id="{443E1322-DAF3-5949-9391-7242100CAF59}"/>
              </a:ext>
            </a:extLst>
          </p:cNvPr>
          <p:cNvSpPr/>
          <p:nvPr userDrawn="1"/>
        </p:nvSpPr>
        <p:spPr>
          <a:xfrm>
            <a:off x="12398373" y="539691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4</a:t>
            </a:r>
          </a:p>
        </p:txBody>
      </p:sp>
      <p:grpSp>
        <p:nvGrpSpPr>
          <p:cNvPr id="136" name="Groep 135">
            <a:extLst>
              <a:ext uri="{FF2B5EF4-FFF2-40B4-BE49-F238E27FC236}">
                <a16:creationId xmlns:a16="http://schemas.microsoft.com/office/drawing/2014/main" id="{55E4DE47-E7B1-D545-8CAB-C01091877A50}"/>
              </a:ext>
            </a:extLst>
          </p:cNvPr>
          <p:cNvGrpSpPr/>
          <p:nvPr userDrawn="1"/>
        </p:nvGrpSpPr>
        <p:grpSpPr>
          <a:xfrm>
            <a:off x="12598305" y="6172044"/>
            <a:ext cx="489738" cy="482369"/>
            <a:chOff x="12617641" y="3403239"/>
            <a:chExt cx="752963" cy="741634"/>
          </a:xfrm>
        </p:grpSpPr>
        <p:grpSp>
          <p:nvGrpSpPr>
            <p:cNvPr id="137" name="Groep 136">
              <a:extLst>
                <a:ext uri="{FF2B5EF4-FFF2-40B4-BE49-F238E27FC236}">
                  <a16:creationId xmlns:a16="http://schemas.microsoft.com/office/drawing/2014/main" id="{845C3EAA-8B7E-5842-AFAC-CBA33C0323CA}"/>
                </a:ext>
              </a:extLst>
            </p:cNvPr>
            <p:cNvGrpSpPr/>
            <p:nvPr userDrawn="1"/>
          </p:nvGrpSpPr>
          <p:grpSpPr>
            <a:xfrm>
              <a:off x="12771550" y="3403239"/>
              <a:ext cx="467156" cy="448491"/>
              <a:chOff x="12782177" y="3403239"/>
              <a:chExt cx="467156" cy="448491"/>
            </a:xfrm>
          </p:grpSpPr>
          <p:grpSp>
            <p:nvGrpSpPr>
              <p:cNvPr id="140" name="Groep 139">
                <a:extLst>
                  <a:ext uri="{FF2B5EF4-FFF2-40B4-BE49-F238E27FC236}">
                    <a16:creationId xmlns:a16="http://schemas.microsoft.com/office/drawing/2014/main" id="{51F530ED-A3AA-0B42-945B-A891D9D04B26}"/>
                  </a:ext>
                </a:extLst>
              </p:cNvPr>
              <p:cNvGrpSpPr/>
              <p:nvPr userDrawn="1"/>
            </p:nvGrpSpPr>
            <p:grpSpPr>
              <a:xfrm>
                <a:off x="12782177" y="3403239"/>
                <a:ext cx="412972" cy="396132"/>
                <a:chOff x="13554906" y="3320109"/>
                <a:chExt cx="443912" cy="425811"/>
              </a:xfrm>
            </p:grpSpPr>
            <p:grpSp>
              <p:nvGrpSpPr>
                <p:cNvPr id="147" name="Groep 146">
                  <a:extLst>
                    <a:ext uri="{FF2B5EF4-FFF2-40B4-BE49-F238E27FC236}">
                      <a16:creationId xmlns:a16="http://schemas.microsoft.com/office/drawing/2014/main" id="{7EB6B5A4-C0AB-E44C-B18D-B025EC564E8C}"/>
                    </a:ext>
                  </a:extLst>
                </p:cNvPr>
                <p:cNvGrpSpPr/>
                <p:nvPr userDrawn="1"/>
              </p:nvGrpSpPr>
              <p:grpSpPr>
                <a:xfrm>
                  <a:off x="13554906" y="3320109"/>
                  <a:ext cx="443912" cy="425811"/>
                  <a:chOff x="12909684" y="1276143"/>
                  <a:chExt cx="443912" cy="425811"/>
                </a:xfrm>
              </p:grpSpPr>
              <p:sp>
                <p:nvSpPr>
                  <p:cNvPr id="150" name="Rechthoek 149">
                    <a:extLst>
                      <a:ext uri="{FF2B5EF4-FFF2-40B4-BE49-F238E27FC236}">
                        <a16:creationId xmlns:a16="http://schemas.microsoft.com/office/drawing/2014/main" id="{CA4E35E1-2EA7-F842-92E0-5252081A489B}"/>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51" name="Rechthoek 150">
                    <a:extLst>
                      <a:ext uri="{FF2B5EF4-FFF2-40B4-BE49-F238E27FC236}">
                        <a16:creationId xmlns:a16="http://schemas.microsoft.com/office/drawing/2014/main" id="{54E13EB5-31DA-204B-A823-FDD573DE1AA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52" name="Ovaal 151">
                    <a:extLst>
                      <a:ext uri="{FF2B5EF4-FFF2-40B4-BE49-F238E27FC236}">
                        <a16:creationId xmlns:a16="http://schemas.microsoft.com/office/drawing/2014/main" id="{C36E0685-F597-574C-AB1C-E25820806F6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148" name="Afbeelding 147">
                  <a:extLst>
                    <a:ext uri="{FF2B5EF4-FFF2-40B4-BE49-F238E27FC236}">
                      <a16:creationId xmlns:a16="http://schemas.microsoft.com/office/drawing/2014/main" id="{FE88F8E7-9CC3-6340-9FF5-A375473BCDD5}"/>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49" name="Afbeelding 148">
                  <a:extLst>
                    <a:ext uri="{FF2B5EF4-FFF2-40B4-BE49-F238E27FC236}">
                      <a16:creationId xmlns:a16="http://schemas.microsoft.com/office/drawing/2014/main" id="{72448EA9-B2A4-044D-930B-6F66A970046F}"/>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41" name="Groep 140">
                <a:extLst>
                  <a:ext uri="{FF2B5EF4-FFF2-40B4-BE49-F238E27FC236}">
                    <a16:creationId xmlns:a16="http://schemas.microsoft.com/office/drawing/2014/main" id="{D8D8E8EB-CB8C-9049-A514-3028727AFFA4}"/>
                  </a:ext>
                </a:extLst>
              </p:cNvPr>
              <p:cNvGrpSpPr/>
              <p:nvPr userDrawn="1"/>
            </p:nvGrpSpPr>
            <p:grpSpPr>
              <a:xfrm>
                <a:off x="13103513" y="3705268"/>
                <a:ext cx="145820" cy="146462"/>
                <a:chOff x="13096169" y="3602278"/>
                <a:chExt cx="145820" cy="146462"/>
              </a:xfrm>
            </p:grpSpPr>
            <p:sp>
              <p:nvSpPr>
                <p:cNvPr id="145" name="Rechthoek 144">
                  <a:extLst>
                    <a:ext uri="{FF2B5EF4-FFF2-40B4-BE49-F238E27FC236}">
                      <a16:creationId xmlns:a16="http://schemas.microsoft.com/office/drawing/2014/main" id="{3321D50A-9968-0C4A-9332-9AE175A5694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46" name="Rechthoek 145">
                  <a:extLst>
                    <a:ext uri="{FF2B5EF4-FFF2-40B4-BE49-F238E27FC236}">
                      <a16:creationId xmlns:a16="http://schemas.microsoft.com/office/drawing/2014/main" id="{04BBAF76-519D-744B-A1AC-469526544C2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142" name="Groep 141">
                <a:extLst>
                  <a:ext uri="{FF2B5EF4-FFF2-40B4-BE49-F238E27FC236}">
                    <a16:creationId xmlns:a16="http://schemas.microsoft.com/office/drawing/2014/main" id="{27491FCB-0DB2-7845-803E-CB3CAE99B740}"/>
                  </a:ext>
                </a:extLst>
              </p:cNvPr>
              <p:cNvGrpSpPr/>
              <p:nvPr userDrawn="1"/>
            </p:nvGrpSpPr>
            <p:grpSpPr>
              <a:xfrm rot="10800000">
                <a:off x="13061402" y="3665637"/>
                <a:ext cx="145820" cy="146462"/>
                <a:chOff x="13096169" y="3602278"/>
                <a:chExt cx="145820" cy="146462"/>
              </a:xfrm>
            </p:grpSpPr>
            <p:sp>
              <p:nvSpPr>
                <p:cNvPr id="143" name="Rechthoek 142">
                  <a:extLst>
                    <a:ext uri="{FF2B5EF4-FFF2-40B4-BE49-F238E27FC236}">
                      <a16:creationId xmlns:a16="http://schemas.microsoft.com/office/drawing/2014/main" id="{18C08762-09B0-BF4B-A722-63553473E2D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44" name="Rechthoek 143">
                  <a:extLst>
                    <a:ext uri="{FF2B5EF4-FFF2-40B4-BE49-F238E27FC236}">
                      <a16:creationId xmlns:a16="http://schemas.microsoft.com/office/drawing/2014/main" id="{85319F25-3C22-6F4B-98A4-F9874E20712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138" name="Rechthoek 137">
              <a:extLst>
                <a:ext uri="{FF2B5EF4-FFF2-40B4-BE49-F238E27FC236}">
                  <a16:creationId xmlns:a16="http://schemas.microsoft.com/office/drawing/2014/main" id="{7F1F27DB-1140-4B4D-B0EA-956522DFB3EB}"/>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139" name="Gelijkbenige driehoek 78">
              <a:extLst>
                <a:ext uri="{FF2B5EF4-FFF2-40B4-BE49-F238E27FC236}">
                  <a16:creationId xmlns:a16="http://schemas.microsoft.com/office/drawing/2014/main" id="{67682FF9-86A1-554A-B405-132D45141BFD}"/>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392963634"/>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 Thema's">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A7B2CB69-F07C-914A-9EDE-94D9C21654BE}"/>
              </a:ext>
            </a:extLst>
          </p:cNvPr>
          <p:cNvSpPr/>
          <p:nvPr userDrawn="1"/>
        </p:nvSpPr>
        <p:spPr>
          <a:xfrm>
            <a:off x="8424749" y="-1"/>
            <a:ext cx="3767253" cy="6858003"/>
          </a:xfrm>
          <a:custGeom>
            <a:avLst/>
            <a:gdLst>
              <a:gd name="connsiteX0" fmla="*/ 3135235 w 3767253"/>
              <a:gd name="connsiteY0" fmla="*/ 6227240 h 6858003"/>
              <a:gd name="connsiteX1" fmla="*/ 3173962 w 3767253"/>
              <a:gd name="connsiteY1" fmla="*/ 6285278 h 6858003"/>
              <a:gd name="connsiteX2" fmla="*/ 3209222 w 3767253"/>
              <a:gd name="connsiteY2" fmla="*/ 6331047 h 6858003"/>
              <a:gd name="connsiteX3" fmla="*/ 3211897 w 3767253"/>
              <a:gd name="connsiteY3" fmla="*/ 6334290 h 6858003"/>
              <a:gd name="connsiteX4" fmla="*/ 3178969 w 3767253"/>
              <a:gd name="connsiteY4" fmla="*/ 6334290 h 6858003"/>
              <a:gd name="connsiteX5" fmla="*/ 3119481 w 3767253"/>
              <a:gd name="connsiteY5" fmla="*/ 6274724 h 6858003"/>
              <a:gd name="connsiteX6" fmla="*/ 3119481 w 3767253"/>
              <a:gd name="connsiteY6" fmla="*/ 6266850 h 6858003"/>
              <a:gd name="connsiteX7" fmla="*/ 3124161 w 3767253"/>
              <a:gd name="connsiteY7" fmla="*/ 6243678 h 6858003"/>
              <a:gd name="connsiteX8" fmla="*/ 3103085 w 3767253"/>
              <a:gd name="connsiteY8" fmla="*/ 6152284 h 6858003"/>
              <a:gd name="connsiteX9" fmla="*/ 3105668 w 3767253"/>
              <a:gd name="connsiteY9" fmla="*/ 6166211 h 6858003"/>
              <a:gd name="connsiteX10" fmla="*/ 3120896 w 3767253"/>
              <a:gd name="connsiteY10" fmla="*/ 6197940 h 6858003"/>
              <a:gd name="connsiteX11" fmla="*/ 3114481 w 3767253"/>
              <a:gd name="connsiteY11" fmla="*/ 6202278 h 6858003"/>
              <a:gd name="connsiteX12" fmla="*/ 3087685 w 3767253"/>
              <a:gd name="connsiteY12" fmla="*/ 6266850 h 6858003"/>
              <a:gd name="connsiteX13" fmla="*/ 3087685 w 3767253"/>
              <a:gd name="connsiteY13" fmla="*/ 6274724 h 6858003"/>
              <a:gd name="connsiteX14" fmla="*/ 3178969 w 3767253"/>
              <a:gd name="connsiteY14" fmla="*/ 6366127 h 6858003"/>
              <a:gd name="connsiteX15" fmla="*/ 3264441 w 3767253"/>
              <a:gd name="connsiteY15" fmla="*/ 6366127 h 6858003"/>
              <a:gd name="connsiteX16" fmla="*/ 3264441 w 3767253"/>
              <a:gd name="connsiteY16" fmla="*/ 6334290 h 6858003"/>
              <a:gd name="connsiteX17" fmla="*/ 3236943 w 3767253"/>
              <a:gd name="connsiteY17" fmla="*/ 6334290 h 6858003"/>
              <a:gd name="connsiteX18" fmla="*/ 3243831 w 3767253"/>
              <a:gd name="connsiteY18" fmla="*/ 6325870 h 6858003"/>
              <a:gd name="connsiteX19" fmla="*/ 3272992 w 3767253"/>
              <a:gd name="connsiteY19" fmla="*/ 6287048 h 6858003"/>
              <a:gd name="connsiteX20" fmla="*/ 3284613 w 3767253"/>
              <a:gd name="connsiteY20" fmla="*/ 6287048 h 6858003"/>
              <a:gd name="connsiteX21" fmla="*/ 3329401 w 3767253"/>
              <a:gd name="connsiteY21" fmla="*/ 6346614 h 6858003"/>
              <a:gd name="connsiteX22" fmla="*/ 3329401 w 3767253"/>
              <a:gd name="connsiteY22" fmla="*/ 6354488 h 6858003"/>
              <a:gd name="connsiteX23" fmla="*/ 3269912 w 3767253"/>
              <a:gd name="connsiteY23" fmla="*/ 6414054 h 6858003"/>
              <a:gd name="connsiteX24" fmla="*/ 3264784 w 3767253"/>
              <a:gd name="connsiteY24" fmla="*/ 6414054 h 6858003"/>
              <a:gd name="connsiteX25" fmla="*/ 3184098 w 3767253"/>
              <a:gd name="connsiteY25" fmla="*/ 6414054 h 6858003"/>
              <a:gd name="connsiteX26" fmla="*/ 3172474 w 3767253"/>
              <a:gd name="connsiteY26" fmla="*/ 6414054 h 6858003"/>
              <a:gd name="connsiteX27" fmla="*/ 3042215 w 3767253"/>
              <a:gd name="connsiteY27" fmla="*/ 6279174 h 6858003"/>
              <a:gd name="connsiteX28" fmla="*/ 3042215 w 3767253"/>
              <a:gd name="connsiteY28" fmla="*/ 6263427 h 6858003"/>
              <a:gd name="connsiteX29" fmla="*/ 3080421 w 3767253"/>
              <a:gd name="connsiteY29" fmla="*/ 6168131 h 6858003"/>
              <a:gd name="connsiteX30" fmla="*/ 3224440 w 3767253"/>
              <a:gd name="connsiteY30" fmla="*/ 6013182 h 6858003"/>
              <a:gd name="connsiteX31" fmla="*/ 3110111 w 3767253"/>
              <a:gd name="connsiteY31" fmla="*/ 6089148 h 6858003"/>
              <a:gd name="connsiteX32" fmla="*/ 3105345 w 3767253"/>
              <a:gd name="connsiteY32" fmla="*/ 6112697 h 6858003"/>
              <a:gd name="connsiteX33" fmla="*/ 3057984 w 3767253"/>
              <a:gd name="connsiteY33" fmla="*/ 6145536 h 6858003"/>
              <a:gd name="connsiteX34" fmla="*/ 3010419 w 3767253"/>
              <a:gd name="connsiteY34" fmla="*/ 6263427 h 6858003"/>
              <a:gd name="connsiteX35" fmla="*/ 3010419 w 3767253"/>
              <a:gd name="connsiteY35" fmla="*/ 6279174 h 6858003"/>
              <a:gd name="connsiteX36" fmla="*/ 3172474 w 3767253"/>
              <a:gd name="connsiteY36" fmla="*/ 6445891 h 6858003"/>
              <a:gd name="connsiteX37" fmla="*/ 3184098 w 3767253"/>
              <a:gd name="connsiteY37" fmla="*/ 6445891 h 6858003"/>
              <a:gd name="connsiteX38" fmla="*/ 3264784 w 3767253"/>
              <a:gd name="connsiteY38" fmla="*/ 6445891 h 6858003"/>
              <a:gd name="connsiteX39" fmla="*/ 3269912 w 3767253"/>
              <a:gd name="connsiteY39" fmla="*/ 6445891 h 6858003"/>
              <a:gd name="connsiteX40" fmla="*/ 3361196 w 3767253"/>
              <a:gd name="connsiteY40" fmla="*/ 6354488 h 6858003"/>
              <a:gd name="connsiteX41" fmla="*/ 3361196 w 3767253"/>
              <a:gd name="connsiteY41" fmla="*/ 6346614 h 6858003"/>
              <a:gd name="connsiteX42" fmla="*/ 3314464 w 3767253"/>
              <a:gd name="connsiteY42" fmla="*/ 6262416 h 6858003"/>
              <a:gd name="connsiteX43" fmla="*/ 3293650 w 3767253"/>
              <a:gd name="connsiteY43" fmla="*/ 6257392 h 6858003"/>
              <a:gd name="connsiteX44" fmla="*/ 3318849 w 3767253"/>
              <a:gd name="connsiteY44" fmla="*/ 6216263 h 6858003"/>
              <a:gd name="connsiteX45" fmla="*/ 3326707 w 3767253"/>
              <a:gd name="connsiteY45" fmla="*/ 6217913 h 6858003"/>
              <a:gd name="connsiteX46" fmla="*/ 3406324 w 3767253"/>
              <a:gd name="connsiteY46" fmla="*/ 6342163 h 6858003"/>
              <a:gd name="connsiteX47" fmla="*/ 3406324 w 3767253"/>
              <a:gd name="connsiteY47" fmla="*/ 6357910 h 6858003"/>
              <a:gd name="connsiteX48" fmla="*/ 3276065 w 3767253"/>
              <a:gd name="connsiteY48" fmla="*/ 6492790 h 6858003"/>
              <a:gd name="connsiteX49" fmla="*/ 3183755 w 3767253"/>
              <a:gd name="connsiteY49" fmla="*/ 6492790 h 6858003"/>
              <a:gd name="connsiteX50" fmla="*/ 3183755 w 3767253"/>
              <a:gd name="connsiteY50" fmla="*/ 6524626 h 6858003"/>
              <a:gd name="connsiteX51" fmla="*/ 3276065 w 3767253"/>
              <a:gd name="connsiteY51" fmla="*/ 6524626 h 6858003"/>
              <a:gd name="connsiteX52" fmla="*/ 3438120 w 3767253"/>
              <a:gd name="connsiteY52" fmla="*/ 6357910 h 6858003"/>
              <a:gd name="connsiteX53" fmla="*/ 3438120 w 3767253"/>
              <a:gd name="connsiteY53" fmla="*/ 6342163 h 6858003"/>
              <a:gd name="connsiteX54" fmla="*/ 3339512 w 3767253"/>
              <a:gd name="connsiteY54" fmla="*/ 6188547 h 6858003"/>
              <a:gd name="connsiteX55" fmla="*/ 3334227 w 3767253"/>
              <a:gd name="connsiteY55" fmla="*/ 6187450 h 6858003"/>
              <a:gd name="connsiteX56" fmla="*/ 3343212 w 3767253"/>
              <a:gd name="connsiteY56" fmla="*/ 6166211 h 6858003"/>
              <a:gd name="connsiteX57" fmla="*/ 3348545 w 3767253"/>
              <a:gd name="connsiteY57" fmla="*/ 6137449 h 6858003"/>
              <a:gd name="connsiteX58" fmla="*/ 3224440 w 3767253"/>
              <a:gd name="connsiteY58" fmla="*/ 6013182 h 6858003"/>
              <a:gd name="connsiteX59" fmla="*/ 569248 w 3767253"/>
              <a:gd name="connsiteY59" fmla="*/ 0 h 6858003"/>
              <a:gd name="connsiteX60" fmla="*/ 3767253 w 3767253"/>
              <a:gd name="connsiteY60" fmla="*/ 0 h 6858003"/>
              <a:gd name="connsiteX61" fmla="*/ 3767253 w 3767253"/>
              <a:gd name="connsiteY61" fmla="*/ 6858003 h 6858003"/>
              <a:gd name="connsiteX62" fmla="*/ 2432524 w 3767253"/>
              <a:gd name="connsiteY62" fmla="*/ 6858003 h 6858003"/>
              <a:gd name="connsiteX63" fmla="*/ 2335271 w 3767253"/>
              <a:gd name="connsiteY63" fmla="*/ 6726165 h 6858003"/>
              <a:gd name="connsiteX64" fmla="*/ 0 w 3767253"/>
              <a:gd name="connsiteY64" fmla="*/ 2038652 h 6858003"/>
              <a:gd name="connsiteX65" fmla="*/ 475422 w 3767253"/>
              <a:gd name="connsiteY65"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767253" h="6858003">
                <a:moveTo>
                  <a:pt x="3135235" y="6227240"/>
                </a:moveTo>
                <a:lnTo>
                  <a:pt x="3173962" y="6285278"/>
                </a:lnTo>
                <a:cubicBezTo>
                  <a:pt x="3187324" y="6303588"/>
                  <a:pt x="3199943" y="6319606"/>
                  <a:pt x="3209222" y="6331047"/>
                </a:cubicBezTo>
                <a:lnTo>
                  <a:pt x="3211897" y="6334290"/>
                </a:lnTo>
                <a:lnTo>
                  <a:pt x="3178969" y="6334290"/>
                </a:lnTo>
                <a:cubicBezTo>
                  <a:pt x="3146148" y="6334290"/>
                  <a:pt x="3119481" y="6307587"/>
                  <a:pt x="3119481" y="6274724"/>
                </a:cubicBezTo>
                <a:lnTo>
                  <a:pt x="3119481" y="6266850"/>
                </a:lnTo>
                <a:cubicBezTo>
                  <a:pt x="3119481" y="6258634"/>
                  <a:pt x="3121148" y="6250803"/>
                  <a:pt x="3124161" y="6243678"/>
                </a:cubicBezTo>
                <a:close/>
                <a:moveTo>
                  <a:pt x="3103085" y="6152284"/>
                </a:moveTo>
                <a:lnTo>
                  <a:pt x="3105668" y="6166211"/>
                </a:lnTo>
                <a:lnTo>
                  <a:pt x="3120896" y="6197940"/>
                </a:lnTo>
                <a:lnTo>
                  <a:pt x="3114481" y="6202278"/>
                </a:lnTo>
                <a:cubicBezTo>
                  <a:pt x="3097942" y="6218838"/>
                  <a:pt x="3087685" y="6241689"/>
                  <a:pt x="3087685" y="6266850"/>
                </a:cubicBezTo>
                <a:lnTo>
                  <a:pt x="3087685" y="6274724"/>
                </a:lnTo>
                <a:cubicBezTo>
                  <a:pt x="3087685" y="6325047"/>
                  <a:pt x="3128712" y="6366127"/>
                  <a:pt x="3178969" y="6366127"/>
                </a:cubicBezTo>
                <a:lnTo>
                  <a:pt x="3264441" y="6366127"/>
                </a:lnTo>
                <a:lnTo>
                  <a:pt x="3264441" y="6334290"/>
                </a:lnTo>
                <a:lnTo>
                  <a:pt x="3236943" y="6334290"/>
                </a:lnTo>
                <a:lnTo>
                  <a:pt x="3243831" y="6325870"/>
                </a:lnTo>
                <a:lnTo>
                  <a:pt x="3272992" y="6287048"/>
                </a:lnTo>
                <a:lnTo>
                  <a:pt x="3284613" y="6287048"/>
                </a:lnTo>
                <a:cubicBezTo>
                  <a:pt x="3308887" y="6287048"/>
                  <a:pt x="3329401" y="6314435"/>
                  <a:pt x="3329401" y="6346614"/>
                </a:cubicBezTo>
                <a:lnTo>
                  <a:pt x="3329401" y="6354488"/>
                </a:lnTo>
                <a:cubicBezTo>
                  <a:pt x="3329401" y="6387352"/>
                  <a:pt x="3302733" y="6414054"/>
                  <a:pt x="3269912" y="6414054"/>
                </a:cubicBezTo>
                <a:lnTo>
                  <a:pt x="3264784" y="6414054"/>
                </a:lnTo>
                <a:lnTo>
                  <a:pt x="3184098" y="6414054"/>
                </a:lnTo>
                <a:lnTo>
                  <a:pt x="3172474" y="6414054"/>
                </a:lnTo>
                <a:cubicBezTo>
                  <a:pt x="3100677" y="6414054"/>
                  <a:pt x="3042215" y="6353461"/>
                  <a:pt x="3042215" y="6279174"/>
                </a:cubicBezTo>
                <a:lnTo>
                  <a:pt x="3042215" y="6263427"/>
                </a:lnTo>
                <a:cubicBezTo>
                  <a:pt x="3042215" y="6226284"/>
                  <a:pt x="3056831" y="6192565"/>
                  <a:pt x="3080421" y="6168131"/>
                </a:cubicBezTo>
                <a:close/>
                <a:moveTo>
                  <a:pt x="3224440" y="6013182"/>
                </a:moveTo>
                <a:cubicBezTo>
                  <a:pt x="3173157" y="6013182"/>
                  <a:pt x="3128990" y="6044570"/>
                  <a:pt x="3110111" y="6089148"/>
                </a:cubicBezTo>
                <a:lnTo>
                  <a:pt x="3105345" y="6112697"/>
                </a:lnTo>
                <a:lnTo>
                  <a:pt x="3057984" y="6145536"/>
                </a:lnTo>
                <a:cubicBezTo>
                  <a:pt x="3028625" y="6175705"/>
                  <a:pt x="3010419" y="6217384"/>
                  <a:pt x="3010419" y="6263427"/>
                </a:cubicBezTo>
                <a:lnTo>
                  <a:pt x="3010419" y="6279174"/>
                </a:lnTo>
                <a:cubicBezTo>
                  <a:pt x="3010419" y="6371262"/>
                  <a:pt x="3083241" y="6445891"/>
                  <a:pt x="3172474" y="6445891"/>
                </a:cubicBezTo>
                <a:lnTo>
                  <a:pt x="3184098" y="6445891"/>
                </a:lnTo>
                <a:lnTo>
                  <a:pt x="3264784" y="6445891"/>
                </a:lnTo>
                <a:lnTo>
                  <a:pt x="3269912" y="6445891"/>
                </a:lnTo>
                <a:cubicBezTo>
                  <a:pt x="3320170" y="6445891"/>
                  <a:pt x="3361196" y="6404811"/>
                  <a:pt x="3361196" y="6354488"/>
                </a:cubicBezTo>
                <a:lnTo>
                  <a:pt x="3361196" y="6346614"/>
                </a:lnTo>
                <a:cubicBezTo>
                  <a:pt x="3361196" y="6308872"/>
                  <a:pt x="3341965" y="6276329"/>
                  <a:pt x="3314464" y="6262416"/>
                </a:cubicBezTo>
                <a:lnTo>
                  <a:pt x="3293650" y="6257392"/>
                </a:lnTo>
                <a:lnTo>
                  <a:pt x="3318849" y="6216263"/>
                </a:lnTo>
                <a:lnTo>
                  <a:pt x="3326707" y="6217913"/>
                </a:lnTo>
                <a:cubicBezTo>
                  <a:pt x="3373439" y="6238437"/>
                  <a:pt x="3406324" y="6286449"/>
                  <a:pt x="3406324" y="6342163"/>
                </a:cubicBezTo>
                <a:lnTo>
                  <a:pt x="3406324" y="6357910"/>
                </a:lnTo>
                <a:cubicBezTo>
                  <a:pt x="3406324" y="6432197"/>
                  <a:pt x="3347862" y="6492790"/>
                  <a:pt x="3276065" y="6492790"/>
                </a:cubicBezTo>
                <a:lnTo>
                  <a:pt x="3183755" y="6492790"/>
                </a:lnTo>
                <a:lnTo>
                  <a:pt x="3183755" y="6524626"/>
                </a:lnTo>
                <a:lnTo>
                  <a:pt x="3276065" y="6524626"/>
                </a:lnTo>
                <a:cubicBezTo>
                  <a:pt x="3365298" y="6524626"/>
                  <a:pt x="3438120" y="6449656"/>
                  <a:pt x="3438120" y="6357910"/>
                </a:cubicBezTo>
                <a:lnTo>
                  <a:pt x="3438120" y="6342163"/>
                </a:lnTo>
                <a:cubicBezTo>
                  <a:pt x="3438377" y="6273098"/>
                  <a:pt x="3397670" y="6213853"/>
                  <a:pt x="3339512" y="6188547"/>
                </a:cubicBezTo>
                <a:lnTo>
                  <a:pt x="3334227" y="6187450"/>
                </a:lnTo>
                <a:lnTo>
                  <a:pt x="3343212" y="6166211"/>
                </a:lnTo>
                <a:cubicBezTo>
                  <a:pt x="3346606" y="6155737"/>
                  <a:pt x="3348545" y="6146007"/>
                  <a:pt x="3348545" y="6137449"/>
                </a:cubicBezTo>
                <a:cubicBezTo>
                  <a:pt x="3348545" y="6068639"/>
                  <a:pt x="3293159" y="6013182"/>
                  <a:pt x="3224440" y="6013182"/>
                </a:cubicBezTo>
                <a:close/>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759606" y="4354286"/>
            <a:ext cx="2506108" cy="1742424"/>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23" name="Tekstvak 22">
            <a:extLst>
              <a:ext uri="{FF2B5EF4-FFF2-40B4-BE49-F238E27FC236}">
                <a16:creationId xmlns:a16="http://schemas.microsoft.com/office/drawing/2014/main" id="{D4ED2738-7554-B845-8C02-615D733E235E}"/>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grpSp>
        <p:nvGrpSpPr>
          <p:cNvPr id="29" name="Groep 28">
            <a:extLst>
              <a:ext uri="{FF2B5EF4-FFF2-40B4-BE49-F238E27FC236}">
                <a16:creationId xmlns:a16="http://schemas.microsoft.com/office/drawing/2014/main" id="{49551799-88B2-0045-879A-BBD4891FBEA2}"/>
              </a:ext>
            </a:extLst>
          </p:cNvPr>
          <p:cNvGrpSpPr>
            <a:grpSpLocks noChangeAspect="1"/>
          </p:cNvGrpSpPr>
          <p:nvPr userDrawn="1"/>
        </p:nvGrpSpPr>
        <p:grpSpPr>
          <a:xfrm>
            <a:off x="11435168" y="6013181"/>
            <a:ext cx="427703" cy="511444"/>
            <a:chOff x="5505450" y="2724150"/>
            <a:chExt cx="1182048" cy="1413484"/>
          </a:xfrm>
        </p:grpSpPr>
        <p:sp>
          <p:nvSpPr>
            <p:cNvPr id="30" name="Vrije vorm 29">
              <a:extLst>
                <a:ext uri="{FF2B5EF4-FFF2-40B4-BE49-F238E27FC236}">
                  <a16:creationId xmlns:a16="http://schemas.microsoft.com/office/drawing/2014/main" id="{4CD68FF6-6C26-4646-B7DD-C52AFA71D801}"/>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31" name="Graphic 12">
              <a:extLst>
                <a:ext uri="{FF2B5EF4-FFF2-40B4-BE49-F238E27FC236}">
                  <a16:creationId xmlns:a16="http://schemas.microsoft.com/office/drawing/2014/main" id="{04822B1D-B4DE-5D48-BA45-51B8A69B6E4D}"/>
                </a:ext>
              </a:extLst>
            </p:cNvPr>
            <p:cNvGrpSpPr/>
            <p:nvPr/>
          </p:nvGrpSpPr>
          <p:grpSpPr>
            <a:xfrm>
              <a:off x="5505450" y="2955000"/>
              <a:ext cx="1182048" cy="1182634"/>
              <a:chOff x="5505450" y="2955000"/>
              <a:chExt cx="1182048" cy="1182634"/>
            </a:xfrm>
            <a:solidFill>
              <a:schemeClr val="accent1"/>
            </a:solidFill>
          </p:grpSpPr>
          <p:sp>
            <p:nvSpPr>
              <p:cNvPr id="32" name="Vrije vorm 31">
                <a:extLst>
                  <a:ext uri="{FF2B5EF4-FFF2-40B4-BE49-F238E27FC236}">
                    <a16:creationId xmlns:a16="http://schemas.microsoft.com/office/drawing/2014/main" id="{79ECA985-ADC1-9B44-88DB-0050817EAF48}"/>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solidFill>
                <a:schemeClr val="accent1"/>
              </a:solidFill>
              <a:ln w="9449" cap="flat">
                <a:noFill/>
                <a:prstDash val="solid"/>
                <a:miter/>
              </a:ln>
            </p:spPr>
            <p:txBody>
              <a:bodyPr rtlCol="0" anchor="ctr"/>
              <a:lstStyle/>
              <a:p>
                <a:endParaRPr lang="en-GB"/>
              </a:p>
            </p:txBody>
          </p:sp>
          <p:sp>
            <p:nvSpPr>
              <p:cNvPr id="33" name="Vrije vorm 32">
                <a:extLst>
                  <a:ext uri="{FF2B5EF4-FFF2-40B4-BE49-F238E27FC236}">
                    <a16:creationId xmlns:a16="http://schemas.microsoft.com/office/drawing/2014/main" id="{835D68F5-90BC-FE43-8F87-C8E9EA2D10F1}"/>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solidFill>
                <a:schemeClr val="accent1"/>
              </a:solidFill>
              <a:ln w="9449" cap="flat">
                <a:noFill/>
                <a:prstDash val="solid"/>
                <a:miter/>
              </a:ln>
            </p:spPr>
            <p:txBody>
              <a:bodyPr rtlCol="0" anchor="ctr"/>
              <a:lstStyle/>
              <a:p>
                <a:endParaRPr lang="en-GB"/>
              </a:p>
            </p:txBody>
          </p:sp>
        </p:grpSp>
      </p:grpSp>
      <p:grpSp>
        <p:nvGrpSpPr>
          <p:cNvPr id="12" name="Groep 11">
            <a:extLst>
              <a:ext uri="{FF2B5EF4-FFF2-40B4-BE49-F238E27FC236}">
                <a16:creationId xmlns:a16="http://schemas.microsoft.com/office/drawing/2014/main" id="{DABDB0AA-DF8C-9942-BAE8-13D7BFB1111C}"/>
              </a:ext>
            </a:extLst>
          </p:cNvPr>
          <p:cNvGrpSpPr/>
          <p:nvPr userDrawn="1"/>
        </p:nvGrpSpPr>
        <p:grpSpPr>
          <a:xfrm>
            <a:off x="-3593091" y="2427248"/>
            <a:ext cx="3593091" cy="3276128"/>
            <a:chOff x="-3593091" y="2427248"/>
            <a:chExt cx="3593091" cy="3276128"/>
          </a:xfrm>
        </p:grpSpPr>
        <p:grpSp>
          <p:nvGrpSpPr>
            <p:cNvPr id="14" name="Groep 13">
              <a:extLst>
                <a:ext uri="{FF2B5EF4-FFF2-40B4-BE49-F238E27FC236}">
                  <a16:creationId xmlns:a16="http://schemas.microsoft.com/office/drawing/2014/main" id="{D0866A07-F4DC-0049-AB0A-22DC02A647D1}"/>
                </a:ext>
              </a:extLst>
            </p:cNvPr>
            <p:cNvGrpSpPr/>
            <p:nvPr userDrawn="1"/>
          </p:nvGrpSpPr>
          <p:grpSpPr>
            <a:xfrm>
              <a:off x="-3593091" y="2427248"/>
              <a:ext cx="3593091" cy="3276128"/>
              <a:chOff x="-3771020" y="2427248"/>
              <a:chExt cx="3593091" cy="3276128"/>
            </a:xfrm>
          </p:grpSpPr>
          <p:sp>
            <p:nvSpPr>
              <p:cNvPr id="16" name="Rechthoek 15">
                <a:extLst>
                  <a:ext uri="{FF2B5EF4-FFF2-40B4-BE49-F238E27FC236}">
                    <a16:creationId xmlns:a16="http://schemas.microsoft.com/office/drawing/2014/main" id="{02E46637-AB5B-DA40-85F9-A387FDFF0A28}"/>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17" name="Rechthoek 16">
                <a:extLst>
                  <a:ext uri="{FF2B5EF4-FFF2-40B4-BE49-F238E27FC236}">
                    <a16:creationId xmlns:a16="http://schemas.microsoft.com/office/drawing/2014/main" id="{CB276086-096C-164A-8A21-1DFADB673456}"/>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18" name="VOORBEELD">
                <a:extLst>
                  <a:ext uri="{FF2B5EF4-FFF2-40B4-BE49-F238E27FC236}">
                    <a16:creationId xmlns:a16="http://schemas.microsoft.com/office/drawing/2014/main" id="{8B58FB43-0D4F-F549-8A69-9823559F19AE}"/>
                  </a:ext>
                </a:extLst>
              </p:cNvPr>
              <p:cNvGrpSpPr/>
              <p:nvPr userDrawn="1"/>
            </p:nvGrpSpPr>
            <p:grpSpPr>
              <a:xfrm>
                <a:off x="-3590026" y="2923382"/>
                <a:ext cx="3234311" cy="604518"/>
                <a:chOff x="-3605171" y="458674"/>
                <a:chExt cx="3234311" cy="558875"/>
              </a:xfrm>
            </p:grpSpPr>
            <p:sp>
              <p:nvSpPr>
                <p:cNvPr id="19" name="Rechthoek 18">
                  <a:extLst>
                    <a:ext uri="{FF2B5EF4-FFF2-40B4-BE49-F238E27FC236}">
                      <a16:creationId xmlns:a16="http://schemas.microsoft.com/office/drawing/2014/main" id="{AA6D6DE9-112E-2743-915A-CB69F3F6F87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20" name="Rechthoek 19">
                  <a:extLst>
                    <a:ext uri="{FF2B5EF4-FFF2-40B4-BE49-F238E27FC236}">
                      <a16:creationId xmlns:a16="http://schemas.microsoft.com/office/drawing/2014/main" id="{51B249BB-FD28-044F-A3FC-72E3506219D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21" name="Groep 20">
                  <a:extLst>
                    <a:ext uri="{FF2B5EF4-FFF2-40B4-BE49-F238E27FC236}">
                      <a16:creationId xmlns:a16="http://schemas.microsoft.com/office/drawing/2014/main" id="{4CFC111D-8667-1F43-A25A-93F7AA86FF2A}"/>
                    </a:ext>
                  </a:extLst>
                </p:cNvPr>
                <p:cNvGrpSpPr/>
                <p:nvPr userDrawn="1"/>
              </p:nvGrpSpPr>
              <p:grpSpPr>
                <a:xfrm>
                  <a:off x="-3386247" y="830871"/>
                  <a:ext cx="139423" cy="109566"/>
                  <a:chOff x="-2866744" y="827071"/>
                  <a:chExt cx="168701" cy="132575"/>
                </a:xfrm>
              </p:grpSpPr>
              <p:grpSp>
                <p:nvGrpSpPr>
                  <p:cNvPr id="60" name="Groep 59">
                    <a:extLst>
                      <a:ext uri="{FF2B5EF4-FFF2-40B4-BE49-F238E27FC236}">
                        <a16:creationId xmlns:a16="http://schemas.microsoft.com/office/drawing/2014/main" id="{285F1DD7-D4B0-0F4D-9E2D-01C5DB7BD6BC}"/>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ADFD95B2-23F0-E346-A880-36BE3EEF8DB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35790DC3-CEC4-2541-AE95-BAE7CD26B97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DA9815D5-5CEB-2C43-B7A4-B1A88C6A81C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1C8D67AA-FBAA-9049-8EAD-164E007B947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EFDF17AD-D46E-334D-8FCC-AA128BA62E7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129">
                    <a:extLst>
                      <a:ext uri="{FF2B5EF4-FFF2-40B4-BE49-F238E27FC236}">
                        <a16:creationId xmlns:a16="http://schemas.microsoft.com/office/drawing/2014/main" id="{6D4EF461-59A4-F748-8E11-A2C4940EB7C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22" name="Groep 21">
                  <a:extLst>
                    <a:ext uri="{FF2B5EF4-FFF2-40B4-BE49-F238E27FC236}">
                      <a16:creationId xmlns:a16="http://schemas.microsoft.com/office/drawing/2014/main" id="{E9395E29-2E9B-EF47-93A3-F03E29440271}"/>
                    </a:ext>
                  </a:extLst>
                </p:cNvPr>
                <p:cNvGrpSpPr/>
                <p:nvPr userDrawn="1"/>
              </p:nvGrpSpPr>
              <p:grpSpPr>
                <a:xfrm>
                  <a:off x="-3605171" y="830871"/>
                  <a:ext cx="139423" cy="109566"/>
                  <a:chOff x="-2866744" y="518074"/>
                  <a:chExt cx="168701" cy="132575"/>
                </a:xfrm>
              </p:grpSpPr>
              <p:grpSp>
                <p:nvGrpSpPr>
                  <p:cNvPr id="53" name="Groep 52">
                    <a:extLst>
                      <a:ext uri="{FF2B5EF4-FFF2-40B4-BE49-F238E27FC236}">
                        <a16:creationId xmlns:a16="http://schemas.microsoft.com/office/drawing/2014/main" id="{14C3CB84-C3CA-5946-B87F-4B8C2BD5800A}"/>
                      </a:ext>
                    </a:extLst>
                  </p:cNvPr>
                  <p:cNvGrpSpPr/>
                  <p:nvPr userDrawn="1"/>
                </p:nvGrpSpPr>
                <p:grpSpPr>
                  <a:xfrm>
                    <a:off x="-2866744" y="518074"/>
                    <a:ext cx="168701" cy="132575"/>
                    <a:chOff x="-2866744" y="518074"/>
                    <a:chExt cx="168701" cy="132575"/>
                  </a:xfrm>
                </p:grpSpPr>
                <p:cxnSp>
                  <p:nvCxnSpPr>
                    <p:cNvPr id="55" name="Rechte verbindingslijn 54">
                      <a:extLst>
                        <a:ext uri="{FF2B5EF4-FFF2-40B4-BE49-F238E27FC236}">
                          <a16:creationId xmlns:a16="http://schemas.microsoft.com/office/drawing/2014/main" id="{7DA9DD6A-2802-EC48-95EA-2E8702712B5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B457BE1E-6363-4241-900B-CA01D05B7F1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86C9011E-689B-D64F-A884-B03E1303351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3C972DCB-2970-C841-A3B0-4F607B1E727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FB912D52-9AA0-7941-A876-68408996591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4" name="Pijl: rechts 122">
                    <a:extLst>
                      <a:ext uri="{FF2B5EF4-FFF2-40B4-BE49-F238E27FC236}">
                        <a16:creationId xmlns:a16="http://schemas.microsoft.com/office/drawing/2014/main" id="{E0B41258-CAF5-4448-94B7-28E933F8DDC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25" name="Rechte verbindingslijn 24">
                  <a:extLst>
                    <a:ext uri="{FF2B5EF4-FFF2-40B4-BE49-F238E27FC236}">
                      <a16:creationId xmlns:a16="http://schemas.microsoft.com/office/drawing/2014/main" id="{CFF5FFBF-FD37-274D-9DD7-5EA32405183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26" name="Rechte verbindingslijn 25">
                  <a:extLst>
                    <a:ext uri="{FF2B5EF4-FFF2-40B4-BE49-F238E27FC236}">
                      <a16:creationId xmlns:a16="http://schemas.microsoft.com/office/drawing/2014/main" id="{F835439F-977C-004F-8053-946693F72BE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28" name="Rechthoek 27">
                  <a:extLst>
                    <a:ext uri="{FF2B5EF4-FFF2-40B4-BE49-F238E27FC236}">
                      <a16:creationId xmlns:a16="http://schemas.microsoft.com/office/drawing/2014/main" id="{059DC405-1048-9E48-9405-AD680C6502A4}"/>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34" name="Rechthoek 33">
                  <a:extLst>
                    <a:ext uri="{FF2B5EF4-FFF2-40B4-BE49-F238E27FC236}">
                      <a16:creationId xmlns:a16="http://schemas.microsoft.com/office/drawing/2014/main" id="{A19DACED-B151-1441-923A-7EFB19C8282C}"/>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35" name="Groep 34">
                  <a:extLst>
                    <a:ext uri="{FF2B5EF4-FFF2-40B4-BE49-F238E27FC236}">
                      <a16:creationId xmlns:a16="http://schemas.microsoft.com/office/drawing/2014/main" id="{90984845-680B-2545-896B-3D8A284CE9BC}"/>
                    </a:ext>
                  </a:extLst>
                </p:cNvPr>
                <p:cNvGrpSpPr/>
                <p:nvPr userDrawn="1"/>
              </p:nvGrpSpPr>
              <p:grpSpPr>
                <a:xfrm>
                  <a:off x="-2916763" y="769168"/>
                  <a:ext cx="268738" cy="248381"/>
                  <a:chOff x="-2916763" y="769168"/>
                  <a:chExt cx="268738" cy="248381"/>
                </a:xfrm>
              </p:grpSpPr>
              <p:sp>
                <p:nvSpPr>
                  <p:cNvPr id="45" name="Rechthoek 44">
                    <a:extLst>
                      <a:ext uri="{FF2B5EF4-FFF2-40B4-BE49-F238E27FC236}">
                        <a16:creationId xmlns:a16="http://schemas.microsoft.com/office/drawing/2014/main" id="{CE9189DA-1FCB-C449-84FF-5DDCAAFAE03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E93AB3DA-B5A2-2A47-9A6A-AA71A14B8125}"/>
                      </a:ext>
                    </a:extLst>
                  </p:cNvPr>
                  <p:cNvGrpSpPr/>
                  <p:nvPr userDrawn="1"/>
                </p:nvGrpSpPr>
                <p:grpSpPr>
                  <a:xfrm>
                    <a:off x="-2866744" y="827071"/>
                    <a:ext cx="168701" cy="132575"/>
                    <a:chOff x="-2866744" y="827071"/>
                    <a:chExt cx="168701" cy="132575"/>
                  </a:xfrm>
                </p:grpSpPr>
                <p:cxnSp>
                  <p:nvCxnSpPr>
                    <p:cNvPr id="48" name="Rechte verbindingslijn 47">
                      <a:extLst>
                        <a:ext uri="{FF2B5EF4-FFF2-40B4-BE49-F238E27FC236}">
                          <a16:creationId xmlns:a16="http://schemas.microsoft.com/office/drawing/2014/main" id="{0877F3B1-5252-8541-B492-A1A0BBD2152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5750C88C-0E41-0F40-81EF-CF141366ACB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2E17040A-3763-ED40-BC78-D72BAFD780B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95EEC14F-C476-A844-A3BC-C21E58AC159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05D45E4C-DF84-554E-BBB0-F0F76212DB0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7" name="Pijl: rechts 115">
                    <a:extLst>
                      <a:ext uri="{FF2B5EF4-FFF2-40B4-BE49-F238E27FC236}">
                        <a16:creationId xmlns:a16="http://schemas.microsoft.com/office/drawing/2014/main" id="{FEDD3EF0-0408-814A-9802-94DD13008FC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4CB5C2C1-A082-0049-BDD9-90E1C0FC4F17}"/>
                    </a:ext>
                  </a:extLst>
                </p:cNvPr>
                <p:cNvGrpSpPr/>
                <p:nvPr userDrawn="1"/>
              </p:nvGrpSpPr>
              <p:grpSpPr>
                <a:xfrm>
                  <a:off x="-2916763" y="460171"/>
                  <a:ext cx="268738" cy="248381"/>
                  <a:chOff x="-2916763" y="460171"/>
                  <a:chExt cx="268738" cy="248381"/>
                </a:xfrm>
              </p:grpSpPr>
              <p:sp>
                <p:nvSpPr>
                  <p:cNvPr id="37" name="Rechthoek 36">
                    <a:extLst>
                      <a:ext uri="{FF2B5EF4-FFF2-40B4-BE49-F238E27FC236}">
                        <a16:creationId xmlns:a16="http://schemas.microsoft.com/office/drawing/2014/main" id="{486CEEA3-1FF6-744B-8B6E-8471BAE36A90}"/>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950CBE17-1791-DF45-90AD-25D046E6FAD0}"/>
                      </a:ext>
                    </a:extLst>
                  </p:cNvPr>
                  <p:cNvGrpSpPr/>
                  <p:nvPr userDrawn="1"/>
                </p:nvGrpSpPr>
                <p:grpSpPr>
                  <a:xfrm>
                    <a:off x="-2866744" y="518074"/>
                    <a:ext cx="168701" cy="132575"/>
                    <a:chOff x="-2866744" y="518074"/>
                    <a:chExt cx="168701" cy="132575"/>
                  </a:xfrm>
                </p:grpSpPr>
                <p:cxnSp>
                  <p:nvCxnSpPr>
                    <p:cNvPr id="40" name="Rechte verbindingslijn 39">
                      <a:extLst>
                        <a:ext uri="{FF2B5EF4-FFF2-40B4-BE49-F238E27FC236}">
                          <a16:creationId xmlns:a16="http://schemas.microsoft.com/office/drawing/2014/main" id="{366D0775-3256-A341-A7CB-E3D20449313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9F2983D1-4167-904D-B9DA-A7EE2A3A58F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20C32729-E656-E546-B23D-584655F496F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2931FEF5-CE95-B84C-BAD0-6C5027A3221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2639CCA4-6722-9546-9D33-0628A833F57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9" name="Pijl: rechts 107">
                    <a:extLst>
                      <a:ext uri="{FF2B5EF4-FFF2-40B4-BE49-F238E27FC236}">
                        <a16:creationId xmlns:a16="http://schemas.microsoft.com/office/drawing/2014/main" id="{73376367-7E68-DC41-A062-10FE27F9291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15" name="Afbeelding 14">
              <a:extLst>
                <a:ext uri="{FF2B5EF4-FFF2-40B4-BE49-F238E27FC236}">
                  <a16:creationId xmlns:a16="http://schemas.microsoft.com/office/drawing/2014/main" id="{03E6782C-7793-A245-82DC-4E8E60A404D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
        <p:nvSpPr>
          <p:cNvPr id="2" name="Titel 1">
            <a:extLst>
              <a:ext uri="{FF2B5EF4-FFF2-40B4-BE49-F238E27FC236}">
                <a16:creationId xmlns:a16="http://schemas.microsoft.com/office/drawing/2014/main" id="{E3BF911E-4DA8-7E4E-8B87-D66926AB23F3}"/>
              </a:ext>
            </a:extLst>
          </p:cNvPr>
          <p:cNvSpPr>
            <a:spLocks noGrp="1"/>
          </p:cNvSpPr>
          <p:nvPr>
            <p:ph type="title"/>
          </p:nvPr>
        </p:nvSpPr>
        <p:spPr>
          <a:xfrm>
            <a:off x="675467" y="154983"/>
            <a:ext cx="10604766" cy="1092631"/>
          </a:xfrm>
        </p:spPr>
        <p:txBody>
          <a:bodyPr/>
          <a:lstStyle/>
          <a:p>
            <a:r>
              <a:rPr lang="nl-NL" dirty="0"/>
              <a:t>Klik om stijl te bewerken</a:t>
            </a:r>
            <a:endParaRPr lang="en-GB" dirty="0"/>
          </a:p>
        </p:txBody>
      </p:sp>
      <p:sp>
        <p:nvSpPr>
          <p:cNvPr id="4" name="Rechthoek 3">
            <a:extLst>
              <a:ext uri="{FF2B5EF4-FFF2-40B4-BE49-F238E27FC236}">
                <a16:creationId xmlns:a16="http://schemas.microsoft.com/office/drawing/2014/main" id="{80FE2BA5-FCFC-9F48-A09C-42563B35B30F}"/>
              </a:ext>
            </a:extLst>
          </p:cNvPr>
          <p:cNvSpPr/>
          <p:nvPr userDrawn="1"/>
        </p:nvSpPr>
        <p:spPr>
          <a:xfrm>
            <a:off x="759606" y="1711679"/>
            <a:ext cx="2506108" cy="242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err="1"/>
          </a:p>
        </p:txBody>
      </p:sp>
      <p:sp>
        <p:nvSpPr>
          <p:cNvPr id="69" name="Tijdelijke aanduiding voor tekst 23">
            <a:extLst>
              <a:ext uri="{FF2B5EF4-FFF2-40B4-BE49-F238E27FC236}">
                <a16:creationId xmlns:a16="http://schemas.microsoft.com/office/drawing/2014/main" id="{F397FD8A-03A3-4E47-9D1A-E2B9D4DBC078}"/>
              </a:ext>
            </a:extLst>
          </p:cNvPr>
          <p:cNvSpPr>
            <a:spLocks noGrp="1"/>
          </p:cNvSpPr>
          <p:nvPr>
            <p:ph type="body" sz="quarter" idx="11"/>
          </p:nvPr>
        </p:nvSpPr>
        <p:spPr>
          <a:xfrm>
            <a:off x="3431112" y="4354286"/>
            <a:ext cx="2506108" cy="1742424"/>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70" name="Tijdelijke aanduiding voor tekst 23">
            <a:extLst>
              <a:ext uri="{FF2B5EF4-FFF2-40B4-BE49-F238E27FC236}">
                <a16:creationId xmlns:a16="http://schemas.microsoft.com/office/drawing/2014/main" id="{E70661DF-F3CC-914F-A40F-23EEF0A88E22}"/>
              </a:ext>
            </a:extLst>
          </p:cNvPr>
          <p:cNvSpPr>
            <a:spLocks noGrp="1"/>
          </p:cNvSpPr>
          <p:nvPr>
            <p:ph type="body" sz="quarter" idx="12"/>
          </p:nvPr>
        </p:nvSpPr>
        <p:spPr>
          <a:xfrm>
            <a:off x="6102618" y="4354286"/>
            <a:ext cx="2506108" cy="1742424"/>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71" name="Rechthoek 70">
            <a:extLst>
              <a:ext uri="{FF2B5EF4-FFF2-40B4-BE49-F238E27FC236}">
                <a16:creationId xmlns:a16="http://schemas.microsoft.com/office/drawing/2014/main" id="{3E8716AC-114C-8C4F-92F8-DF07C3508FC0}"/>
              </a:ext>
            </a:extLst>
          </p:cNvPr>
          <p:cNvSpPr/>
          <p:nvPr userDrawn="1"/>
        </p:nvSpPr>
        <p:spPr>
          <a:xfrm>
            <a:off x="8774125" y="1710936"/>
            <a:ext cx="2506108" cy="242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err="1"/>
          </a:p>
        </p:txBody>
      </p:sp>
      <p:sp>
        <p:nvSpPr>
          <p:cNvPr id="72" name="Rechthoek 71">
            <a:extLst>
              <a:ext uri="{FF2B5EF4-FFF2-40B4-BE49-F238E27FC236}">
                <a16:creationId xmlns:a16="http://schemas.microsoft.com/office/drawing/2014/main" id="{FE1DBD8B-98FA-FF4B-8F7B-8E9D99A51A3F}"/>
              </a:ext>
            </a:extLst>
          </p:cNvPr>
          <p:cNvSpPr/>
          <p:nvPr userDrawn="1"/>
        </p:nvSpPr>
        <p:spPr>
          <a:xfrm>
            <a:off x="6102618" y="1710936"/>
            <a:ext cx="2506108" cy="242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err="1"/>
          </a:p>
        </p:txBody>
      </p:sp>
      <p:sp>
        <p:nvSpPr>
          <p:cNvPr id="73" name="Rechthoek 72">
            <a:extLst>
              <a:ext uri="{FF2B5EF4-FFF2-40B4-BE49-F238E27FC236}">
                <a16:creationId xmlns:a16="http://schemas.microsoft.com/office/drawing/2014/main" id="{FE15EE68-0814-C646-8F47-5C25F2BC3901}"/>
              </a:ext>
            </a:extLst>
          </p:cNvPr>
          <p:cNvSpPr/>
          <p:nvPr userDrawn="1"/>
        </p:nvSpPr>
        <p:spPr>
          <a:xfrm>
            <a:off x="3431112" y="1710936"/>
            <a:ext cx="2506108" cy="242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err="1"/>
          </a:p>
        </p:txBody>
      </p:sp>
      <p:sp>
        <p:nvSpPr>
          <p:cNvPr id="74" name="Tijdelijke aanduiding voor tekst 23">
            <a:extLst>
              <a:ext uri="{FF2B5EF4-FFF2-40B4-BE49-F238E27FC236}">
                <a16:creationId xmlns:a16="http://schemas.microsoft.com/office/drawing/2014/main" id="{D262D679-EB6F-FC4A-85B7-1AF808328A55}"/>
              </a:ext>
            </a:extLst>
          </p:cNvPr>
          <p:cNvSpPr>
            <a:spLocks noGrp="1"/>
          </p:cNvSpPr>
          <p:nvPr>
            <p:ph type="body" sz="quarter" idx="13"/>
          </p:nvPr>
        </p:nvSpPr>
        <p:spPr>
          <a:xfrm>
            <a:off x="8774125" y="4354286"/>
            <a:ext cx="2506108" cy="1742424"/>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67" name="Tijdelijke aanduiding voor afbeelding 4">
            <a:extLst>
              <a:ext uri="{FF2B5EF4-FFF2-40B4-BE49-F238E27FC236}">
                <a16:creationId xmlns:a16="http://schemas.microsoft.com/office/drawing/2014/main" id="{4907C923-74D2-364A-86AC-063163927AA2}"/>
              </a:ext>
            </a:extLst>
          </p:cNvPr>
          <p:cNvSpPr>
            <a:spLocks noGrp="1"/>
          </p:cNvSpPr>
          <p:nvPr>
            <p:ph type="pic" sz="quarter" idx="16"/>
          </p:nvPr>
        </p:nvSpPr>
        <p:spPr>
          <a:xfrm>
            <a:off x="759605" y="1721014"/>
            <a:ext cx="2506108" cy="2414811"/>
          </a:xfrm>
        </p:spPr>
        <p:txBody>
          <a:bodyPr vert="horz" lIns="91440" tIns="45720" rIns="91440" bIns="45720" rtlCol="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GB" sz="14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dirty="0"/>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err="1"/>
              <a:t>Afbeelding</a:t>
            </a:r>
            <a:r>
              <a:rPr lang="en-GB" dirty="0"/>
              <a:t> of icon</a:t>
            </a:r>
          </a:p>
          <a:p>
            <a:pPr lvl="0" algn="ctr"/>
            <a:endParaRPr lang="en-GB" dirty="0"/>
          </a:p>
        </p:txBody>
      </p:sp>
      <p:sp>
        <p:nvSpPr>
          <p:cNvPr id="68" name="Tijdelijke aanduiding voor afbeelding 4">
            <a:extLst>
              <a:ext uri="{FF2B5EF4-FFF2-40B4-BE49-F238E27FC236}">
                <a16:creationId xmlns:a16="http://schemas.microsoft.com/office/drawing/2014/main" id="{E3357A4E-F0E7-7E44-B4E1-2F19472392D4}"/>
              </a:ext>
            </a:extLst>
          </p:cNvPr>
          <p:cNvSpPr>
            <a:spLocks noGrp="1"/>
          </p:cNvSpPr>
          <p:nvPr>
            <p:ph type="pic" sz="quarter" idx="17"/>
          </p:nvPr>
        </p:nvSpPr>
        <p:spPr>
          <a:xfrm>
            <a:off x="3431112" y="1721014"/>
            <a:ext cx="2506108" cy="2414811"/>
          </a:xfrm>
        </p:spPr>
        <p:txBody>
          <a:bodyPr vert="horz" lIns="91440" tIns="45720" rIns="91440" bIns="45720" rtlCol="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GB" sz="1400">
                <a:solidFill>
                  <a:schemeClr val="bg1"/>
                </a:solidFill>
              </a:defRPr>
            </a:lvl1pPr>
          </a:lstStyle>
          <a:p>
            <a:pPr lvl="0" algn="ctr"/>
            <a:endParaRPr lang="en-GB" dirty="0"/>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err="1"/>
              <a:t>Afbeelding</a:t>
            </a:r>
            <a:r>
              <a:rPr lang="en-GB" dirty="0"/>
              <a:t> of icon</a:t>
            </a:r>
          </a:p>
          <a:p>
            <a:pPr lvl="0" algn="ctr"/>
            <a:endParaRPr lang="en-GB" dirty="0"/>
          </a:p>
        </p:txBody>
      </p:sp>
      <p:sp>
        <p:nvSpPr>
          <p:cNvPr id="75" name="Tijdelijke aanduiding voor afbeelding 4">
            <a:extLst>
              <a:ext uri="{FF2B5EF4-FFF2-40B4-BE49-F238E27FC236}">
                <a16:creationId xmlns:a16="http://schemas.microsoft.com/office/drawing/2014/main" id="{788CDB69-4400-EC40-9383-06F1C49E0F2D}"/>
              </a:ext>
            </a:extLst>
          </p:cNvPr>
          <p:cNvSpPr>
            <a:spLocks noGrp="1"/>
          </p:cNvSpPr>
          <p:nvPr>
            <p:ph type="pic" sz="quarter" idx="18"/>
          </p:nvPr>
        </p:nvSpPr>
        <p:spPr>
          <a:xfrm>
            <a:off x="6102618" y="1721014"/>
            <a:ext cx="2506108" cy="2414811"/>
          </a:xfrm>
        </p:spPr>
        <p:txBody>
          <a:bodyPr vert="horz" lIns="91440" tIns="45720" rIns="91440" bIns="45720" rtlCol="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GB" sz="14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dirty="0"/>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err="1"/>
              <a:t>Afbeelding</a:t>
            </a:r>
            <a:r>
              <a:rPr lang="en-GB" dirty="0"/>
              <a:t> of icon</a:t>
            </a:r>
          </a:p>
          <a:p>
            <a:pPr lvl="0" algn="ctr"/>
            <a:endParaRPr lang="en-GB" dirty="0"/>
          </a:p>
          <a:p>
            <a:pPr lvl="0" algn="ctr"/>
            <a:endParaRPr lang="en-GB" dirty="0"/>
          </a:p>
        </p:txBody>
      </p:sp>
      <p:sp>
        <p:nvSpPr>
          <p:cNvPr id="76" name="Tijdelijke aanduiding voor afbeelding 4">
            <a:extLst>
              <a:ext uri="{FF2B5EF4-FFF2-40B4-BE49-F238E27FC236}">
                <a16:creationId xmlns:a16="http://schemas.microsoft.com/office/drawing/2014/main" id="{D8D9381D-2C3E-5E4F-A93B-5971F05EF26D}"/>
              </a:ext>
            </a:extLst>
          </p:cNvPr>
          <p:cNvSpPr>
            <a:spLocks noGrp="1"/>
          </p:cNvSpPr>
          <p:nvPr>
            <p:ph type="pic" sz="quarter" idx="19"/>
          </p:nvPr>
        </p:nvSpPr>
        <p:spPr>
          <a:xfrm>
            <a:off x="8774125" y="1710936"/>
            <a:ext cx="2506108" cy="2414811"/>
          </a:xfrm>
        </p:spPr>
        <p:txBody>
          <a:bodyPr vert="horz" lIns="91440" tIns="45720" rIns="91440" bIns="45720" rtlCol="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GB" sz="1400" dirty="0">
                <a:solidFill>
                  <a:schemeClr val="bg1"/>
                </a:solidFill>
              </a:defRPr>
            </a:lvl1pPr>
          </a:lstStyle>
          <a:p>
            <a:pPr lvl="0" algn="ctr"/>
            <a:endParaRPr lang="en-GB" dirty="0"/>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err="1"/>
              <a:t>Afbeelding</a:t>
            </a:r>
            <a:r>
              <a:rPr lang="en-GB" dirty="0"/>
              <a:t> of icon</a:t>
            </a:r>
          </a:p>
          <a:p>
            <a:pPr lvl="0" algn="ctr"/>
            <a:endParaRPr lang="en-GB" dirty="0"/>
          </a:p>
        </p:txBody>
      </p:sp>
      <p:sp>
        <p:nvSpPr>
          <p:cNvPr id="77" name="Rechthoek 76">
            <a:extLst>
              <a:ext uri="{FF2B5EF4-FFF2-40B4-BE49-F238E27FC236}">
                <a16:creationId xmlns:a16="http://schemas.microsoft.com/office/drawing/2014/main" id="{FC7CFE2A-DA1C-0A43-B7C3-D28BD1257004}"/>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accent2"/>
                </a:solidFill>
                <a:latin typeface="+mn-lt"/>
                <a:ea typeface="Open Sans" panose="020B0606030504020204" pitchFamily="34" charset="0"/>
                <a:cs typeface="Open Sans" panose="020B0606030504020204" pitchFamily="34" charset="0"/>
              </a:rPr>
              <a:t>Afbeelding</a:t>
            </a:r>
            <a:r>
              <a:rPr lang="nl-NL" sz="1300" b="1" i="0" cap="all" baseline="0" noProof="0" dirty="0">
                <a:solidFill>
                  <a:schemeClr val="tx1"/>
                </a:solidFill>
                <a:latin typeface="+mn-lt"/>
                <a:ea typeface="Open Sans" panose="020B0606030504020204" pitchFamily="34" charset="0"/>
                <a:cs typeface="Open Sans" panose="020B0606030504020204" pitchFamily="34" charset="0"/>
              </a:rPr>
              <a:t> invoegen/opmaken</a:t>
            </a: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endParaRPr lang="nl-NL" sz="1300" b="1" i="0" cap="all" baseline="0" noProof="0" dirty="0">
              <a:solidFill>
                <a:schemeClr val="tx1"/>
              </a:solidFill>
              <a:latin typeface="+mn-lt"/>
              <a:ea typeface="Open Sans" panose="020B0606030504020204" pitchFamily="34" charset="0"/>
              <a:cs typeface="Open Sans" panose="020B0606030504020204" pitchFamily="34" charset="0"/>
            </a:endParaRPr>
          </a:p>
          <a:p>
            <a:pPr algn="ctr">
              <a:lnSpc>
                <a:spcPct val="90000"/>
              </a:lnSpc>
              <a:spcBef>
                <a:spcPts val="600"/>
              </a:spcBef>
              <a:spcAft>
                <a:spcPts val="600"/>
              </a:spcAft>
            </a:pPr>
            <a:r>
              <a:rPr lang="nl-NL" sz="1300" b="1" i="0" cap="all" baseline="0" noProof="0" dirty="0">
                <a:solidFill>
                  <a:schemeClr val="accent2"/>
                </a:solidFill>
                <a:latin typeface="+mn-lt"/>
                <a:ea typeface="Open Sans" panose="020B0606030504020204" pitchFamily="34" charset="0"/>
                <a:cs typeface="Open Sans" panose="020B0606030504020204" pitchFamily="34" charset="0"/>
              </a:rPr>
              <a:t>ICOON</a:t>
            </a:r>
            <a:r>
              <a:rPr lang="nl-NL" sz="1300" b="1" i="0" cap="all" baseline="0" noProof="0" dirty="0">
                <a:solidFill>
                  <a:schemeClr val="tx1"/>
                </a:solidFill>
                <a:latin typeface="+mn-lt"/>
                <a:ea typeface="Open Sans" panose="020B0606030504020204" pitchFamily="34" charset="0"/>
                <a:cs typeface="Open Sans" panose="020B0606030504020204" pitchFamily="34" charset="0"/>
              </a:rPr>
              <a:t> INVOEGEN/OPMAKEN</a:t>
            </a:r>
          </a:p>
        </p:txBody>
      </p:sp>
      <p:sp>
        <p:nvSpPr>
          <p:cNvPr id="78" name="Ovaal 77">
            <a:extLst>
              <a:ext uri="{FF2B5EF4-FFF2-40B4-BE49-F238E27FC236}">
                <a16:creationId xmlns:a16="http://schemas.microsoft.com/office/drawing/2014/main" id="{0397FFE5-9312-7D4E-B3EC-9859A21C8D32}"/>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79" name="Rechthoek 78">
            <a:extLst>
              <a:ext uri="{FF2B5EF4-FFF2-40B4-BE49-F238E27FC236}">
                <a16:creationId xmlns:a16="http://schemas.microsoft.com/office/drawing/2014/main" id="{F4F995BD-92BF-3D4B-B9FD-D11A9F3F0E9A}"/>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80" name="Groep 79">
            <a:extLst>
              <a:ext uri="{FF2B5EF4-FFF2-40B4-BE49-F238E27FC236}">
                <a16:creationId xmlns:a16="http://schemas.microsoft.com/office/drawing/2014/main" id="{EE6C4345-953E-AB41-A647-7EF4D698BE49}"/>
              </a:ext>
            </a:extLst>
          </p:cNvPr>
          <p:cNvGrpSpPr/>
          <p:nvPr userDrawn="1"/>
        </p:nvGrpSpPr>
        <p:grpSpPr>
          <a:xfrm>
            <a:off x="12673102" y="1209303"/>
            <a:ext cx="294789" cy="318834"/>
            <a:chOff x="14466489" y="1001522"/>
            <a:chExt cx="290627" cy="314333"/>
          </a:xfrm>
        </p:grpSpPr>
        <p:sp>
          <p:nvSpPr>
            <p:cNvPr id="81" name="Rechthoek 80">
              <a:extLst>
                <a:ext uri="{FF2B5EF4-FFF2-40B4-BE49-F238E27FC236}">
                  <a16:creationId xmlns:a16="http://schemas.microsoft.com/office/drawing/2014/main" id="{AD6005C9-18E8-A941-BE78-753BE8995FF4}"/>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82" name="Ovaal 81">
              <a:extLst>
                <a:ext uri="{FF2B5EF4-FFF2-40B4-BE49-F238E27FC236}">
                  <a16:creationId xmlns:a16="http://schemas.microsoft.com/office/drawing/2014/main" id="{4E0D515A-DCCF-5641-AFA1-4B8559C9F754}"/>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3" name="Vrije vorm: vorm 101">
              <a:extLst>
                <a:ext uri="{FF2B5EF4-FFF2-40B4-BE49-F238E27FC236}">
                  <a16:creationId xmlns:a16="http://schemas.microsoft.com/office/drawing/2014/main" id="{72073850-AADF-A248-8996-8610A1E1862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4" name="Rechthoek: afgeronde hoeken 102">
              <a:extLst>
                <a:ext uri="{FF2B5EF4-FFF2-40B4-BE49-F238E27FC236}">
                  <a16:creationId xmlns:a16="http://schemas.microsoft.com/office/drawing/2014/main" id="{867717D3-C4F5-A04C-BE01-A19C38BD364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5" name="Rechte verbindingslijn 84">
              <a:extLst>
                <a:ext uri="{FF2B5EF4-FFF2-40B4-BE49-F238E27FC236}">
                  <a16:creationId xmlns:a16="http://schemas.microsoft.com/office/drawing/2014/main" id="{9B793724-4E14-D140-A497-D8FB7E2483A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6" name="Rechte verbindingslijn 85">
              <a:extLst>
                <a:ext uri="{FF2B5EF4-FFF2-40B4-BE49-F238E27FC236}">
                  <a16:creationId xmlns:a16="http://schemas.microsoft.com/office/drawing/2014/main" id="{A9AC3E20-5877-9C46-9B84-4B0097C783CF}"/>
                </a:ext>
              </a:extLst>
            </p:cNvPr>
            <p:cNvCxnSpPr>
              <a:cxnSpLocks/>
              <a:stCxn id="8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7" name="Ovaal 86">
            <a:extLst>
              <a:ext uri="{FF2B5EF4-FFF2-40B4-BE49-F238E27FC236}">
                <a16:creationId xmlns:a16="http://schemas.microsoft.com/office/drawing/2014/main" id="{1C81F7D7-5D01-1040-BD42-2AB32844FB2F}"/>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88" name="Rechthoek 87">
            <a:extLst>
              <a:ext uri="{FF2B5EF4-FFF2-40B4-BE49-F238E27FC236}">
                <a16:creationId xmlns:a16="http://schemas.microsoft.com/office/drawing/2014/main" id="{255A21AE-EF5D-134C-97E3-6DBA4A5C894C}"/>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89" name="Groep 88">
            <a:extLst>
              <a:ext uri="{FF2B5EF4-FFF2-40B4-BE49-F238E27FC236}">
                <a16:creationId xmlns:a16="http://schemas.microsoft.com/office/drawing/2014/main" id="{0F91B225-1C0F-584C-B38C-EE257472B178}"/>
              </a:ext>
            </a:extLst>
          </p:cNvPr>
          <p:cNvGrpSpPr/>
          <p:nvPr userDrawn="1"/>
        </p:nvGrpSpPr>
        <p:grpSpPr>
          <a:xfrm>
            <a:off x="12695280" y="2092702"/>
            <a:ext cx="825500" cy="209550"/>
            <a:chOff x="13504624" y="2482850"/>
            <a:chExt cx="825500" cy="209550"/>
          </a:xfrm>
        </p:grpSpPr>
        <p:sp>
          <p:nvSpPr>
            <p:cNvPr id="90" name="Rechthoek 89">
              <a:extLst>
                <a:ext uri="{FF2B5EF4-FFF2-40B4-BE49-F238E27FC236}">
                  <a16:creationId xmlns:a16="http://schemas.microsoft.com/office/drawing/2014/main" id="{E80C1FEF-0B76-3947-9C98-BB5DF57C5B9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91" name="Rechte verbindingslijn 90">
              <a:extLst>
                <a:ext uri="{FF2B5EF4-FFF2-40B4-BE49-F238E27FC236}">
                  <a16:creationId xmlns:a16="http://schemas.microsoft.com/office/drawing/2014/main" id="{24AB8CEC-C217-064A-B66E-465298E1043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92" name="Gelijkbenige driehoek 98">
              <a:extLst>
                <a:ext uri="{FF2B5EF4-FFF2-40B4-BE49-F238E27FC236}">
                  <a16:creationId xmlns:a16="http://schemas.microsoft.com/office/drawing/2014/main" id="{3F03EE3B-9907-EB4A-8614-8A182E06943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93" name="Ovaal 92">
            <a:extLst>
              <a:ext uri="{FF2B5EF4-FFF2-40B4-BE49-F238E27FC236}">
                <a16:creationId xmlns:a16="http://schemas.microsoft.com/office/drawing/2014/main" id="{5762895F-A3B6-2B40-BC4D-73990C928FC5}"/>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94" name="Rechthoek 93">
            <a:extLst>
              <a:ext uri="{FF2B5EF4-FFF2-40B4-BE49-F238E27FC236}">
                <a16:creationId xmlns:a16="http://schemas.microsoft.com/office/drawing/2014/main" id="{C499BFDC-C689-0E4F-BFF7-18B40E049CE4}"/>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95" name="Ovaal 94">
            <a:extLst>
              <a:ext uri="{FF2B5EF4-FFF2-40B4-BE49-F238E27FC236}">
                <a16:creationId xmlns:a16="http://schemas.microsoft.com/office/drawing/2014/main" id="{98139D3C-A60F-FE41-AAFE-1C023DBB86B4}"/>
              </a:ext>
            </a:extLst>
          </p:cNvPr>
          <p:cNvSpPr/>
          <p:nvPr userDrawn="1"/>
        </p:nvSpPr>
        <p:spPr>
          <a:xfrm>
            <a:off x="12403012" y="38558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96" name="Rechthoek 95">
            <a:extLst>
              <a:ext uri="{FF2B5EF4-FFF2-40B4-BE49-F238E27FC236}">
                <a16:creationId xmlns:a16="http://schemas.microsoft.com/office/drawing/2014/main" id="{0BA12206-8124-FE4C-9CCE-DC11F0D8BD1F}"/>
              </a:ext>
            </a:extLst>
          </p:cNvPr>
          <p:cNvSpPr/>
          <p:nvPr userDrawn="1"/>
        </p:nvSpPr>
        <p:spPr>
          <a:xfrm>
            <a:off x="12687183" y="3855846"/>
            <a:ext cx="3118243"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97" name="Groep 96">
            <a:extLst>
              <a:ext uri="{FF2B5EF4-FFF2-40B4-BE49-F238E27FC236}">
                <a16:creationId xmlns:a16="http://schemas.microsoft.com/office/drawing/2014/main" id="{0FF5863F-BEEC-A141-A3F3-8F6CAEC110CA}"/>
              </a:ext>
            </a:extLst>
          </p:cNvPr>
          <p:cNvGrpSpPr/>
          <p:nvPr userDrawn="1"/>
        </p:nvGrpSpPr>
        <p:grpSpPr>
          <a:xfrm>
            <a:off x="12598306" y="4503693"/>
            <a:ext cx="489738" cy="482369"/>
            <a:chOff x="12617641" y="3403239"/>
            <a:chExt cx="752963" cy="741634"/>
          </a:xfrm>
        </p:grpSpPr>
        <p:grpSp>
          <p:nvGrpSpPr>
            <p:cNvPr id="98" name="Groep 97">
              <a:extLst>
                <a:ext uri="{FF2B5EF4-FFF2-40B4-BE49-F238E27FC236}">
                  <a16:creationId xmlns:a16="http://schemas.microsoft.com/office/drawing/2014/main" id="{52316DC0-2511-F54C-B81A-29255DAE6E3B}"/>
                </a:ext>
              </a:extLst>
            </p:cNvPr>
            <p:cNvGrpSpPr/>
            <p:nvPr userDrawn="1"/>
          </p:nvGrpSpPr>
          <p:grpSpPr>
            <a:xfrm>
              <a:off x="12771550" y="3403239"/>
              <a:ext cx="467156" cy="448491"/>
              <a:chOff x="12782177" y="3403239"/>
              <a:chExt cx="467156" cy="448491"/>
            </a:xfrm>
          </p:grpSpPr>
          <p:grpSp>
            <p:nvGrpSpPr>
              <p:cNvPr id="101" name="Groep 100">
                <a:extLst>
                  <a:ext uri="{FF2B5EF4-FFF2-40B4-BE49-F238E27FC236}">
                    <a16:creationId xmlns:a16="http://schemas.microsoft.com/office/drawing/2014/main" id="{F7FE24A6-5F3B-BD4E-A691-5F09C4512B08}"/>
                  </a:ext>
                </a:extLst>
              </p:cNvPr>
              <p:cNvGrpSpPr/>
              <p:nvPr userDrawn="1"/>
            </p:nvGrpSpPr>
            <p:grpSpPr>
              <a:xfrm>
                <a:off x="12782177" y="3403239"/>
                <a:ext cx="412972" cy="396132"/>
                <a:chOff x="13554906" y="3320109"/>
                <a:chExt cx="443912" cy="425811"/>
              </a:xfrm>
            </p:grpSpPr>
            <p:grpSp>
              <p:nvGrpSpPr>
                <p:cNvPr id="108" name="Groep 107">
                  <a:extLst>
                    <a:ext uri="{FF2B5EF4-FFF2-40B4-BE49-F238E27FC236}">
                      <a16:creationId xmlns:a16="http://schemas.microsoft.com/office/drawing/2014/main" id="{147E0D2C-0F02-E644-9C20-BF0FC414C842}"/>
                    </a:ext>
                  </a:extLst>
                </p:cNvPr>
                <p:cNvGrpSpPr/>
                <p:nvPr userDrawn="1"/>
              </p:nvGrpSpPr>
              <p:grpSpPr>
                <a:xfrm>
                  <a:off x="13554906" y="3320109"/>
                  <a:ext cx="443912" cy="425811"/>
                  <a:chOff x="12909684" y="1276143"/>
                  <a:chExt cx="443912" cy="425811"/>
                </a:xfrm>
              </p:grpSpPr>
              <p:sp>
                <p:nvSpPr>
                  <p:cNvPr id="111" name="Rechthoek 110">
                    <a:extLst>
                      <a:ext uri="{FF2B5EF4-FFF2-40B4-BE49-F238E27FC236}">
                        <a16:creationId xmlns:a16="http://schemas.microsoft.com/office/drawing/2014/main" id="{78A16C53-F2D9-AC40-8F3B-F838F49A2218}"/>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12" name="Rechthoek 111">
                    <a:extLst>
                      <a:ext uri="{FF2B5EF4-FFF2-40B4-BE49-F238E27FC236}">
                        <a16:creationId xmlns:a16="http://schemas.microsoft.com/office/drawing/2014/main" id="{4D0D3FAD-4866-864B-8E33-80DFC65FE60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13" name="Ovaal 112">
                    <a:extLst>
                      <a:ext uri="{FF2B5EF4-FFF2-40B4-BE49-F238E27FC236}">
                        <a16:creationId xmlns:a16="http://schemas.microsoft.com/office/drawing/2014/main" id="{FE8DF355-8B2D-4241-9E9F-5AB09E87CF0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109" name="Afbeelding 108">
                  <a:extLst>
                    <a:ext uri="{FF2B5EF4-FFF2-40B4-BE49-F238E27FC236}">
                      <a16:creationId xmlns:a16="http://schemas.microsoft.com/office/drawing/2014/main" id="{7D2DCAE9-D2E0-3E4B-8829-587ECBF72A34}"/>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10" name="Afbeelding 109">
                  <a:extLst>
                    <a:ext uri="{FF2B5EF4-FFF2-40B4-BE49-F238E27FC236}">
                      <a16:creationId xmlns:a16="http://schemas.microsoft.com/office/drawing/2014/main" id="{0BEFFBF1-75F6-B943-9752-7066CCBD4832}"/>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02" name="Groep 101">
                <a:extLst>
                  <a:ext uri="{FF2B5EF4-FFF2-40B4-BE49-F238E27FC236}">
                    <a16:creationId xmlns:a16="http://schemas.microsoft.com/office/drawing/2014/main" id="{6DB79024-4D11-3040-92AB-1E505706DAAC}"/>
                  </a:ext>
                </a:extLst>
              </p:cNvPr>
              <p:cNvGrpSpPr/>
              <p:nvPr userDrawn="1"/>
            </p:nvGrpSpPr>
            <p:grpSpPr>
              <a:xfrm>
                <a:off x="13103513" y="3705268"/>
                <a:ext cx="145820" cy="146462"/>
                <a:chOff x="13096169" y="3602278"/>
                <a:chExt cx="145820" cy="146462"/>
              </a:xfrm>
            </p:grpSpPr>
            <p:sp>
              <p:nvSpPr>
                <p:cNvPr id="106" name="Rechthoek 105">
                  <a:extLst>
                    <a:ext uri="{FF2B5EF4-FFF2-40B4-BE49-F238E27FC236}">
                      <a16:creationId xmlns:a16="http://schemas.microsoft.com/office/drawing/2014/main" id="{949CB0BB-54D1-6E4A-86E6-B09B6FCC05C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07" name="Rechthoek 106">
                  <a:extLst>
                    <a:ext uri="{FF2B5EF4-FFF2-40B4-BE49-F238E27FC236}">
                      <a16:creationId xmlns:a16="http://schemas.microsoft.com/office/drawing/2014/main" id="{B9ED5485-7A62-254B-A5E2-EF3F1616861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103" name="Groep 102">
                <a:extLst>
                  <a:ext uri="{FF2B5EF4-FFF2-40B4-BE49-F238E27FC236}">
                    <a16:creationId xmlns:a16="http://schemas.microsoft.com/office/drawing/2014/main" id="{FB62A467-F8FB-C647-9B38-D20A23D1FBE2}"/>
                  </a:ext>
                </a:extLst>
              </p:cNvPr>
              <p:cNvGrpSpPr/>
              <p:nvPr userDrawn="1"/>
            </p:nvGrpSpPr>
            <p:grpSpPr>
              <a:xfrm rot="10800000">
                <a:off x="13061402" y="3665637"/>
                <a:ext cx="145820" cy="146462"/>
                <a:chOff x="13096169" y="3602278"/>
                <a:chExt cx="145820" cy="146462"/>
              </a:xfrm>
            </p:grpSpPr>
            <p:sp>
              <p:nvSpPr>
                <p:cNvPr id="104" name="Rechthoek 103">
                  <a:extLst>
                    <a:ext uri="{FF2B5EF4-FFF2-40B4-BE49-F238E27FC236}">
                      <a16:creationId xmlns:a16="http://schemas.microsoft.com/office/drawing/2014/main" id="{D3D0AC90-084B-5649-B833-B3E2465C3FD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05" name="Rechthoek 104">
                  <a:extLst>
                    <a:ext uri="{FF2B5EF4-FFF2-40B4-BE49-F238E27FC236}">
                      <a16:creationId xmlns:a16="http://schemas.microsoft.com/office/drawing/2014/main" id="{E367B2E0-2965-2C45-8CCA-75A394C2407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99" name="Rechthoek 98">
              <a:extLst>
                <a:ext uri="{FF2B5EF4-FFF2-40B4-BE49-F238E27FC236}">
                  <a16:creationId xmlns:a16="http://schemas.microsoft.com/office/drawing/2014/main" id="{0633818E-5E14-CA48-AF79-70D0C9506A23}"/>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100" name="Gelijkbenige driehoek 78">
              <a:extLst>
                <a:ext uri="{FF2B5EF4-FFF2-40B4-BE49-F238E27FC236}">
                  <a16:creationId xmlns:a16="http://schemas.microsoft.com/office/drawing/2014/main" id="{C0C7D6F7-4C63-7E43-BB69-3D099689C104}"/>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114" name="Rechthoek 113">
            <a:extLst>
              <a:ext uri="{FF2B5EF4-FFF2-40B4-BE49-F238E27FC236}">
                <a16:creationId xmlns:a16="http://schemas.microsoft.com/office/drawing/2014/main" id="{4BE6CA31-F1E7-9545-A99F-3F1C982D2C93}"/>
              </a:ext>
            </a:extLst>
          </p:cNvPr>
          <p:cNvSpPr/>
          <p:nvPr userDrawn="1"/>
        </p:nvSpPr>
        <p:spPr>
          <a:xfrm>
            <a:off x="12690104" y="292105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115" name="Groep 114">
            <a:extLst>
              <a:ext uri="{FF2B5EF4-FFF2-40B4-BE49-F238E27FC236}">
                <a16:creationId xmlns:a16="http://schemas.microsoft.com/office/drawing/2014/main" id="{BE6CE15A-3EF9-984B-B936-49DCE2B03A86}"/>
              </a:ext>
            </a:extLst>
          </p:cNvPr>
          <p:cNvGrpSpPr/>
          <p:nvPr userDrawn="1"/>
        </p:nvGrpSpPr>
        <p:grpSpPr>
          <a:xfrm>
            <a:off x="13521121" y="3200575"/>
            <a:ext cx="1222990" cy="563933"/>
            <a:chOff x="-2485819" y="3399207"/>
            <a:chExt cx="1222990" cy="563933"/>
          </a:xfrm>
        </p:grpSpPr>
        <p:sp>
          <p:nvSpPr>
            <p:cNvPr id="116" name="Rechthoek 115">
              <a:extLst>
                <a:ext uri="{FF2B5EF4-FFF2-40B4-BE49-F238E27FC236}">
                  <a16:creationId xmlns:a16="http://schemas.microsoft.com/office/drawing/2014/main" id="{350792C9-5926-9847-96A9-F4667C82E84C}"/>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17" name="Rechthoek 116">
              <a:extLst>
                <a:ext uri="{FF2B5EF4-FFF2-40B4-BE49-F238E27FC236}">
                  <a16:creationId xmlns:a16="http://schemas.microsoft.com/office/drawing/2014/main" id="{9F4AD245-7D2A-3A4F-AD94-2CF01C1C4CC6}"/>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118" name="Groep 117">
              <a:extLst>
                <a:ext uri="{FF2B5EF4-FFF2-40B4-BE49-F238E27FC236}">
                  <a16:creationId xmlns:a16="http://schemas.microsoft.com/office/drawing/2014/main" id="{AF93395B-3B24-9442-B622-48A456C90D64}"/>
                </a:ext>
              </a:extLst>
            </p:cNvPr>
            <p:cNvGrpSpPr/>
            <p:nvPr userDrawn="1"/>
          </p:nvGrpSpPr>
          <p:grpSpPr>
            <a:xfrm>
              <a:off x="-2403869" y="3460544"/>
              <a:ext cx="155951" cy="131922"/>
              <a:chOff x="12968836" y="3354170"/>
              <a:chExt cx="404806" cy="342433"/>
            </a:xfrm>
          </p:grpSpPr>
          <p:sp>
            <p:nvSpPr>
              <p:cNvPr id="131" name="Rechthoek: afgeronde hoeken 61">
                <a:extLst>
                  <a:ext uri="{FF2B5EF4-FFF2-40B4-BE49-F238E27FC236}">
                    <a16:creationId xmlns:a16="http://schemas.microsoft.com/office/drawing/2014/main" id="{2C488843-820D-A54A-9932-FB4372081BF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32" name="Rechthoek 131">
                <a:extLst>
                  <a:ext uri="{FF2B5EF4-FFF2-40B4-BE49-F238E27FC236}">
                    <a16:creationId xmlns:a16="http://schemas.microsoft.com/office/drawing/2014/main" id="{87F49E6A-79B6-BF4B-9DFA-713C45CD275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33" name="Rechthoek 132">
                <a:extLst>
                  <a:ext uri="{FF2B5EF4-FFF2-40B4-BE49-F238E27FC236}">
                    <a16:creationId xmlns:a16="http://schemas.microsoft.com/office/drawing/2014/main" id="{F2A38FED-BABF-FF4A-9636-0871B9F1FD57}"/>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34" name="Rechthoek 133">
                <a:extLst>
                  <a:ext uri="{FF2B5EF4-FFF2-40B4-BE49-F238E27FC236}">
                    <a16:creationId xmlns:a16="http://schemas.microsoft.com/office/drawing/2014/main" id="{4C58A098-3038-CA46-8769-FFD6CEF97F4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35" name="Rechthoek 134">
                <a:extLst>
                  <a:ext uri="{FF2B5EF4-FFF2-40B4-BE49-F238E27FC236}">
                    <a16:creationId xmlns:a16="http://schemas.microsoft.com/office/drawing/2014/main" id="{9E0422C2-6A62-6748-AC9F-90EB8D4A190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36" name="Rechthoek 135">
                <a:extLst>
                  <a:ext uri="{FF2B5EF4-FFF2-40B4-BE49-F238E27FC236}">
                    <a16:creationId xmlns:a16="http://schemas.microsoft.com/office/drawing/2014/main" id="{01342ECB-F94C-0746-A6C6-8618CF1F1D1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119" name="Groep 118">
              <a:extLst>
                <a:ext uri="{FF2B5EF4-FFF2-40B4-BE49-F238E27FC236}">
                  <a16:creationId xmlns:a16="http://schemas.microsoft.com/office/drawing/2014/main" id="{90DCC2E4-50E6-0941-B8F4-F0F5D7ADB272}"/>
                </a:ext>
              </a:extLst>
            </p:cNvPr>
            <p:cNvGrpSpPr/>
            <p:nvPr userDrawn="1"/>
          </p:nvGrpSpPr>
          <p:grpSpPr>
            <a:xfrm>
              <a:off x="-2423424" y="3690208"/>
              <a:ext cx="166739" cy="218963"/>
              <a:chOff x="12940828" y="3950597"/>
              <a:chExt cx="432813" cy="568367"/>
            </a:xfrm>
          </p:grpSpPr>
          <p:grpSp>
            <p:nvGrpSpPr>
              <p:cNvPr id="123" name="Groep 122">
                <a:extLst>
                  <a:ext uri="{FF2B5EF4-FFF2-40B4-BE49-F238E27FC236}">
                    <a16:creationId xmlns:a16="http://schemas.microsoft.com/office/drawing/2014/main" id="{D60B038A-1B3D-5448-B1E7-5B7A9353A0E1}"/>
                  </a:ext>
                </a:extLst>
              </p:cNvPr>
              <p:cNvGrpSpPr/>
              <p:nvPr userDrawn="1"/>
            </p:nvGrpSpPr>
            <p:grpSpPr>
              <a:xfrm>
                <a:off x="13000382" y="4006891"/>
                <a:ext cx="373259" cy="315747"/>
                <a:chOff x="12968836" y="3354170"/>
                <a:chExt cx="404806" cy="342433"/>
              </a:xfrm>
            </p:grpSpPr>
            <p:sp>
              <p:nvSpPr>
                <p:cNvPr id="125" name="Rechthoek: afgeronde hoeken 55">
                  <a:extLst>
                    <a:ext uri="{FF2B5EF4-FFF2-40B4-BE49-F238E27FC236}">
                      <a16:creationId xmlns:a16="http://schemas.microsoft.com/office/drawing/2014/main" id="{F0242A44-8FD1-8E45-B6C2-DB32F2BED1E8}"/>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26" name="Rechthoek 125">
                  <a:extLst>
                    <a:ext uri="{FF2B5EF4-FFF2-40B4-BE49-F238E27FC236}">
                      <a16:creationId xmlns:a16="http://schemas.microsoft.com/office/drawing/2014/main" id="{BEDF00FA-1CDE-1145-BFDE-1D53A7A1F07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27" name="Rechthoek 126">
                  <a:extLst>
                    <a:ext uri="{FF2B5EF4-FFF2-40B4-BE49-F238E27FC236}">
                      <a16:creationId xmlns:a16="http://schemas.microsoft.com/office/drawing/2014/main" id="{EBD1D4BA-7186-8F4D-8D93-A6F190315BF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28" name="Rechthoek 127">
                  <a:extLst>
                    <a:ext uri="{FF2B5EF4-FFF2-40B4-BE49-F238E27FC236}">
                      <a16:creationId xmlns:a16="http://schemas.microsoft.com/office/drawing/2014/main" id="{BB230CBC-91CD-754F-9345-E0EC4CD622B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29" name="Rechthoek 128">
                  <a:extLst>
                    <a:ext uri="{FF2B5EF4-FFF2-40B4-BE49-F238E27FC236}">
                      <a16:creationId xmlns:a16="http://schemas.microsoft.com/office/drawing/2014/main" id="{ECDBD50C-3FEB-F048-B7C2-5B6D96F78C3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30" name="Rechthoek 129">
                  <a:extLst>
                    <a:ext uri="{FF2B5EF4-FFF2-40B4-BE49-F238E27FC236}">
                      <a16:creationId xmlns:a16="http://schemas.microsoft.com/office/drawing/2014/main" id="{69F417C5-2DD1-CD4E-9510-273F4846110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124" name="Boog 123">
                <a:extLst>
                  <a:ext uri="{FF2B5EF4-FFF2-40B4-BE49-F238E27FC236}">
                    <a16:creationId xmlns:a16="http://schemas.microsoft.com/office/drawing/2014/main" id="{DB1765C6-0B7E-F24B-9DBE-D3D5897208F5}"/>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120" name="Tekstvak 119">
              <a:extLst>
                <a:ext uri="{FF2B5EF4-FFF2-40B4-BE49-F238E27FC236}">
                  <a16:creationId xmlns:a16="http://schemas.microsoft.com/office/drawing/2014/main" id="{68233079-58B2-5845-B1EE-495DC854D14E}"/>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121" name="Tekstvak 120">
              <a:extLst>
                <a:ext uri="{FF2B5EF4-FFF2-40B4-BE49-F238E27FC236}">
                  <a16:creationId xmlns:a16="http://schemas.microsoft.com/office/drawing/2014/main" id="{23E21A0B-CAD8-F444-A39C-B15E09A0855A}"/>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122" name="Vrije vorm: vorm 52">
              <a:extLst>
                <a:ext uri="{FF2B5EF4-FFF2-40B4-BE49-F238E27FC236}">
                  <a16:creationId xmlns:a16="http://schemas.microsoft.com/office/drawing/2014/main" id="{157861C5-DEB0-C446-B562-096CAE792562}"/>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sp>
        <p:nvSpPr>
          <p:cNvPr id="137" name="Rechthoek 136">
            <a:extLst>
              <a:ext uri="{FF2B5EF4-FFF2-40B4-BE49-F238E27FC236}">
                <a16:creationId xmlns:a16="http://schemas.microsoft.com/office/drawing/2014/main" id="{3004B792-C81A-4C48-96B3-A2E7843B8DE1}"/>
              </a:ext>
            </a:extLst>
          </p:cNvPr>
          <p:cNvSpPr/>
          <p:nvPr userDrawn="1"/>
        </p:nvSpPr>
        <p:spPr>
          <a:xfrm>
            <a:off x="12695280" y="5371465"/>
            <a:ext cx="3118244" cy="108060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t>
            </a:r>
            <a:r>
              <a:rPr kumimoji="0" lang="nl-NL" sz="1000" b="0" i="0"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icons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meteen juist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1" i="0"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Graphic</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-indeling’</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pijltjes bij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kies voor de optie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Aanpassen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op die manier komt het logo meteen op zijn eigen maximale hoogte of breedte in het logo-vak</a:t>
            </a:r>
          </a:p>
        </p:txBody>
      </p:sp>
      <p:pic>
        <p:nvPicPr>
          <p:cNvPr id="138" name="Afbeelding 137">
            <a:extLst>
              <a:ext uri="{FF2B5EF4-FFF2-40B4-BE49-F238E27FC236}">
                <a16:creationId xmlns:a16="http://schemas.microsoft.com/office/drawing/2014/main" id="{04C74E48-E21C-2243-BC03-C1E87776070A}"/>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b="-553"/>
          <a:stretch/>
        </p:blipFill>
        <p:spPr>
          <a:xfrm>
            <a:off x="13349061" y="6153400"/>
            <a:ext cx="1041207" cy="692518"/>
          </a:xfrm>
          <a:prstGeom prst="rect">
            <a:avLst/>
          </a:prstGeom>
        </p:spPr>
      </p:pic>
      <p:sp>
        <p:nvSpPr>
          <p:cNvPr id="139" name="Ovaal 138">
            <a:extLst>
              <a:ext uri="{FF2B5EF4-FFF2-40B4-BE49-F238E27FC236}">
                <a16:creationId xmlns:a16="http://schemas.microsoft.com/office/drawing/2014/main" id="{8B52B4F7-0B41-7441-AC5C-E0596736ED33}"/>
              </a:ext>
            </a:extLst>
          </p:cNvPr>
          <p:cNvSpPr/>
          <p:nvPr userDrawn="1"/>
        </p:nvSpPr>
        <p:spPr>
          <a:xfrm>
            <a:off x="12398373" y="539691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4</a:t>
            </a:r>
          </a:p>
        </p:txBody>
      </p:sp>
      <p:grpSp>
        <p:nvGrpSpPr>
          <p:cNvPr id="140" name="Groep 139">
            <a:extLst>
              <a:ext uri="{FF2B5EF4-FFF2-40B4-BE49-F238E27FC236}">
                <a16:creationId xmlns:a16="http://schemas.microsoft.com/office/drawing/2014/main" id="{024EACA0-9B38-C948-B573-D4DACCB854C9}"/>
              </a:ext>
            </a:extLst>
          </p:cNvPr>
          <p:cNvGrpSpPr/>
          <p:nvPr userDrawn="1"/>
        </p:nvGrpSpPr>
        <p:grpSpPr>
          <a:xfrm>
            <a:off x="12598305" y="6172044"/>
            <a:ext cx="489738" cy="482369"/>
            <a:chOff x="12617641" y="3403239"/>
            <a:chExt cx="752963" cy="741634"/>
          </a:xfrm>
        </p:grpSpPr>
        <p:grpSp>
          <p:nvGrpSpPr>
            <p:cNvPr id="141" name="Groep 140">
              <a:extLst>
                <a:ext uri="{FF2B5EF4-FFF2-40B4-BE49-F238E27FC236}">
                  <a16:creationId xmlns:a16="http://schemas.microsoft.com/office/drawing/2014/main" id="{C12B7E11-3549-0844-AFC8-9078DF7955E8}"/>
                </a:ext>
              </a:extLst>
            </p:cNvPr>
            <p:cNvGrpSpPr/>
            <p:nvPr userDrawn="1"/>
          </p:nvGrpSpPr>
          <p:grpSpPr>
            <a:xfrm>
              <a:off x="12771550" y="3403239"/>
              <a:ext cx="467156" cy="448491"/>
              <a:chOff x="12782177" y="3403239"/>
              <a:chExt cx="467156" cy="448491"/>
            </a:xfrm>
          </p:grpSpPr>
          <p:grpSp>
            <p:nvGrpSpPr>
              <p:cNvPr id="144" name="Groep 143">
                <a:extLst>
                  <a:ext uri="{FF2B5EF4-FFF2-40B4-BE49-F238E27FC236}">
                    <a16:creationId xmlns:a16="http://schemas.microsoft.com/office/drawing/2014/main" id="{49077FE7-170B-F440-92A1-F7B7ECEC07A0}"/>
                  </a:ext>
                </a:extLst>
              </p:cNvPr>
              <p:cNvGrpSpPr/>
              <p:nvPr userDrawn="1"/>
            </p:nvGrpSpPr>
            <p:grpSpPr>
              <a:xfrm>
                <a:off x="12782177" y="3403239"/>
                <a:ext cx="412972" cy="396132"/>
                <a:chOff x="13554906" y="3320109"/>
                <a:chExt cx="443912" cy="425811"/>
              </a:xfrm>
            </p:grpSpPr>
            <p:grpSp>
              <p:nvGrpSpPr>
                <p:cNvPr id="151" name="Groep 150">
                  <a:extLst>
                    <a:ext uri="{FF2B5EF4-FFF2-40B4-BE49-F238E27FC236}">
                      <a16:creationId xmlns:a16="http://schemas.microsoft.com/office/drawing/2014/main" id="{9B91ACBD-274F-384C-82EB-BD7E56F5E47A}"/>
                    </a:ext>
                  </a:extLst>
                </p:cNvPr>
                <p:cNvGrpSpPr/>
                <p:nvPr userDrawn="1"/>
              </p:nvGrpSpPr>
              <p:grpSpPr>
                <a:xfrm>
                  <a:off x="13554906" y="3320109"/>
                  <a:ext cx="443912" cy="425811"/>
                  <a:chOff x="12909684" y="1276143"/>
                  <a:chExt cx="443912" cy="425811"/>
                </a:xfrm>
              </p:grpSpPr>
              <p:sp>
                <p:nvSpPr>
                  <p:cNvPr id="154" name="Rechthoek 153">
                    <a:extLst>
                      <a:ext uri="{FF2B5EF4-FFF2-40B4-BE49-F238E27FC236}">
                        <a16:creationId xmlns:a16="http://schemas.microsoft.com/office/drawing/2014/main" id="{F4BFF53E-D027-A44E-9330-AE5DB733B555}"/>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55" name="Rechthoek 154">
                    <a:extLst>
                      <a:ext uri="{FF2B5EF4-FFF2-40B4-BE49-F238E27FC236}">
                        <a16:creationId xmlns:a16="http://schemas.microsoft.com/office/drawing/2014/main" id="{A37A3286-BCAD-B946-9734-4E3A3770852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156" name="Ovaal 155">
                    <a:extLst>
                      <a:ext uri="{FF2B5EF4-FFF2-40B4-BE49-F238E27FC236}">
                        <a16:creationId xmlns:a16="http://schemas.microsoft.com/office/drawing/2014/main" id="{ED58EE1E-1FB4-1041-AF74-2AC384C6CCD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152" name="Afbeelding 151">
                  <a:extLst>
                    <a:ext uri="{FF2B5EF4-FFF2-40B4-BE49-F238E27FC236}">
                      <a16:creationId xmlns:a16="http://schemas.microsoft.com/office/drawing/2014/main" id="{DA602768-5D89-DA4D-AB99-3EFB98F3C2B2}"/>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53" name="Afbeelding 152">
                  <a:extLst>
                    <a:ext uri="{FF2B5EF4-FFF2-40B4-BE49-F238E27FC236}">
                      <a16:creationId xmlns:a16="http://schemas.microsoft.com/office/drawing/2014/main" id="{68CE3FF8-08D6-5B4E-A283-7B70151E87C1}"/>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45" name="Groep 144">
                <a:extLst>
                  <a:ext uri="{FF2B5EF4-FFF2-40B4-BE49-F238E27FC236}">
                    <a16:creationId xmlns:a16="http://schemas.microsoft.com/office/drawing/2014/main" id="{4F1EC52D-C69E-EF4E-9BF9-A5CFA01B057A}"/>
                  </a:ext>
                </a:extLst>
              </p:cNvPr>
              <p:cNvGrpSpPr/>
              <p:nvPr userDrawn="1"/>
            </p:nvGrpSpPr>
            <p:grpSpPr>
              <a:xfrm>
                <a:off x="13103513" y="3705268"/>
                <a:ext cx="145820" cy="146462"/>
                <a:chOff x="13096169" y="3602278"/>
                <a:chExt cx="145820" cy="146462"/>
              </a:xfrm>
            </p:grpSpPr>
            <p:sp>
              <p:nvSpPr>
                <p:cNvPr id="149" name="Rechthoek 148">
                  <a:extLst>
                    <a:ext uri="{FF2B5EF4-FFF2-40B4-BE49-F238E27FC236}">
                      <a16:creationId xmlns:a16="http://schemas.microsoft.com/office/drawing/2014/main" id="{C3D38231-4FB2-BE4A-BEBC-FFEFE8B0962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50" name="Rechthoek 149">
                  <a:extLst>
                    <a:ext uri="{FF2B5EF4-FFF2-40B4-BE49-F238E27FC236}">
                      <a16:creationId xmlns:a16="http://schemas.microsoft.com/office/drawing/2014/main" id="{F1060909-6A63-4D46-AC21-97EC2E45D65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146" name="Groep 145">
                <a:extLst>
                  <a:ext uri="{FF2B5EF4-FFF2-40B4-BE49-F238E27FC236}">
                    <a16:creationId xmlns:a16="http://schemas.microsoft.com/office/drawing/2014/main" id="{F05ADB8D-2F0F-FE4C-90CC-45DDD950732F}"/>
                  </a:ext>
                </a:extLst>
              </p:cNvPr>
              <p:cNvGrpSpPr/>
              <p:nvPr userDrawn="1"/>
            </p:nvGrpSpPr>
            <p:grpSpPr>
              <a:xfrm rot="10800000">
                <a:off x="13061402" y="3665637"/>
                <a:ext cx="145820" cy="146462"/>
                <a:chOff x="13096169" y="3602278"/>
                <a:chExt cx="145820" cy="146462"/>
              </a:xfrm>
            </p:grpSpPr>
            <p:sp>
              <p:nvSpPr>
                <p:cNvPr id="147" name="Rechthoek 146">
                  <a:extLst>
                    <a:ext uri="{FF2B5EF4-FFF2-40B4-BE49-F238E27FC236}">
                      <a16:creationId xmlns:a16="http://schemas.microsoft.com/office/drawing/2014/main" id="{ED358F79-3E10-E24D-9C4E-2F10F4D586D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148" name="Rechthoek 147">
                  <a:extLst>
                    <a:ext uri="{FF2B5EF4-FFF2-40B4-BE49-F238E27FC236}">
                      <a16:creationId xmlns:a16="http://schemas.microsoft.com/office/drawing/2014/main" id="{B196F759-60CE-7943-A762-8112D8C26F7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142" name="Rechthoek 141">
              <a:extLst>
                <a:ext uri="{FF2B5EF4-FFF2-40B4-BE49-F238E27FC236}">
                  <a16:creationId xmlns:a16="http://schemas.microsoft.com/office/drawing/2014/main" id="{2D6A0832-1F78-724D-AA44-DDA18CDE59F7}"/>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143" name="Gelijkbenige driehoek 78">
              <a:extLst>
                <a:ext uri="{FF2B5EF4-FFF2-40B4-BE49-F238E27FC236}">
                  <a16:creationId xmlns:a16="http://schemas.microsoft.com/office/drawing/2014/main" id="{D37329C6-6F02-684D-9F25-7162C4EFAF3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375783390"/>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Krul">
    <p:bg>
      <p:bgPr>
        <a:solidFill>
          <a:schemeClr val="bg1"/>
        </a:solidFill>
        <a:effectLst/>
      </p:bgPr>
    </p:bg>
    <p:spTree>
      <p:nvGrpSpPr>
        <p:cNvPr id="1" name=""/>
        <p:cNvGrpSpPr/>
        <p:nvPr/>
      </p:nvGrpSpPr>
      <p:grpSpPr>
        <a:xfrm>
          <a:off x="0" y="0"/>
          <a:ext cx="0" cy="0"/>
          <a:chOff x="0" y="0"/>
          <a:chExt cx="0" cy="0"/>
        </a:xfrm>
      </p:grpSpPr>
      <p:sp>
        <p:nvSpPr>
          <p:cNvPr id="2" name="Vrije vorm 1">
            <a:extLst>
              <a:ext uri="{FF2B5EF4-FFF2-40B4-BE49-F238E27FC236}">
                <a16:creationId xmlns:a16="http://schemas.microsoft.com/office/drawing/2014/main" id="{B815871F-5798-1342-9751-82D9E8F9940F}"/>
              </a:ext>
            </a:extLst>
          </p:cNvPr>
          <p:cNvSpPr/>
          <p:nvPr userDrawn="1"/>
        </p:nvSpPr>
        <p:spPr>
          <a:xfrm>
            <a:off x="4240386" y="1577340"/>
            <a:ext cx="3711227" cy="3703320"/>
          </a:xfrm>
          <a:custGeom>
            <a:avLst/>
            <a:gdLst>
              <a:gd name="connsiteX0" fmla="*/ 1821535 w 4622800"/>
              <a:gd name="connsiteY0" fmla="*/ 849779 h 4612951"/>
              <a:gd name="connsiteX1" fmla="*/ 1876705 w 4622800"/>
              <a:gd name="connsiteY1" fmla="*/ 849779 h 4612951"/>
              <a:gd name="connsiteX2" fmla="*/ 2745144 w 4622800"/>
              <a:gd name="connsiteY2" fmla="*/ 849779 h 4612951"/>
              <a:gd name="connsiteX3" fmla="*/ 2872604 w 4622800"/>
              <a:gd name="connsiteY3" fmla="*/ 849779 h 4612951"/>
              <a:gd name="connsiteX4" fmla="*/ 4622800 w 4622800"/>
              <a:gd name="connsiteY4" fmla="*/ 2647243 h 4612951"/>
              <a:gd name="connsiteX5" fmla="*/ 4622800 w 4622800"/>
              <a:gd name="connsiteY5" fmla="*/ 2815488 h 4612951"/>
              <a:gd name="connsiteX6" fmla="*/ 2872604 w 4622800"/>
              <a:gd name="connsiteY6" fmla="*/ 4612951 h 4612951"/>
              <a:gd name="connsiteX7" fmla="*/ 1876705 w 4622800"/>
              <a:gd name="connsiteY7" fmla="*/ 4612951 h 4612951"/>
              <a:gd name="connsiteX8" fmla="*/ 1876705 w 4622800"/>
              <a:gd name="connsiteY8" fmla="*/ 4268857 h 4612951"/>
              <a:gd name="connsiteX9" fmla="*/ 2872604 w 4622800"/>
              <a:gd name="connsiteY9" fmla="*/ 4268857 h 4612951"/>
              <a:gd name="connsiteX10" fmla="*/ 4278468 w 4622800"/>
              <a:gd name="connsiteY10" fmla="*/ 2815488 h 4612951"/>
              <a:gd name="connsiteX11" fmla="*/ 4278468 w 4622800"/>
              <a:gd name="connsiteY11" fmla="*/ 2647243 h 4612951"/>
              <a:gd name="connsiteX12" fmla="*/ 2872604 w 4622800"/>
              <a:gd name="connsiteY12" fmla="*/ 1193873 h 4612951"/>
              <a:gd name="connsiteX13" fmla="*/ 2745144 w 4622800"/>
              <a:gd name="connsiteY13" fmla="*/ 1193873 h 4612951"/>
              <a:gd name="connsiteX14" fmla="*/ 1876705 w 4622800"/>
              <a:gd name="connsiteY14" fmla="*/ 1193873 h 4612951"/>
              <a:gd name="connsiteX15" fmla="*/ 1821535 w 4622800"/>
              <a:gd name="connsiteY15" fmla="*/ 1193873 h 4612951"/>
              <a:gd name="connsiteX16" fmla="*/ 1180431 w 4622800"/>
              <a:gd name="connsiteY16" fmla="*/ 1834534 h 4612951"/>
              <a:gd name="connsiteX17" fmla="*/ 1180431 w 4622800"/>
              <a:gd name="connsiteY17" fmla="*/ 1919132 h 4612951"/>
              <a:gd name="connsiteX18" fmla="*/ 1821535 w 4622800"/>
              <a:gd name="connsiteY18" fmla="*/ 2559793 h 4612951"/>
              <a:gd name="connsiteX19" fmla="*/ 2745144 w 4622800"/>
              <a:gd name="connsiteY19" fmla="*/ 2559793 h 4612951"/>
              <a:gd name="connsiteX20" fmla="*/ 2745144 w 4622800"/>
              <a:gd name="connsiteY20" fmla="*/ 2903888 h 4612951"/>
              <a:gd name="connsiteX21" fmla="*/ 1821535 w 4622800"/>
              <a:gd name="connsiteY21" fmla="*/ 2903888 h 4612951"/>
              <a:gd name="connsiteX22" fmla="*/ 836099 w 4622800"/>
              <a:gd name="connsiteY22" fmla="*/ 1919132 h 4612951"/>
              <a:gd name="connsiteX23" fmla="*/ 836099 w 4622800"/>
              <a:gd name="connsiteY23" fmla="*/ 1834534 h 4612951"/>
              <a:gd name="connsiteX24" fmla="*/ 1821535 w 4622800"/>
              <a:gd name="connsiteY24" fmla="*/ 849779 h 4612951"/>
              <a:gd name="connsiteX25" fmla="*/ 1750196 w 4622800"/>
              <a:gd name="connsiteY25" fmla="*/ 0 h 4612951"/>
              <a:gd name="connsiteX26" fmla="*/ 2746096 w 4622800"/>
              <a:gd name="connsiteY26" fmla="*/ 0 h 4612951"/>
              <a:gd name="connsiteX27" fmla="*/ 2746096 w 4622800"/>
              <a:gd name="connsiteY27" fmla="*/ 344094 h 4612951"/>
              <a:gd name="connsiteX28" fmla="*/ 1750196 w 4622800"/>
              <a:gd name="connsiteY28" fmla="*/ 344094 h 4612951"/>
              <a:gd name="connsiteX29" fmla="*/ 344332 w 4622800"/>
              <a:gd name="connsiteY29" fmla="*/ 1797464 h 4612951"/>
              <a:gd name="connsiteX30" fmla="*/ 344332 w 4622800"/>
              <a:gd name="connsiteY30" fmla="*/ 1965709 h 4612951"/>
              <a:gd name="connsiteX31" fmla="*/ 1750196 w 4622800"/>
              <a:gd name="connsiteY31" fmla="*/ 3419079 h 4612951"/>
              <a:gd name="connsiteX32" fmla="*/ 1877656 w 4622800"/>
              <a:gd name="connsiteY32" fmla="*/ 3419079 h 4612951"/>
              <a:gd name="connsiteX33" fmla="*/ 2746096 w 4622800"/>
              <a:gd name="connsiteY33" fmla="*/ 3419079 h 4612951"/>
              <a:gd name="connsiteX34" fmla="*/ 2801265 w 4622800"/>
              <a:gd name="connsiteY34" fmla="*/ 3419079 h 4612951"/>
              <a:gd name="connsiteX35" fmla="*/ 3442369 w 4622800"/>
              <a:gd name="connsiteY35" fmla="*/ 2778417 h 4612951"/>
              <a:gd name="connsiteX36" fmla="*/ 3442369 w 4622800"/>
              <a:gd name="connsiteY36" fmla="*/ 2693819 h 4612951"/>
              <a:gd name="connsiteX37" fmla="*/ 2960114 w 4622800"/>
              <a:gd name="connsiteY37" fmla="*/ 2053158 h 4612951"/>
              <a:gd name="connsiteX38" fmla="*/ 2305693 w 4622800"/>
              <a:gd name="connsiteY38" fmla="*/ 2053158 h 4612951"/>
              <a:gd name="connsiteX39" fmla="*/ 2305693 w 4622800"/>
              <a:gd name="connsiteY39" fmla="*/ 1709064 h 4612951"/>
              <a:gd name="connsiteX40" fmla="*/ 2960114 w 4622800"/>
              <a:gd name="connsiteY40" fmla="*/ 1709064 h 4612951"/>
              <a:gd name="connsiteX41" fmla="*/ 3786701 w 4622800"/>
              <a:gd name="connsiteY41" fmla="*/ 2693819 h 4612951"/>
              <a:gd name="connsiteX42" fmla="*/ 3786701 w 4622800"/>
              <a:gd name="connsiteY42" fmla="*/ 2778417 h 4612951"/>
              <a:gd name="connsiteX43" fmla="*/ 2801265 w 4622800"/>
              <a:gd name="connsiteY43" fmla="*/ 3763172 h 4612951"/>
              <a:gd name="connsiteX44" fmla="*/ 2746096 w 4622800"/>
              <a:gd name="connsiteY44" fmla="*/ 3763172 h 4612951"/>
              <a:gd name="connsiteX45" fmla="*/ 1877656 w 4622800"/>
              <a:gd name="connsiteY45" fmla="*/ 3763172 h 4612951"/>
              <a:gd name="connsiteX46" fmla="*/ 1750196 w 4622800"/>
              <a:gd name="connsiteY46" fmla="*/ 3763172 h 4612951"/>
              <a:gd name="connsiteX47" fmla="*/ 0 w 4622800"/>
              <a:gd name="connsiteY47" fmla="*/ 1965709 h 4612951"/>
              <a:gd name="connsiteX48" fmla="*/ 0 w 4622800"/>
              <a:gd name="connsiteY48" fmla="*/ 1797464 h 4612951"/>
              <a:gd name="connsiteX49" fmla="*/ 1750196 w 4622800"/>
              <a:gd name="connsiteY49" fmla="*/ 0 h 461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622800" h="4612951">
                <a:moveTo>
                  <a:pt x="1821535" y="849779"/>
                </a:moveTo>
                <a:lnTo>
                  <a:pt x="1876705" y="849779"/>
                </a:lnTo>
                <a:lnTo>
                  <a:pt x="2745144" y="849779"/>
                </a:lnTo>
                <a:lnTo>
                  <a:pt x="2872604" y="849779"/>
                </a:lnTo>
                <a:cubicBezTo>
                  <a:pt x="3838066" y="849779"/>
                  <a:pt x="4622800" y="1655834"/>
                  <a:pt x="4622800" y="2647243"/>
                </a:cubicBezTo>
                <a:lnTo>
                  <a:pt x="4622800" y="2815488"/>
                </a:lnTo>
                <a:cubicBezTo>
                  <a:pt x="4622800" y="3806897"/>
                  <a:pt x="3837114" y="4612951"/>
                  <a:pt x="2872604" y="4612951"/>
                </a:cubicBezTo>
                <a:lnTo>
                  <a:pt x="1876705" y="4612951"/>
                </a:lnTo>
                <a:lnTo>
                  <a:pt x="1876705" y="4268857"/>
                </a:lnTo>
                <a:lnTo>
                  <a:pt x="2872604" y="4268857"/>
                </a:lnTo>
                <a:cubicBezTo>
                  <a:pt x="3647827" y="4268857"/>
                  <a:pt x="4278468" y="3616790"/>
                  <a:pt x="4278468" y="2815488"/>
                </a:cubicBezTo>
                <a:lnTo>
                  <a:pt x="4278468" y="2647243"/>
                </a:lnTo>
                <a:cubicBezTo>
                  <a:pt x="4278468" y="1845941"/>
                  <a:pt x="3647827" y="1193873"/>
                  <a:pt x="2872604" y="1193873"/>
                </a:cubicBezTo>
                <a:lnTo>
                  <a:pt x="2745144" y="1193873"/>
                </a:lnTo>
                <a:lnTo>
                  <a:pt x="1876705" y="1193873"/>
                </a:lnTo>
                <a:lnTo>
                  <a:pt x="1821535" y="1193873"/>
                </a:lnTo>
                <a:cubicBezTo>
                  <a:pt x="1467691" y="1193873"/>
                  <a:pt x="1180431" y="1480935"/>
                  <a:pt x="1180431" y="1834534"/>
                </a:cubicBezTo>
                <a:lnTo>
                  <a:pt x="1180431" y="1919132"/>
                </a:lnTo>
                <a:cubicBezTo>
                  <a:pt x="1180431" y="2272732"/>
                  <a:pt x="1467691" y="2559793"/>
                  <a:pt x="1821535" y="2559793"/>
                </a:cubicBezTo>
                <a:lnTo>
                  <a:pt x="2745144" y="2559793"/>
                </a:lnTo>
                <a:lnTo>
                  <a:pt x="2745144" y="2903888"/>
                </a:lnTo>
                <a:lnTo>
                  <a:pt x="1821535" y="2903888"/>
                </a:lnTo>
                <a:cubicBezTo>
                  <a:pt x="1278404" y="2903888"/>
                  <a:pt x="836099" y="2461888"/>
                  <a:pt x="836099" y="1919132"/>
                </a:cubicBezTo>
                <a:lnTo>
                  <a:pt x="836099" y="1834534"/>
                </a:lnTo>
                <a:cubicBezTo>
                  <a:pt x="836099" y="1291778"/>
                  <a:pt x="1278404" y="849779"/>
                  <a:pt x="1821535" y="849779"/>
                </a:cubicBezTo>
                <a:close/>
                <a:moveTo>
                  <a:pt x="1750196" y="0"/>
                </a:moveTo>
                <a:lnTo>
                  <a:pt x="2746096" y="0"/>
                </a:lnTo>
                <a:lnTo>
                  <a:pt x="2746096" y="344094"/>
                </a:lnTo>
                <a:lnTo>
                  <a:pt x="1750196" y="344094"/>
                </a:lnTo>
                <a:cubicBezTo>
                  <a:pt x="974973" y="344094"/>
                  <a:pt x="344332" y="996162"/>
                  <a:pt x="344332" y="1797464"/>
                </a:cubicBezTo>
                <a:lnTo>
                  <a:pt x="344332" y="1965709"/>
                </a:lnTo>
                <a:cubicBezTo>
                  <a:pt x="344332" y="2767011"/>
                  <a:pt x="974973" y="3419079"/>
                  <a:pt x="1750196" y="3419079"/>
                </a:cubicBezTo>
                <a:lnTo>
                  <a:pt x="1877656" y="3419079"/>
                </a:lnTo>
                <a:lnTo>
                  <a:pt x="2746096" y="3419079"/>
                </a:lnTo>
                <a:lnTo>
                  <a:pt x="2801265" y="3419079"/>
                </a:lnTo>
                <a:cubicBezTo>
                  <a:pt x="3155109" y="3419079"/>
                  <a:pt x="3442369" y="3132017"/>
                  <a:pt x="3442369" y="2778417"/>
                </a:cubicBezTo>
                <a:lnTo>
                  <a:pt x="3442369" y="2693819"/>
                </a:lnTo>
                <a:cubicBezTo>
                  <a:pt x="3442369" y="2346874"/>
                  <a:pt x="3221692" y="2053158"/>
                  <a:pt x="2960114" y="2053158"/>
                </a:cubicBezTo>
                <a:lnTo>
                  <a:pt x="2305693" y="2053158"/>
                </a:lnTo>
                <a:lnTo>
                  <a:pt x="2305693" y="1709064"/>
                </a:lnTo>
                <a:lnTo>
                  <a:pt x="2960114" y="1709064"/>
                </a:lnTo>
                <a:cubicBezTo>
                  <a:pt x="3415736" y="1709064"/>
                  <a:pt x="3786701" y="2151063"/>
                  <a:pt x="3786701" y="2693819"/>
                </a:cubicBezTo>
                <a:lnTo>
                  <a:pt x="3786701" y="2778417"/>
                </a:lnTo>
                <a:cubicBezTo>
                  <a:pt x="3786701" y="3321173"/>
                  <a:pt x="3344396" y="3763172"/>
                  <a:pt x="2801265" y="3763172"/>
                </a:cubicBezTo>
                <a:lnTo>
                  <a:pt x="2746096" y="3763172"/>
                </a:lnTo>
                <a:lnTo>
                  <a:pt x="1877656" y="3763172"/>
                </a:lnTo>
                <a:lnTo>
                  <a:pt x="1750196" y="3763172"/>
                </a:lnTo>
                <a:cubicBezTo>
                  <a:pt x="784735" y="3763172"/>
                  <a:pt x="0" y="2957118"/>
                  <a:pt x="0" y="1965709"/>
                </a:cubicBezTo>
                <a:lnTo>
                  <a:pt x="0" y="1797464"/>
                </a:lnTo>
                <a:cubicBezTo>
                  <a:pt x="0" y="806055"/>
                  <a:pt x="784735" y="0"/>
                  <a:pt x="1750196" y="0"/>
                </a:cubicBezTo>
                <a:close/>
              </a:path>
            </a:pathLst>
          </a:custGeom>
          <a:solidFill>
            <a:schemeClr val="bg2"/>
          </a:solidFill>
          <a:ln w="9505" cap="flat">
            <a:noFill/>
            <a:prstDash val="solid"/>
            <a:miter/>
          </a:ln>
        </p:spPr>
        <p:txBody>
          <a:bodyPr rtlCol="0" anchor="ctr"/>
          <a:lstStyle/>
          <a:p>
            <a:endParaRPr lang="en-GB"/>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nchor="ctr"/>
          <a:lstStyle>
            <a:lvl1pPr algn="ctr">
              <a:defRPr b="1" i="0">
                <a:solidFill>
                  <a:schemeClr val="accent1"/>
                </a:solidFill>
                <a:latin typeface="Arial" panose="020B0604020202020204" pitchFamily="34" charset="0"/>
                <a:cs typeface="Arial" panose="020B0604020202020204" pitchFamily="34" charset="0"/>
              </a:defRPr>
            </a:lvl1pPr>
          </a:lstStyle>
          <a:p>
            <a:r>
              <a:rPr lang="nl-NL" dirty="0"/>
              <a:t>“Quote”</a:t>
            </a:r>
            <a:endParaRPr lang="en-GB" dirty="0"/>
          </a:p>
        </p:txBody>
      </p:sp>
    </p:spTree>
    <p:extLst>
      <p:ext uri="{BB962C8B-B14F-4D97-AF65-F5344CB8AC3E}">
        <p14:creationId xmlns:p14="http://schemas.microsoft.com/office/powerpoint/2010/main" val="21810673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Krul Blauw">
    <p:bg>
      <p:bgPr>
        <a:solidFill>
          <a:schemeClr val="accent1"/>
        </a:solidFill>
        <a:effectLst/>
      </p:bgPr>
    </p:bg>
    <p:spTree>
      <p:nvGrpSpPr>
        <p:cNvPr id="1" name=""/>
        <p:cNvGrpSpPr/>
        <p:nvPr/>
      </p:nvGrpSpPr>
      <p:grpSpPr>
        <a:xfrm>
          <a:off x="0" y="0"/>
          <a:ext cx="0" cy="0"/>
          <a:chOff x="0" y="0"/>
          <a:chExt cx="0" cy="0"/>
        </a:xfrm>
      </p:grpSpPr>
      <p:sp>
        <p:nvSpPr>
          <p:cNvPr id="2" name="Vrije vorm 1">
            <a:extLst>
              <a:ext uri="{FF2B5EF4-FFF2-40B4-BE49-F238E27FC236}">
                <a16:creationId xmlns:a16="http://schemas.microsoft.com/office/drawing/2014/main" id="{B815871F-5798-1342-9751-82D9E8F9940F}"/>
              </a:ext>
            </a:extLst>
          </p:cNvPr>
          <p:cNvSpPr/>
          <p:nvPr userDrawn="1"/>
        </p:nvSpPr>
        <p:spPr>
          <a:xfrm>
            <a:off x="4240386" y="1577340"/>
            <a:ext cx="3711227" cy="3703320"/>
          </a:xfrm>
          <a:custGeom>
            <a:avLst/>
            <a:gdLst>
              <a:gd name="connsiteX0" fmla="*/ 1821535 w 4622800"/>
              <a:gd name="connsiteY0" fmla="*/ 849779 h 4612951"/>
              <a:gd name="connsiteX1" fmla="*/ 1876705 w 4622800"/>
              <a:gd name="connsiteY1" fmla="*/ 849779 h 4612951"/>
              <a:gd name="connsiteX2" fmla="*/ 2745144 w 4622800"/>
              <a:gd name="connsiteY2" fmla="*/ 849779 h 4612951"/>
              <a:gd name="connsiteX3" fmla="*/ 2872604 w 4622800"/>
              <a:gd name="connsiteY3" fmla="*/ 849779 h 4612951"/>
              <a:gd name="connsiteX4" fmla="*/ 4622800 w 4622800"/>
              <a:gd name="connsiteY4" fmla="*/ 2647243 h 4612951"/>
              <a:gd name="connsiteX5" fmla="*/ 4622800 w 4622800"/>
              <a:gd name="connsiteY5" fmla="*/ 2815488 h 4612951"/>
              <a:gd name="connsiteX6" fmla="*/ 2872604 w 4622800"/>
              <a:gd name="connsiteY6" fmla="*/ 4612951 h 4612951"/>
              <a:gd name="connsiteX7" fmla="*/ 1876705 w 4622800"/>
              <a:gd name="connsiteY7" fmla="*/ 4612951 h 4612951"/>
              <a:gd name="connsiteX8" fmla="*/ 1876705 w 4622800"/>
              <a:gd name="connsiteY8" fmla="*/ 4268857 h 4612951"/>
              <a:gd name="connsiteX9" fmla="*/ 2872604 w 4622800"/>
              <a:gd name="connsiteY9" fmla="*/ 4268857 h 4612951"/>
              <a:gd name="connsiteX10" fmla="*/ 4278468 w 4622800"/>
              <a:gd name="connsiteY10" fmla="*/ 2815488 h 4612951"/>
              <a:gd name="connsiteX11" fmla="*/ 4278468 w 4622800"/>
              <a:gd name="connsiteY11" fmla="*/ 2647243 h 4612951"/>
              <a:gd name="connsiteX12" fmla="*/ 2872604 w 4622800"/>
              <a:gd name="connsiteY12" fmla="*/ 1193873 h 4612951"/>
              <a:gd name="connsiteX13" fmla="*/ 2745144 w 4622800"/>
              <a:gd name="connsiteY13" fmla="*/ 1193873 h 4612951"/>
              <a:gd name="connsiteX14" fmla="*/ 1876705 w 4622800"/>
              <a:gd name="connsiteY14" fmla="*/ 1193873 h 4612951"/>
              <a:gd name="connsiteX15" fmla="*/ 1821535 w 4622800"/>
              <a:gd name="connsiteY15" fmla="*/ 1193873 h 4612951"/>
              <a:gd name="connsiteX16" fmla="*/ 1180431 w 4622800"/>
              <a:gd name="connsiteY16" fmla="*/ 1834534 h 4612951"/>
              <a:gd name="connsiteX17" fmla="*/ 1180431 w 4622800"/>
              <a:gd name="connsiteY17" fmla="*/ 1919132 h 4612951"/>
              <a:gd name="connsiteX18" fmla="*/ 1821535 w 4622800"/>
              <a:gd name="connsiteY18" fmla="*/ 2559793 h 4612951"/>
              <a:gd name="connsiteX19" fmla="*/ 2745144 w 4622800"/>
              <a:gd name="connsiteY19" fmla="*/ 2559793 h 4612951"/>
              <a:gd name="connsiteX20" fmla="*/ 2745144 w 4622800"/>
              <a:gd name="connsiteY20" fmla="*/ 2903888 h 4612951"/>
              <a:gd name="connsiteX21" fmla="*/ 1821535 w 4622800"/>
              <a:gd name="connsiteY21" fmla="*/ 2903888 h 4612951"/>
              <a:gd name="connsiteX22" fmla="*/ 836099 w 4622800"/>
              <a:gd name="connsiteY22" fmla="*/ 1919132 h 4612951"/>
              <a:gd name="connsiteX23" fmla="*/ 836099 w 4622800"/>
              <a:gd name="connsiteY23" fmla="*/ 1834534 h 4612951"/>
              <a:gd name="connsiteX24" fmla="*/ 1821535 w 4622800"/>
              <a:gd name="connsiteY24" fmla="*/ 849779 h 4612951"/>
              <a:gd name="connsiteX25" fmla="*/ 1750196 w 4622800"/>
              <a:gd name="connsiteY25" fmla="*/ 0 h 4612951"/>
              <a:gd name="connsiteX26" fmla="*/ 2746096 w 4622800"/>
              <a:gd name="connsiteY26" fmla="*/ 0 h 4612951"/>
              <a:gd name="connsiteX27" fmla="*/ 2746096 w 4622800"/>
              <a:gd name="connsiteY27" fmla="*/ 344094 h 4612951"/>
              <a:gd name="connsiteX28" fmla="*/ 1750196 w 4622800"/>
              <a:gd name="connsiteY28" fmla="*/ 344094 h 4612951"/>
              <a:gd name="connsiteX29" fmla="*/ 344332 w 4622800"/>
              <a:gd name="connsiteY29" fmla="*/ 1797464 h 4612951"/>
              <a:gd name="connsiteX30" fmla="*/ 344332 w 4622800"/>
              <a:gd name="connsiteY30" fmla="*/ 1965709 h 4612951"/>
              <a:gd name="connsiteX31" fmla="*/ 1750196 w 4622800"/>
              <a:gd name="connsiteY31" fmla="*/ 3419079 h 4612951"/>
              <a:gd name="connsiteX32" fmla="*/ 1877656 w 4622800"/>
              <a:gd name="connsiteY32" fmla="*/ 3419079 h 4612951"/>
              <a:gd name="connsiteX33" fmla="*/ 2746096 w 4622800"/>
              <a:gd name="connsiteY33" fmla="*/ 3419079 h 4612951"/>
              <a:gd name="connsiteX34" fmla="*/ 2801265 w 4622800"/>
              <a:gd name="connsiteY34" fmla="*/ 3419079 h 4612951"/>
              <a:gd name="connsiteX35" fmla="*/ 3442369 w 4622800"/>
              <a:gd name="connsiteY35" fmla="*/ 2778417 h 4612951"/>
              <a:gd name="connsiteX36" fmla="*/ 3442369 w 4622800"/>
              <a:gd name="connsiteY36" fmla="*/ 2693819 h 4612951"/>
              <a:gd name="connsiteX37" fmla="*/ 2960114 w 4622800"/>
              <a:gd name="connsiteY37" fmla="*/ 2053158 h 4612951"/>
              <a:gd name="connsiteX38" fmla="*/ 2305693 w 4622800"/>
              <a:gd name="connsiteY38" fmla="*/ 2053158 h 4612951"/>
              <a:gd name="connsiteX39" fmla="*/ 2305693 w 4622800"/>
              <a:gd name="connsiteY39" fmla="*/ 1709064 h 4612951"/>
              <a:gd name="connsiteX40" fmla="*/ 2960114 w 4622800"/>
              <a:gd name="connsiteY40" fmla="*/ 1709064 h 4612951"/>
              <a:gd name="connsiteX41" fmla="*/ 3786701 w 4622800"/>
              <a:gd name="connsiteY41" fmla="*/ 2693819 h 4612951"/>
              <a:gd name="connsiteX42" fmla="*/ 3786701 w 4622800"/>
              <a:gd name="connsiteY42" fmla="*/ 2778417 h 4612951"/>
              <a:gd name="connsiteX43" fmla="*/ 2801265 w 4622800"/>
              <a:gd name="connsiteY43" fmla="*/ 3763172 h 4612951"/>
              <a:gd name="connsiteX44" fmla="*/ 2746096 w 4622800"/>
              <a:gd name="connsiteY44" fmla="*/ 3763172 h 4612951"/>
              <a:gd name="connsiteX45" fmla="*/ 1877656 w 4622800"/>
              <a:gd name="connsiteY45" fmla="*/ 3763172 h 4612951"/>
              <a:gd name="connsiteX46" fmla="*/ 1750196 w 4622800"/>
              <a:gd name="connsiteY46" fmla="*/ 3763172 h 4612951"/>
              <a:gd name="connsiteX47" fmla="*/ 0 w 4622800"/>
              <a:gd name="connsiteY47" fmla="*/ 1965709 h 4612951"/>
              <a:gd name="connsiteX48" fmla="*/ 0 w 4622800"/>
              <a:gd name="connsiteY48" fmla="*/ 1797464 h 4612951"/>
              <a:gd name="connsiteX49" fmla="*/ 1750196 w 4622800"/>
              <a:gd name="connsiteY49" fmla="*/ 0 h 461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622800" h="4612951">
                <a:moveTo>
                  <a:pt x="1821535" y="849779"/>
                </a:moveTo>
                <a:lnTo>
                  <a:pt x="1876705" y="849779"/>
                </a:lnTo>
                <a:lnTo>
                  <a:pt x="2745144" y="849779"/>
                </a:lnTo>
                <a:lnTo>
                  <a:pt x="2872604" y="849779"/>
                </a:lnTo>
                <a:cubicBezTo>
                  <a:pt x="3838066" y="849779"/>
                  <a:pt x="4622800" y="1655834"/>
                  <a:pt x="4622800" y="2647243"/>
                </a:cubicBezTo>
                <a:lnTo>
                  <a:pt x="4622800" y="2815488"/>
                </a:lnTo>
                <a:cubicBezTo>
                  <a:pt x="4622800" y="3806897"/>
                  <a:pt x="3837114" y="4612951"/>
                  <a:pt x="2872604" y="4612951"/>
                </a:cubicBezTo>
                <a:lnTo>
                  <a:pt x="1876705" y="4612951"/>
                </a:lnTo>
                <a:lnTo>
                  <a:pt x="1876705" y="4268857"/>
                </a:lnTo>
                <a:lnTo>
                  <a:pt x="2872604" y="4268857"/>
                </a:lnTo>
                <a:cubicBezTo>
                  <a:pt x="3647827" y="4268857"/>
                  <a:pt x="4278468" y="3616790"/>
                  <a:pt x="4278468" y="2815488"/>
                </a:cubicBezTo>
                <a:lnTo>
                  <a:pt x="4278468" y="2647243"/>
                </a:lnTo>
                <a:cubicBezTo>
                  <a:pt x="4278468" y="1845941"/>
                  <a:pt x="3647827" y="1193873"/>
                  <a:pt x="2872604" y="1193873"/>
                </a:cubicBezTo>
                <a:lnTo>
                  <a:pt x="2745144" y="1193873"/>
                </a:lnTo>
                <a:lnTo>
                  <a:pt x="1876705" y="1193873"/>
                </a:lnTo>
                <a:lnTo>
                  <a:pt x="1821535" y="1193873"/>
                </a:lnTo>
                <a:cubicBezTo>
                  <a:pt x="1467691" y="1193873"/>
                  <a:pt x="1180431" y="1480935"/>
                  <a:pt x="1180431" y="1834534"/>
                </a:cubicBezTo>
                <a:lnTo>
                  <a:pt x="1180431" y="1919132"/>
                </a:lnTo>
                <a:cubicBezTo>
                  <a:pt x="1180431" y="2272732"/>
                  <a:pt x="1467691" y="2559793"/>
                  <a:pt x="1821535" y="2559793"/>
                </a:cubicBezTo>
                <a:lnTo>
                  <a:pt x="2745144" y="2559793"/>
                </a:lnTo>
                <a:lnTo>
                  <a:pt x="2745144" y="2903888"/>
                </a:lnTo>
                <a:lnTo>
                  <a:pt x="1821535" y="2903888"/>
                </a:lnTo>
                <a:cubicBezTo>
                  <a:pt x="1278404" y="2903888"/>
                  <a:pt x="836099" y="2461888"/>
                  <a:pt x="836099" y="1919132"/>
                </a:cubicBezTo>
                <a:lnTo>
                  <a:pt x="836099" y="1834534"/>
                </a:lnTo>
                <a:cubicBezTo>
                  <a:pt x="836099" y="1291778"/>
                  <a:pt x="1278404" y="849779"/>
                  <a:pt x="1821535" y="849779"/>
                </a:cubicBezTo>
                <a:close/>
                <a:moveTo>
                  <a:pt x="1750196" y="0"/>
                </a:moveTo>
                <a:lnTo>
                  <a:pt x="2746096" y="0"/>
                </a:lnTo>
                <a:lnTo>
                  <a:pt x="2746096" y="344094"/>
                </a:lnTo>
                <a:lnTo>
                  <a:pt x="1750196" y="344094"/>
                </a:lnTo>
                <a:cubicBezTo>
                  <a:pt x="974973" y="344094"/>
                  <a:pt x="344332" y="996162"/>
                  <a:pt x="344332" y="1797464"/>
                </a:cubicBezTo>
                <a:lnTo>
                  <a:pt x="344332" y="1965709"/>
                </a:lnTo>
                <a:cubicBezTo>
                  <a:pt x="344332" y="2767011"/>
                  <a:pt x="974973" y="3419079"/>
                  <a:pt x="1750196" y="3419079"/>
                </a:cubicBezTo>
                <a:lnTo>
                  <a:pt x="1877656" y="3419079"/>
                </a:lnTo>
                <a:lnTo>
                  <a:pt x="2746096" y="3419079"/>
                </a:lnTo>
                <a:lnTo>
                  <a:pt x="2801265" y="3419079"/>
                </a:lnTo>
                <a:cubicBezTo>
                  <a:pt x="3155109" y="3419079"/>
                  <a:pt x="3442369" y="3132017"/>
                  <a:pt x="3442369" y="2778417"/>
                </a:cubicBezTo>
                <a:lnTo>
                  <a:pt x="3442369" y="2693819"/>
                </a:lnTo>
                <a:cubicBezTo>
                  <a:pt x="3442369" y="2346874"/>
                  <a:pt x="3221692" y="2053158"/>
                  <a:pt x="2960114" y="2053158"/>
                </a:cubicBezTo>
                <a:lnTo>
                  <a:pt x="2305693" y="2053158"/>
                </a:lnTo>
                <a:lnTo>
                  <a:pt x="2305693" y="1709064"/>
                </a:lnTo>
                <a:lnTo>
                  <a:pt x="2960114" y="1709064"/>
                </a:lnTo>
                <a:cubicBezTo>
                  <a:pt x="3415736" y="1709064"/>
                  <a:pt x="3786701" y="2151063"/>
                  <a:pt x="3786701" y="2693819"/>
                </a:cubicBezTo>
                <a:lnTo>
                  <a:pt x="3786701" y="2778417"/>
                </a:lnTo>
                <a:cubicBezTo>
                  <a:pt x="3786701" y="3321173"/>
                  <a:pt x="3344396" y="3763172"/>
                  <a:pt x="2801265" y="3763172"/>
                </a:cubicBezTo>
                <a:lnTo>
                  <a:pt x="2746096" y="3763172"/>
                </a:lnTo>
                <a:lnTo>
                  <a:pt x="1877656" y="3763172"/>
                </a:lnTo>
                <a:lnTo>
                  <a:pt x="1750196" y="3763172"/>
                </a:lnTo>
                <a:cubicBezTo>
                  <a:pt x="784735" y="3763172"/>
                  <a:pt x="0" y="2957118"/>
                  <a:pt x="0" y="1965709"/>
                </a:cubicBezTo>
                <a:lnTo>
                  <a:pt x="0" y="1797464"/>
                </a:lnTo>
                <a:cubicBezTo>
                  <a:pt x="0" y="806055"/>
                  <a:pt x="784735" y="0"/>
                  <a:pt x="1750196" y="0"/>
                </a:cubicBezTo>
                <a:close/>
              </a:path>
            </a:pathLst>
          </a:custGeom>
          <a:solidFill>
            <a:schemeClr val="tx2"/>
          </a:solidFill>
          <a:ln w="9505" cap="flat">
            <a:noFill/>
            <a:prstDash val="solid"/>
            <a:miter/>
          </a:ln>
        </p:spPr>
        <p:txBody>
          <a:bodyPr rtlCol="0" anchor="ctr"/>
          <a:lstStyle/>
          <a:p>
            <a:endParaRPr lang="en-GB"/>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nchor="ctr"/>
          <a:lstStyle>
            <a:lvl1pPr algn="ctr">
              <a:defRPr b="1" i="0">
                <a:solidFill>
                  <a:schemeClr val="bg1"/>
                </a:solidFill>
                <a:latin typeface="Arial" panose="020B0604020202020204" pitchFamily="34" charset="0"/>
                <a:cs typeface="Arial" panose="020B0604020202020204" pitchFamily="34" charset="0"/>
              </a:defRPr>
            </a:lvl1pPr>
          </a:lstStyle>
          <a:p>
            <a:r>
              <a:rPr lang="nl-NL" dirty="0"/>
              <a:t>“Quote”</a:t>
            </a:r>
            <a:endParaRPr lang="en-GB" dirty="0"/>
          </a:p>
        </p:txBody>
      </p:sp>
    </p:spTree>
    <p:extLst>
      <p:ext uri="{BB962C8B-B14F-4D97-AF65-F5344CB8AC3E}">
        <p14:creationId xmlns:p14="http://schemas.microsoft.com/office/powerpoint/2010/main" val="10552760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ointer">
    <p:bg>
      <p:bgPr>
        <a:solidFill>
          <a:schemeClr val="bg1"/>
        </a:solidFill>
        <a:effectLst/>
      </p:bgPr>
    </p:bg>
    <p:spTree>
      <p:nvGrpSpPr>
        <p:cNvPr id="1" name=""/>
        <p:cNvGrpSpPr/>
        <p:nvPr/>
      </p:nvGrpSpPr>
      <p:grpSpPr>
        <a:xfrm>
          <a:off x="0" y="0"/>
          <a:ext cx="0" cy="0"/>
          <a:chOff x="0" y="0"/>
          <a:chExt cx="0" cy="0"/>
        </a:xfrm>
      </p:grpSpPr>
      <p:sp>
        <p:nvSpPr>
          <p:cNvPr id="5" name="Graphic 8">
            <a:extLst>
              <a:ext uri="{FF2B5EF4-FFF2-40B4-BE49-F238E27FC236}">
                <a16:creationId xmlns:a16="http://schemas.microsoft.com/office/drawing/2014/main" id="{19FAA20D-CF52-614B-BB7F-DF22C8139CA8}"/>
              </a:ext>
            </a:extLst>
          </p:cNvPr>
          <p:cNvSpPr/>
          <p:nvPr userDrawn="1"/>
        </p:nvSpPr>
        <p:spPr>
          <a:xfrm>
            <a:off x="4159679" y="805865"/>
            <a:ext cx="3872639" cy="5238649"/>
          </a:xfrm>
          <a:custGeom>
            <a:avLst/>
            <a:gdLst>
              <a:gd name="connsiteX0" fmla="*/ 0 w 2700337"/>
              <a:gd name="connsiteY0" fmla="*/ 1349693 h 3652837"/>
              <a:gd name="connsiteX1" fmla="*/ 1349693 w 2700337"/>
              <a:gd name="connsiteY1" fmla="*/ 3652838 h 3652837"/>
              <a:gd name="connsiteX2" fmla="*/ 2700338 w 2700337"/>
              <a:gd name="connsiteY2" fmla="*/ 1349693 h 3652837"/>
              <a:gd name="connsiteX3" fmla="*/ 1349693 w 2700337"/>
              <a:gd name="connsiteY3" fmla="*/ 0 h 3652837"/>
              <a:gd name="connsiteX4" fmla="*/ 0 w 2700337"/>
              <a:gd name="connsiteY4" fmla="*/ 1349693 h 365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0337" h="3652837">
                <a:moveTo>
                  <a:pt x="0" y="1349693"/>
                </a:moveTo>
                <a:cubicBezTo>
                  <a:pt x="0" y="2095500"/>
                  <a:pt x="1349693" y="3652838"/>
                  <a:pt x="1349693" y="3652838"/>
                </a:cubicBezTo>
                <a:cubicBezTo>
                  <a:pt x="1349693" y="3652838"/>
                  <a:pt x="2700338" y="2095500"/>
                  <a:pt x="2700338" y="1349693"/>
                </a:cubicBezTo>
                <a:cubicBezTo>
                  <a:pt x="2700338" y="604838"/>
                  <a:pt x="2095500" y="0"/>
                  <a:pt x="1349693" y="0"/>
                </a:cubicBezTo>
                <a:cubicBezTo>
                  <a:pt x="604838" y="0"/>
                  <a:pt x="0" y="604838"/>
                  <a:pt x="0" y="1349693"/>
                </a:cubicBezTo>
              </a:path>
            </a:pathLst>
          </a:custGeom>
          <a:solidFill>
            <a:schemeClr val="bg2"/>
          </a:solidFill>
          <a:ln w="9525" cap="flat">
            <a:noFill/>
            <a:prstDash val="solid"/>
            <a:miter/>
          </a:ln>
        </p:spPr>
        <p:txBody>
          <a:bodyPr rtlCol="0" anchor="ctr"/>
          <a:lstStyle/>
          <a:p>
            <a:endParaRPr lang="en-GB"/>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nchor="ctr"/>
          <a:lstStyle>
            <a:lvl1pPr algn="ctr">
              <a:defRPr b="1" i="0">
                <a:solidFill>
                  <a:schemeClr val="accent1"/>
                </a:solidFill>
                <a:latin typeface="Arial" panose="020B0604020202020204" pitchFamily="34" charset="0"/>
                <a:cs typeface="Arial" panose="020B0604020202020204" pitchFamily="34" charset="0"/>
              </a:defRPr>
            </a:lvl1pPr>
          </a:lstStyle>
          <a:p>
            <a:r>
              <a:rPr lang="nl-NL" dirty="0"/>
              <a:t>“Quote”</a:t>
            </a:r>
            <a:endParaRPr lang="en-GB" dirty="0"/>
          </a:p>
        </p:txBody>
      </p:sp>
    </p:spTree>
    <p:extLst>
      <p:ext uri="{BB962C8B-B14F-4D97-AF65-F5344CB8AC3E}">
        <p14:creationId xmlns:p14="http://schemas.microsoft.com/office/powerpoint/2010/main" val="20614465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ointer Blauw">
    <p:bg>
      <p:bgPr>
        <a:solidFill>
          <a:schemeClr val="accent1"/>
        </a:solidFill>
        <a:effectLst/>
      </p:bgPr>
    </p:bg>
    <p:spTree>
      <p:nvGrpSpPr>
        <p:cNvPr id="1" name=""/>
        <p:cNvGrpSpPr/>
        <p:nvPr/>
      </p:nvGrpSpPr>
      <p:grpSpPr>
        <a:xfrm>
          <a:off x="0" y="0"/>
          <a:ext cx="0" cy="0"/>
          <a:chOff x="0" y="0"/>
          <a:chExt cx="0" cy="0"/>
        </a:xfrm>
      </p:grpSpPr>
      <p:sp>
        <p:nvSpPr>
          <p:cNvPr id="5" name="Graphic 8">
            <a:extLst>
              <a:ext uri="{FF2B5EF4-FFF2-40B4-BE49-F238E27FC236}">
                <a16:creationId xmlns:a16="http://schemas.microsoft.com/office/drawing/2014/main" id="{D1646417-BA5D-7644-A25F-C69EC5E67CE6}"/>
              </a:ext>
            </a:extLst>
          </p:cNvPr>
          <p:cNvSpPr/>
          <p:nvPr userDrawn="1"/>
        </p:nvSpPr>
        <p:spPr>
          <a:xfrm>
            <a:off x="4159679" y="805865"/>
            <a:ext cx="3872639" cy="5238649"/>
          </a:xfrm>
          <a:custGeom>
            <a:avLst/>
            <a:gdLst>
              <a:gd name="connsiteX0" fmla="*/ 0 w 2700337"/>
              <a:gd name="connsiteY0" fmla="*/ 1349693 h 3652837"/>
              <a:gd name="connsiteX1" fmla="*/ 1349693 w 2700337"/>
              <a:gd name="connsiteY1" fmla="*/ 3652838 h 3652837"/>
              <a:gd name="connsiteX2" fmla="*/ 2700338 w 2700337"/>
              <a:gd name="connsiteY2" fmla="*/ 1349693 h 3652837"/>
              <a:gd name="connsiteX3" fmla="*/ 1349693 w 2700337"/>
              <a:gd name="connsiteY3" fmla="*/ 0 h 3652837"/>
              <a:gd name="connsiteX4" fmla="*/ 0 w 2700337"/>
              <a:gd name="connsiteY4" fmla="*/ 1349693 h 365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0337" h="3652837">
                <a:moveTo>
                  <a:pt x="0" y="1349693"/>
                </a:moveTo>
                <a:cubicBezTo>
                  <a:pt x="0" y="2095500"/>
                  <a:pt x="1349693" y="3652838"/>
                  <a:pt x="1349693" y="3652838"/>
                </a:cubicBezTo>
                <a:cubicBezTo>
                  <a:pt x="1349693" y="3652838"/>
                  <a:pt x="2700338" y="2095500"/>
                  <a:pt x="2700338" y="1349693"/>
                </a:cubicBezTo>
                <a:cubicBezTo>
                  <a:pt x="2700338" y="604838"/>
                  <a:pt x="2095500" y="0"/>
                  <a:pt x="1349693" y="0"/>
                </a:cubicBezTo>
                <a:cubicBezTo>
                  <a:pt x="604838" y="0"/>
                  <a:pt x="0" y="604838"/>
                  <a:pt x="0" y="1349693"/>
                </a:cubicBezTo>
              </a:path>
            </a:pathLst>
          </a:custGeom>
          <a:solidFill>
            <a:srgbClr val="0037A6"/>
          </a:solidFill>
          <a:ln w="9525" cap="flat">
            <a:noFill/>
            <a:prstDash val="solid"/>
            <a:miter/>
          </a:ln>
        </p:spPr>
        <p:txBody>
          <a:bodyPr rtlCol="0" anchor="ctr"/>
          <a:lstStyle/>
          <a:p>
            <a:endParaRPr lang="en-GB"/>
          </a:p>
        </p:txBody>
      </p:sp>
      <p:sp>
        <p:nvSpPr>
          <p:cNvPr id="4" name="Titel 3">
            <a:extLst>
              <a:ext uri="{FF2B5EF4-FFF2-40B4-BE49-F238E27FC236}">
                <a16:creationId xmlns:a16="http://schemas.microsoft.com/office/drawing/2014/main" id="{BE71AAFF-0EA3-F940-A051-84AB3A2EABFF}"/>
              </a:ext>
            </a:extLst>
          </p:cNvPr>
          <p:cNvSpPr>
            <a:spLocks noGrp="1"/>
          </p:cNvSpPr>
          <p:nvPr>
            <p:ph type="title" hasCustomPrompt="1"/>
          </p:nvPr>
        </p:nvSpPr>
        <p:spPr>
          <a:xfrm>
            <a:off x="838199" y="2247900"/>
            <a:ext cx="10515600" cy="2354580"/>
          </a:xfrm>
        </p:spPr>
        <p:txBody>
          <a:bodyPr anchor="ctr"/>
          <a:lstStyle>
            <a:lvl1pPr algn="ctr">
              <a:defRPr b="1" i="0">
                <a:solidFill>
                  <a:schemeClr val="bg1"/>
                </a:solidFill>
                <a:latin typeface="Arial" panose="020B0604020202020204" pitchFamily="34" charset="0"/>
                <a:cs typeface="Arial" panose="020B0604020202020204" pitchFamily="34" charset="0"/>
              </a:defRPr>
            </a:lvl1pPr>
          </a:lstStyle>
          <a:p>
            <a:r>
              <a:rPr lang="nl-NL" dirty="0"/>
              <a:t>“Quote”</a:t>
            </a:r>
            <a:endParaRPr lang="en-GB" dirty="0"/>
          </a:p>
        </p:txBody>
      </p:sp>
    </p:spTree>
    <p:extLst>
      <p:ext uri="{BB962C8B-B14F-4D97-AF65-F5344CB8AC3E}">
        <p14:creationId xmlns:p14="http://schemas.microsoft.com/office/powerpoint/2010/main" val="9662866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Afb">
    <p:bg>
      <p:bgPr>
        <a:solidFill>
          <a:schemeClr val="bg1"/>
        </a:solidFill>
        <a:effectLst/>
      </p:bgPr>
    </p:bg>
    <p:spTree>
      <p:nvGrpSpPr>
        <p:cNvPr id="1" name=""/>
        <p:cNvGrpSpPr/>
        <p:nvPr/>
      </p:nvGrpSpPr>
      <p:grpSpPr>
        <a:xfrm>
          <a:off x="0" y="0"/>
          <a:ext cx="0" cy="0"/>
          <a:chOff x="0" y="0"/>
          <a:chExt cx="0" cy="0"/>
        </a:xfrm>
      </p:grpSpPr>
      <p:sp>
        <p:nvSpPr>
          <p:cNvPr id="15" name="Tijdelijke aanduiding voor afbeelding 14">
            <a:extLst>
              <a:ext uri="{FF2B5EF4-FFF2-40B4-BE49-F238E27FC236}">
                <a16:creationId xmlns:a16="http://schemas.microsoft.com/office/drawing/2014/main" id="{3AB86027-06D0-7046-8B1D-8F62EFB2327A}"/>
              </a:ext>
            </a:extLst>
          </p:cNvPr>
          <p:cNvSpPr>
            <a:spLocks noGrp="1"/>
          </p:cNvSpPr>
          <p:nvPr>
            <p:ph type="pic" sz="quarter" idx="10"/>
          </p:nvPr>
        </p:nvSpPr>
        <p:spPr>
          <a:xfrm>
            <a:off x="8424748" y="-2"/>
            <a:ext cx="3767253" cy="6858003"/>
          </a:xfrm>
          <a:custGeom>
            <a:avLst/>
            <a:gdLst>
              <a:gd name="connsiteX0" fmla="*/ 569248 w 3767253"/>
              <a:gd name="connsiteY0" fmla="*/ 0 h 6858003"/>
              <a:gd name="connsiteX1" fmla="*/ 3767253 w 3767253"/>
              <a:gd name="connsiteY1" fmla="*/ 0 h 6858003"/>
              <a:gd name="connsiteX2" fmla="*/ 3767253 w 3767253"/>
              <a:gd name="connsiteY2" fmla="*/ 6858003 h 6858003"/>
              <a:gd name="connsiteX3" fmla="*/ 2432524 w 3767253"/>
              <a:gd name="connsiteY3" fmla="*/ 6858003 h 6858003"/>
              <a:gd name="connsiteX4" fmla="*/ 2335271 w 3767253"/>
              <a:gd name="connsiteY4" fmla="*/ 6726165 h 6858003"/>
              <a:gd name="connsiteX5" fmla="*/ 0 w 3767253"/>
              <a:gd name="connsiteY5" fmla="*/ 2038652 h 6858003"/>
              <a:gd name="connsiteX6" fmla="*/ 475422 w 3767253"/>
              <a:gd name="connsiteY6"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7253" h="6858003">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solidFill>
            <a:schemeClr val="accent2"/>
          </a:solidFill>
        </p:spPr>
        <p:txBody>
          <a:bodyPr wrap="square" anchor="ctr">
            <a:noAutofit/>
          </a:bodyPr>
          <a:lstStyle>
            <a:lvl1pPr algn="ctr">
              <a:defRPr sz="1100"/>
            </a:lvl1pPr>
          </a:lstStyle>
          <a:p>
            <a:endParaRPr lang="en-GB"/>
          </a:p>
        </p:txBody>
      </p:sp>
      <p:sp>
        <p:nvSpPr>
          <p:cNvPr id="9" name="Tijdelijke aanduiding voor titel 1">
            <a:extLst>
              <a:ext uri="{FF2B5EF4-FFF2-40B4-BE49-F238E27FC236}">
                <a16:creationId xmlns:a16="http://schemas.microsoft.com/office/drawing/2014/main" id="{5FB79E8C-5E45-7A41-AC8C-2DD7E1432842}"/>
              </a:ext>
            </a:extLst>
          </p:cNvPr>
          <p:cNvSpPr>
            <a:spLocks noGrp="1"/>
          </p:cNvSpPr>
          <p:nvPr>
            <p:ph type="title" hasCustomPrompt="1"/>
          </p:nvPr>
        </p:nvSpPr>
        <p:spPr>
          <a:xfrm>
            <a:off x="1671090" y="1046922"/>
            <a:ext cx="6246341" cy="3710607"/>
          </a:xfrm>
          <a:prstGeom prst="rect">
            <a:avLst/>
          </a:prstGeom>
        </p:spPr>
        <p:txBody>
          <a:bodyPr vert="horz" lIns="91440" tIns="45720" rIns="91440" bIns="45720" rtlCol="0" anchor="ctr">
            <a:normAutofit/>
          </a:bodyPr>
          <a:lstStyle>
            <a:lvl1pPr algn="l">
              <a:defRPr sz="4000"/>
            </a:lvl1pPr>
          </a:lstStyle>
          <a:p>
            <a:r>
              <a:rPr lang="nl-NL" dirty="0"/>
              <a:t>“Hier komt een quote”</a:t>
            </a:r>
            <a:endParaRPr lang="en-GB" dirty="0"/>
          </a:p>
        </p:txBody>
      </p:sp>
      <p:sp>
        <p:nvSpPr>
          <p:cNvPr id="11" name="Vrije vorm 10">
            <a:extLst>
              <a:ext uri="{FF2B5EF4-FFF2-40B4-BE49-F238E27FC236}">
                <a16:creationId xmlns:a16="http://schemas.microsoft.com/office/drawing/2014/main" id="{30F250E3-318A-214D-AB21-3364104A36A4}"/>
              </a:ext>
            </a:extLst>
          </p:cNvPr>
          <p:cNvSpPr/>
          <p:nvPr/>
        </p:nvSpPr>
        <p:spPr>
          <a:xfrm>
            <a:off x="848707" y="5989983"/>
            <a:ext cx="231749" cy="313876"/>
          </a:xfrm>
          <a:custGeom>
            <a:avLst/>
            <a:gdLst>
              <a:gd name="connsiteX0" fmla="*/ 231750 w 231749"/>
              <a:gd name="connsiteY0" fmla="*/ 116026 h 313876"/>
              <a:gd name="connsiteX1" fmla="*/ 115875 w 231749"/>
              <a:gd name="connsiteY1" fmla="*/ 313876 h 313876"/>
              <a:gd name="connsiteX2" fmla="*/ 0 w 231749"/>
              <a:gd name="connsiteY2" fmla="*/ 116026 h 313876"/>
              <a:gd name="connsiteX3" fmla="*/ 115875 w 231749"/>
              <a:gd name="connsiteY3" fmla="*/ 0 h 313876"/>
              <a:gd name="connsiteX4" fmla="*/ 231750 w 231749"/>
              <a:gd name="connsiteY4" fmla="*/ 116026 h 31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749" h="313876">
                <a:moveTo>
                  <a:pt x="231750" y="116026"/>
                </a:moveTo>
                <a:cubicBezTo>
                  <a:pt x="231750" y="179951"/>
                  <a:pt x="115875" y="313876"/>
                  <a:pt x="115875" y="313876"/>
                </a:cubicBezTo>
                <a:cubicBezTo>
                  <a:pt x="115875" y="313876"/>
                  <a:pt x="0" y="179951"/>
                  <a:pt x="0" y="116026"/>
                </a:cubicBezTo>
                <a:cubicBezTo>
                  <a:pt x="0" y="52100"/>
                  <a:pt x="52032" y="0"/>
                  <a:pt x="115875" y="0"/>
                </a:cubicBezTo>
                <a:cubicBezTo>
                  <a:pt x="180037" y="0"/>
                  <a:pt x="231750" y="51780"/>
                  <a:pt x="231750" y="116026"/>
                </a:cubicBezTo>
              </a:path>
            </a:pathLst>
          </a:custGeom>
          <a:solidFill>
            <a:srgbClr val="FF9E18"/>
          </a:solidFill>
          <a:ln w="3124" cap="flat">
            <a:noFill/>
            <a:prstDash val="solid"/>
            <a:miter/>
          </a:ln>
        </p:spPr>
        <p:txBody>
          <a:bodyPr rtlCol="0" anchor="ctr"/>
          <a:lstStyle/>
          <a:p>
            <a:endParaRPr lang="en-GB"/>
          </a:p>
        </p:txBody>
      </p:sp>
      <p:grpSp>
        <p:nvGrpSpPr>
          <p:cNvPr id="12" name="Graphic 2">
            <a:extLst>
              <a:ext uri="{FF2B5EF4-FFF2-40B4-BE49-F238E27FC236}">
                <a16:creationId xmlns:a16="http://schemas.microsoft.com/office/drawing/2014/main" id="{6E41C50E-DEFD-C943-B594-C112262A840D}"/>
              </a:ext>
            </a:extLst>
          </p:cNvPr>
          <p:cNvGrpSpPr/>
          <p:nvPr/>
        </p:nvGrpSpPr>
        <p:grpSpPr>
          <a:xfrm>
            <a:off x="764754" y="6067972"/>
            <a:ext cx="399338" cy="399536"/>
            <a:chOff x="764754" y="6067972"/>
            <a:chExt cx="399338" cy="399536"/>
          </a:xfrm>
          <a:solidFill>
            <a:srgbClr val="FFFFFF"/>
          </a:solidFill>
        </p:grpSpPr>
        <p:sp>
          <p:nvSpPr>
            <p:cNvPr id="13" name="Vrije vorm 12">
              <a:extLst>
                <a:ext uri="{FF2B5EF4-FFF2-40B4-BE49-F238E27FC236}">
                  <a16:creationId xmlns:a16="http://schemas.microsoft.com/office/drawing/2014/main" id="{2D8C1EFD-C5EE-E54E-8C27-604DD49B3DBC}"/>
                </a:ext>
              </a:extLst>
            </p:cNvPr>
            <p:cNvSpPr/>
            <p:nvPr/>
          </p:nvSpPr>
          <p:spPr>
            <a:xfrm>
              <a:off x="836896" y="6141487"/>
              <a:ext cx="327195" cy="326022"/>
            </a:xfrm>
            <a:custGeom>
              <a:avLst/>
              <a:gdLst>
                <a:gd name="connsiteX0" fmla="*/ 176206 w 327195"/>
                <a:gd name="connsiteY0" fmla="*/ 0 h 326022"/>
                <a:gd name="connsiteX1" fmla="*/ 165353 w 327195"/>
                <a:gd name="connsiteY1" fmla="*/ 0 h 326022"/>
                <a:gd name="connsiteX2" fmla="*/ 90018 w 327195"/>
                <a:gd name="connsiteY2" fmla="*/ 0 h 326022"/>
                <a:gd name="connsiteX3" fmla="*/ 85230 w 327195"/>
                <a:gd name="connsiteY3" fmla="*/ 0 h 326022"/>
                <a:gd name="connsiteX4" fmla="*/ 0 w 327195"/>
                <a:gd name="connsiteY4" fmla="*/ 85341 h 326022"/>
                <a:gd name="connsiteX5" fmla="*/ 0 w 327195"/>
                <a:gd name="connsiteY5" fmla="*/ 92693 h 326022"/>
                <a:gd name="connsiteX6" fmla="*/ 85230 w 327195"/>
                <a:gd name="connsiteY6" fmla="*/ 178034 h 326022"/>
                <a:gd name="connsiteX7" fmla="*/ 165034 w 327195"/>
                <a:gd name="connsiteY7" fmla="*/ 178034 h 326022"/>
                <a:gd name="connsiteX8" fmla="*/ 165034 w 327195"/>
                <a:gd name="connsiteY8" fmla="*/ 148308 h 326022"/>
                <a:gd name="connsiteX9" fmla="*/ 85230 w 327195"/>
                <a:gd name="connsiteY9" fmla="*/ 148308 h 326022"/>
                <a:gd name="connsiteX10" fmla="*/ 29687 w 327195"/>
                <a:gd name="connsiteY10" fmla="*/ 92693 h 326022"/>
                <a:gd name="connsiteX11" fmla="*/ 29687 w 327195"/>
                <a:gd name="connsiteY11" fmla="*/ 85341 h 326022"/>
                <a:gd name="connsiteX12" fmla="*/ 85230 w 327195"/>
                <a:gd name="connsiteY12" fmla="*/ 29726 h 326022"/>
                <a:gd name="connsiteX13" fmla="*/ 90018 w 327195"/>
                <a:gd name="connsiteY13" fmla="*/ 29726 h 326022"/>
                <a:gd name="connsiteX14" fmla="*/ 165034 w 327195"/>
                <a:gd name="connsiteY14" fmla="*/ 29726 h 326022"/>
                <a:gd name="connsiteX15" fmla="*/ 175887 w 327195"/>
                <a:gd name="connsiteY15" fmla="*/ 29726 h 326022"/>
                <a:gd name="connsiteX16" fmla="*/ 297508 w 327195"/>
                <a:gd name="connsiteY16" fmla="*/ 155660 h 326022"/>
                <a:gd name="connsiteX17" fmla="*/ 297508 w 327195"/>
                <a:gd name="connsiteY17" fmla="*/ 170363 h 326022"/>
                <a:gd name="connsiteX18" fmla="*/ 175887 w 327195"/>
                <a:gd name="connsiteY18" fmla="*/ 296297 h 326022"/>
                <a:gd name="connsiteX19" fmla="*/ 89699 w 327195"/>
                <a:gd name="connsiteY19" fmla="*/ 296297 h 326022"/>
                <a:gd name="connsiteX20" fmla="*/ 89699 w 327195"/>
                <a:gd name="connsiteY20" fmla="*/ 326022 h 326022"/>
                <a:gd name="connsiteX21" fmla="*/ 175887 w 327195"/>
                <a:gd name="connsiteY21" fmla="*/ 326022 h 326022"/>
                <a:gd name="connsiteX22" fmla="*/ 327195 w 327195"/>
                <a:gd name="connsiteY22" fmla="*/ 170363 h 326022"/>
                <a:gd name="connsiteX23" fmla="*/ 327195 w 327195"/>
                <a:gd name="connsiteY23" fmla="*/ 155660 h 326022"/>
                <a:gd name="connsiteX24" fmla="*/ 176206 w 327195"/>
                <a:gd name="connsiteY24" fmla="*/ 0 h 32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195" h="326022">
                  <a:moveTo>
                    <a:pt x="176206" y="0"/>
                  </a:moveTo>
                  <a:lnTo>
                    <a:pt x="165353" y="0"/>
                  </a:lnTo>
                  <a:lnTo>
                    <a:pt x="90018" y="0"/>
                  </a:lnTo>
                  <a:lnTo>
                    <a:pt x="85230" y="0"/>
                  </a:lnTo>
                  <a:cubicBezTo>
                    <a:pt x="38306" y="0"/>
                    <a:pt x="0" y="38356"/>
                    <a:pt x="0" y="85341"/>
                  </a:cubicBezTo>
                  <a:lnTo>
                    <a:pt x="0" y="92693"/>
                  </a:lnTo>
                  <a:cubicBezTo>
                    <a:pt x="0" y="139678"/>
                    <a:pt x="38306" y="178034"/>
                    <a:pt x="85230" y="178034"/>
                  </a:cubicBezTo>
                  <a:lnTo>
                    <a:pt x="165034" y="178034"/>
                  </a:lnTo>
                  <a:lnTo>
                    <a:pt x="165034" y="148308"/>
                  </a:lnTo>
                  <a:lnTo>
                    <a:pt x="85230" y="148308"/>
                  </a:lnTo>
                  <a:cubicBezTo>
                    <a:pt x="54586" y="148308"/>
                    <a:pt x="29687" y="123377"/>
                    <a:pt x="29687" y="92693"/>
                  </a:cubicBezTo>
                  <a:lnTo>
                    <a:pt x="29687" y="85341"/>
                  </a:lnTo>
                  <a:cubicBezTo>
                    <a:pt x="29687" y="54657"/>
                    <a:pt x="54586" y="29726"/>
                    <a:pt x="85230" y="29726"/>
                  </a:cubicBezTo>
                  <a:lnTo>
                    <a:pt x="90018" y="29726"/>
                  </a:lnTo>
                  <a:lnTo>
                    <a:pt x="165034" y="29726"/>
                  </a:lnTo>
                  <a:lnTo>
                    <a:pt x="175887" y="29726"/>
                  </a:lnTo>
                  <a:cubicBezTo>
                    <a:pt x="242922" y="29726"/>
                    <a:pt x="297508" y="86300"/>
                    <a:pt x="297508" y="155660"/>
                  </a:cubicBezTo>
                  <a:lnTo>
                    <a:pt x="297508" y="170363"/>
                  </a:lnTo>
                  <a:cubicBezTo>
                    <a:pt x="297508" y="239722"/>
                    <a:pt x="242922" y="296297"/>
                    <a:pt x="175887" y="296297"/>
                  </a:cubicBezTo>
                  <a:lnTo>
                    <a:pt x="89699" y="296297"/>
                  </a:lnTo>
                  <a:lnTo>
                    <a:pt x="89699" y="326022"/>
                  </a:lnTo>
                  <a:lnTo>
                    <a:pt x="175887" y="326022"/>
                  </a:lnTo>
                  <a:cubicBezTo>
                    <a:pt x="259202" y="326022"/>
                    <a:pt x="327195" y="256023"/>
                    <a:pt x="327195" y="170363"/>
                  </a:cubicBezTo>
                  <a:lnTo>
                    <a:pt x="327195" y="155660"/>
                  </a:lnTo>
                  <a:cubicBezTo>
                    <a:pt x="327514" y="69679"/>
                    <a:pt x="259841" y="0"/>
                    <a:pt x="176206" y="0"/>
                  </a:cubicBezTo>
                </a:path>
              </a:pathLst>
            </a:custGeom>
            <a:solidFill>
              <a:schemeClr val="accent1"/>
            </a:solidFill>
            <a:ln w="3124" cap="flat">
              <a:noFill/>
              <a:prstDash val="solid"/>
              <a:miter/>
            </a:ln>
          </p:spPr>
          <p:txBody>
            <a:bodyPr rtlCol="0" anchor="ctr"/>
            <a:lstStyle/>
            <a:p>
              <a:endParaRPr lang="en-GB"/>
            </a:p>
          </p:txBody>
        </p:sp>
        <p:sp>
          <p:nvSpPr>
            <p:cNvPr id="14" name="Vrije vorm 13">
              <a:extLst>
                <a:ext uri="{FF2B5EF4-FFF2-40B4-BE49-F238E27FC236}">
                  <a16:creationId xmlns:a16="http://schemas.microsoft.com/office/drawing/2014/main" id="{00C5E162-326A-0046-8D6D-DEB13A00F621}"/>
                </a:ext>
              </a:extLst>
            </p:cNvPr>
            <p:cNvSpPr/>
            <p:nvPr/>
          </p:nvSpPr>
          <p:spPr>
            <a:xfrm>
              <a:off x="764754" y="6067972"/>
              <a:ext cx="327513" cy="326022"/>
            </a:xfrm>
            <a:custGeom>
              <a:avLst/>
              <a:gdLst>
                <a:gd name="connsiteX0" fmla="*/ 237496 w 327513"/>
                <a:gd name="connsiteY0" fmla="*/ 326022 h 326022"/>
                <a:gd name="connsiteX1" fmla="*/ 242284 w 327513"/>
                <a:gd name="connsiteY1" fmla="*/ 326022 h 326022"/>
                <a:gd name="connsiteX2" fmla="*/ 327514 w 327513"/>
                <a:gd name="connsiteY2" fmla="*/ 240681 h 326022"/>
                <a:gd name="connsiteX3" fmla="*/ 327514 w 327513"/>
                <a:gd name="connsiteY3" fmla="*/ 233330 h 326022"/>
                <a:gd name="connsiteX4" fmla="*/ 256010 w 327513"/>
                <a:gd name="connsiteY4" fmla="*/ 147988 h 326022"/>
                <a:gd name="connsiteX5" fmla="*/ 199509 w 327513"/>
                <a:gd name="connsiteY5" fmla="*/ 147988 h 326022"/>
                <a:gd name="connsiteX6" fmla="*/ 199509 w 327513"/>
                <a:gd name="connsiteY6" fmla="*/ 177714 h 326022"/>
                <a:gd name="connsiteX7" fmla="*/ 256010 w 327513"/>
                <a:gd name="connsiteY7" fmla="*/ 177714 h 326022"/>
                <a:gd name="connsiteX8" fmla="*/ 297827 w 327513"/>
                <a:gd name="connsiteY8" fmla="*/ 233330 h 326022"/>
                <a:gd name="connsiteX9" fmla="*/ 297827 w 327513"/>
                <a:gd name="connsiteY9" fmla="*/ 240681 h 326022"/>
                <a:gd name="connsiteX10" fmla="*/ 242284 w 327513"/>
                <a:gd name="connsiteY10" fmla="*/ 296297 h 326022"/>
                <a:gd name="connsiteX11" fmla="*/ 237496 w 327513"/>
                <a:gd name="connsiteY11" fmla="*/ 296297 h 326022"/>
                <a:gd name="connsiteX12" fmla="*/ 162161 w 327513"/>
                <a:gd name="connsiteY12" fmla="*/ 296297 h 326022"/>
                <a:gd name="connsiteX13" fmla="*/ 151308 w 327513"/>
                <a:gd name="connsiteY13" fmla="*/ 296297 h 326022"/>
                <a:gd name="connsiteX14" fmla="*/ 29687 w 327513"/>
                <a:gd name="connsiteY14" fmla="*/ 170363 h 326022"/>
                <a:gd name="connsiteX15" fmla="*/ 29687 w 327513"/>
                <a:gd name="connsiteY15" fmla="*/ 155660 h 326022"/>
                <a:gd name="connsiteX16" fmla="*/ 151308 w 327513"/>
                <a:gd name="connsiteY16" fmla="*/ 29726 h 326022"/>
                <a:gd name="connsiteX17" fmla="*/ 237496 w 327513"/>
                <a:gd name="connsiteY17" fmla="*/ 29726 h 326022"/>
                <a:gd name="connsiteX18" fmla="*/ 237496 w 327513"/>
                <a:gd name="connsiteY18" fmla="*/ 0 h 326022"/>
                <a:gd name="connsiteX19" fmla="*/ 151308 w 327513"/>
                <a:gd name="connsiteY19" fmla="*/ 0 h 326022"/>
                <a:gd name="connsiteX20" fmla="*/ 0 w 327513"/>
                <a:gd name="connsiteY20" fmla="*/ 155660 h 326022"/>
                <a:gd name="connsiteX21" fmla="*/ 0 w 327513"/>
                <a:gd name="connsiteY21" fmla="*/ 170363 h 326022"/>
                <a:gd name="connsiteX22" fmla="*/ 151308 w 327513"/>
                <a:gd name="connsiteY22" fmla="*/ 326022 h 326022"/>
                <a:gd name="connsiteX23" fmla="*/ 162161 w 327513"/>
                <a:gd name="connsiteY23" fmla="*/ 326022 h 326022"/>
                <a:gd name="connsiteX24" fmla="*/ 237496 w 327513"/>
                <a:gd name="connsiteY24" fmla="*/ 326022 h 32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513" h="326022">
                  <a:moveTo>
                    <a:pt x="237496" y="326022"/>
                  </a:moveTo>
                  <a:lnTo>
                    <a:pt x="242284" y="326022"/>
                  </a:lnTo>
                  <a:cubicBezTo>
                    <a:pt x="289208" y="326022"/>
                    <a:pt x="327514" y="287667"/>
                    <a:pt x="327514" y="240681"/>
                  </a:cubicBezTo>
                  <a:lnTo>
                    <a:pt x="327514" y="233330"/>
                  </a:lnTo>
                  <a:cubicBezTo>
                    <a:pt x="327514" y="186344"/>
                    <a:pt x="295593" y="147988"/>
                    <a:pt x="256010" y="147988"/>
                  </a:cubicBezTo>
                  <a:lnTo>
                    <a:pt x="199509" y="147988"/>
                  </a:lnTo>
                  <a:lnTo>
                    <a:pt x="199509" y="177714"/>
                  </a:lnTo>
                  <a:lnTo>
                    <a:pt x="256010" y="177714"/>
                  </a:lnTo>
                  <a:cubicBezTo>
                    <a:pt x="278674" y="177714"/>
                    <a:pt x="297827" y="203284"/>
                    <a:pt x="297827" y="233330"/>
                  </a:cubicBezTo>
                  <a:lnTo>
                    <a:pt x="297827" y="240681"/>
                  </a:lnTo>
                  <a:cubicBezTo>
                    <a:pt x="297827" y="271365"/>
                    <a:pt x="272928" y="296297"/>
                    <a:pt x="242284" y="296297"/>
                  </a:cubicBezTo>
                  <a:lnTo>
                    <a:pt x="237496" y="296297"/>
                  </a:lnTo>
                  <a:lnTo>
                    <a:pt x="162161" y="296297"/>
                  </a:lnTo>
                  <a:lnTo>
                    <a:pt x="151308" y="296297"/>
                  </a:lnTo>
                  <a:cubicBezTo>
                    <a:pt x="84273" y="296297"/>
                    <a:pt x="29687" y="239722"/>
                    <a:pt x="29687" y="170363"/>
                  </a:cubicBezTo>
                  <a:lnTo>
                    <a:pt x="29687" y="155660"/>
                  </a:lnTo>
                  <a:cubicBezTo>
                    <a:pt x="29687" y="86300"/>
                    <a:pt x="84273" y="29726"/>
                    <a:pt x="151308" y="29726"/>
                  </a:cubicBezTo>
                  <a:lnTo>
                    <a:pt x="237496" y="29726"/>
                  </a:lnTo>
                  <a:lnTo>
                    <a:pt x="237496" y="0"/>
                  </a:lnTo>
                  <a:lnTo>
                    <a:pt x="151308" y="0"/>
                  </a:lnTo>
                  <a:cubicBezTo>
                    <a:pt x="67993" y="0"/>
                    <a:pt x="0" y="69679"/>
                    <a:pt x="0" y="155660"/>
                  </a:cubicBezTo>
                  <a:lnTo>
                    <a:pt x="0" y="170363"/>
                  </a:lnTo>
                  <a:cubicBezTo>
                    <a:pt x="0" y="256343"/>
                    <a:pt x="67993" y="326022"/>
                    <a:pt x="151308" y="326022"/>
                  </a:cubicBezTo>
                  <a:lnTo>
                    <a:pt x="162161" y="326022"/>
                  </a:lnTo>
                  <a:lnTo>
                    <a:pt x="237496" y="326022"/>
                  </a:lnTo>
                  <a:close/>
                </a:path>
              </a:pathLst>
            </a:custGeom>
            <a:solidFill>
              <a:schemeClr val="accent1"/>
            </a:solidFill>
            <a:ln w="3124" cap="flat">
              <a:noFill/>
              <a:prstDash val="solid"/>
              <a:miter/>
            </a:ln>
          </p:spPr>
          <p:txBody>
            <a:bodyPr rtlCol="0" anchor="ctr"/>
            <a:lstStyle/>
            <a:p>
              <a:endParaRPr lang="en-GB"/>
            </a:p>
          </p:txBody>
        </p:sp>
      </p:grpSp>
      <p:sp>
        <p:nvSpPr>
          <p:cNvPr id="7" name="Tijdelijke aanduiding voor tekst 6">
            <a:extLst>
              <a:ext uri="{FF2B5EF4-FFF2-40B4-BE49-F238E27FC236}">
                <a16:creationId xmlns:a16="http://schemas.microsoft.com/office/drawing/2014/main" id="{48285E38-0AE6-5347-9ADD-C6C664E5BB13}"/>
              </a:ext>
            </a:extLst>
          </p:cNvPr>
          <p:cNvSpPr>
            <a:spLocks noGrp="1"/>
          </p:cNvSpPr>
          <p:nvPr>
            <p:ph type="body" sz="quarter" idx="11" hasCustomPrompt="1"/>
          </p:nvPr>
        </p:nvSpPr>
        <p:spPr>
          <a:xfrm>
            <a:off x="1671090" y="4896678"/>
            <a:ext cx="6246341" cy="364435"/>
          </a:xfrm>
        </p:spPr>
        <p:txBody>
          <a:bodyPr anchor="ctr">
            <a:normAutofit/>
          </a:bodyPr>
          <a:lstStyle>
            <a:lvl1pPr>
              <a:defRPr sz="1600"/>
            </a:lvl1pPr>
          </a:lstStyle>
          <a:p>
            <a:pPr lvl="0"/>
            <a:r>
              <a:rPr lang="nl-NL" dirty="0"/>
              <a:t>PERSOON / ORGANISATIE VAN DE QUOTE</a:t>
            </a:r>
            <a:endParaRPr lang="en-GB" dirty="0"/>
          </a:p>
        </p:txBody>
      </p:sp>
      <p:grpSp>
        <p:nvGrpSpPr>
          <p:cNvPr id="22" name="Groep 21">
            <a:extLst>
              <a:ext uri="{FF2B5EF4-FFF2-40B4-BE49-F238E27FC236}">
                <a16:creationId xmlns:a16="http://schemas.microsoft.com/office/drawing/2014/main" id="{4736A551-8D07-1545-9A14-6F18F501DB6C}"/>
              </a:ext>
            </a:extLst>
          </p:cNvPr>
          <p:cNvGrpSpPr/>
          <p:nvPr userDrawn="1"/>
        </p:nvGrpSpPr>
        <p:grpSpPr>
          <a:xfrm>
            <a:off x="12220433" y="1"/>
            <a:ext cx="3593091" cy="6857999"/>
            <a:chOff x="12220433" y="1"/>
            <a:chExt cx="3593091" cy="6857999"/>
          </a:xfrm>
        </p:grpSpPr>
        <p:sp>
          <p:nvSpPr>
            <p:cNvPr id="23" name="Rechthoek 22">
              <a:extLst>
                <a:ext uri="{FF2B5EF4-FFF2-40B4-BE49-F238E27FC236}">
                  <a16:creationId xmlns:a16="http://schemas.microsoft.com/office/drawing/2014/main" id="{AD1330A4-1830-2D4F-86F1-CAA9FD08CEDC}"/>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24" name="Ovaal 23">
              <a:extLst>
                <a:ext uri="{FF2B5EF4-FFF2-40B4-BE49-F238E27FC236}">
                  <a16:creationId xmlns:a16="http://schemas.microsoft.com/office/drawing/2014/main" id="{6BA3241B-951C-5344-A784-0997D710DC81}"/>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5" name="Rechthoek 24">
              <a:extLst>
                <a:ext uri="{FF2B5EF4-FFF2-40B4-BE49-F238E27FC236}">
                  <a16:creationId xmlns:a16="http://schemas.microsoft.com/office/drawing/2014/main" id="{EA0C016B-F087-BF45-81FA-2798EB99E992}"/>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26" name="Groep 25">
              <a:extLst>
                <a:ext uri="{FF2B5EF4-FFF2-40B4-BE49-F238E27FC236}">
                  <a16:creationId xmlns:a16="http://schemas.microsoft.com/office/drawing/2014/main" id="{6B3C5985-5AC5-D241-ACD0-D2CDFEAF310F}"/>
                </a:ext>
              </a:extLst>
            </p:cNvPr>
            <p:cNvGrpSpPr/>
            <p:nvPr userDrawn="1"/>
          </p:nvGrpSpPr>
          <p:grpSpPr>
            <a:xfrm>
              <a:off x="12673102" y="1209303"/>
              <a:ext cx="294789" cy="318834"/>
              <a:chOff x="14466489" y="1001522"/>
              <a:chExt cx="290627" cy="314333"/>
            </a:xfrm>
          </p:grpSpPr>
          <p:sp>
            <p:nvSpPr>
              <p:cNvPr id="77" name="Rechthoek 76">
                <a:extLst>
                  <a:ext uri="{FF2B5EF4-FFF2-40B4-BE49-F238E27FC236}">
                    <a16:creationId xmlns:a16="http://schemas.microsoft.com/office/drawing/2014/main" id="{34D9491E-C0BB-F043-8A70-F9877BFC24A2}"/>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8" name="Ovaal 77">
                <a:extLst>
                  <a:ext uri="{FF2B5EF4-FFF2-40B4-BE49-F238E27FC236}">
                    <a16:creationId xmlns:a16="http://schemas.microsoft.com/office/drawing/2014/main" id="{0376801E-3AA5-B541-9B2E-258F4728EBC4}"/>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79" name="Vrije vorm: vorm 101">
                <a:extLst>
                  <a:ext uri="{FF2B5EF4-FFF2-40B4-BE49-F238E27FC236}">
                    <a16:creationId xmlns:a16="http://schemas.microsoft.com/office/drawing/2014/main" id="{7E9C9C99-9B4C-6743-84FC-C26C54F3B08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0" name="Rechthoek: afgeronde hoeken 102">
                <a:extLst>
                  <a:ext uri="{FF2B5EF4-FFF2-40B4-BE49-F238E27FC236}">
                    <a16:creationId xmlns:a16="http://schemas.microsoft.com/office/drawing/2014/main" id="{76C48718-B50F-E543-86CE-4B7FFEF6690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1" name="Rechte verbindingslijn 80">
                <a:extLst>
                  <a:ext uri="{FF2B5EF4-FFF2-40B4-BE49-F238E27FC236}">
                    <a16:creationId xmlns:a16="http://schemas.microsoft.com/office/drawing/2014/main" id="{17AB248E-A236-EE40-AF8D-B5BA878BE71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2" name="Rechte verbindingslijn 81">
                <a:extLst>
                  <a:ext uri="{FF2B5EF4-FFF2-40B4-BE49-F238E27FC236}">
                    <a16:creationId xmlns:a16="http://schemas.microsoft.com/office/drawing/2014/main" id="{8C72DEFB-ED07-D446-9EA3-347262FBCC7E}"/>
                  </a:ext>
                </a:extLst>
              </p:cNvPr>
              <p:cNvCxnSpPr>
                <a:cxnSpLocks/>
                <a:stCxn id="8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7" name="Ovaal 26">
              <a:extLst>
                <a:ext uri="{FF2B5EF4-FFF2-40B4-BE49-F238E27FC236}">
                  <a16:creationId xmlns:a16="http://schemas.microsoft.com/office/drawing/2014/main" id="{AB28CCB2-EB4A-3849-BE3D-F8BB8353B0D8}"/>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28" name="Rechthoek 27">
              <a:extLst>
                <a:ext uri="{FF2B5EF4-FFF2-40B4-BE49-F238E27FC236}">
                  <a16:creationId xmlns:a16="http://schemas.microsoft.com/office/drawing/2014/main" id="{0E0990C9-C690-4941-958A-E77FE2219DB6}"/>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29" name="Groep 28">
              <a:extLst>
                <a:ext uri="{FF2B5EF4-FFF2-40B4-BE49-F238E27FC236}">
                  <a16:creationId xmlns:a16="http://schemas.microsoft.com/office/drawing/2014/main" id="{FCE9394D-03DD-7C41-A3D9-146D0BCA2A67}"/>
                </a:ext>
              </a:extLst>
            </p:cNvPr>
            <p:cNvGrpSpPr/>
            <p:nvPr userDrawn="1"/>
          </p:nvGrpSpPr>
          <p:grpSpPr>
            <a:xfrm>
              <a:off x="12695280" y="2092702"/>
              <a:ext cx="825500" cy="209550"/>
              <a:chOff x="13504624" y="2482850"/>
              <a:chExt cx="825500" cy="209550"/>
            </a:xfrm>
          </p:grpSpPr>
          <p:sp>
            <p:nvSpPr>
              <p:cNvPr id="74" name="Rechthoek 73">
                <a:extLst>
                  <a:ext uri="{FF2B5EF4-FFF2-40B4-BE49-F238E27FC236}">
                    <a16:creationId xmlns:a16="http://schemas.microsoft.com/office/drawing/2014/main" id="{356DC652-45C2-6146-A481-B70BF5ABA16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75" name="Rechte verbindingslijn 74">
                <a:extLst>
                  <a:ext uri="{FF2B5EF4-FFF2-40B4-BE49-F238E27FC236}">
                    <a16:creationId xmlns:a16="http://schemas.microsoft.com/office/drawing/2014/main" id="{61ADADDC-1A4C-ED4A-B42E-DF0AEA45502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6" name="Gelijkbenige driehoek 98">
                <a:extLst>
                  <a:ext uri="{FF2B5EF4-FFF2-40B4-BE49-F238E27FC236}">
                    <a16:creationId xmlns:a16="http://schemas.microsoft.com/office/drawing/2014/main" id="{0A135223-C6EC-E745-82D1-B2E7159013D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30" name="Ovaal 29">
              <a:extLst>
                <a:ext uri="{FF2B5EF4-FFF2-40B4-BE49-F238E27FC236}">
                  <a16:creationId xmlns:a16="http://schemas.microsoft.com/office/drawing/2014/main" id="{BAE0ECF3-27CC-A743-9C73-7CA11D72E39F}"/>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1" name="Rechthoek 30">
              <a:extLst>
                <a:ext uri="{FF2B5EF4-FFF2-40B4-BE49-F238E27FC236}">
                  <a16:creationId xmlns:a16="http://schemas.microsoft.com/office/drawing/2014/main" id="{B4B225DA-FE70-8845-86DC-15BEEE3CB89E}"/>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32" name="Ovaal 31">
              <a:extLst>
                <a:ext uri="{FF2B5EF4-FFF2-40B4-BE49-F238E27FC236}">
                  <a16:creationId xmlns:a16="http://schemas.microsoft.com/office/drawing/2014/main" id="{068987ED-F9CE-D142-AC67-32A73862B1B7}"/>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33" name="Rechthoek 32">
              <a:extLst>
                <a:ext uri="{FF2B5EF4-FFF2-40B4-BE49-F238E27FC236}">
                  <a16:creationId xmlns:a16="http://schemas.microsoft.com/office/drawing/2014/main" id="{28AAD286-8F27-4B48-919F-34D1987FFA4B}"/>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34" name="Groep 33">
              <a:extLst>
                <a:ext uri="{FF2B5EF4-FFF2-40B4-BE49-F238E27FC236}">
                  <a16:creationId xmlns:a16="http://schemas.microsoft.com/office/drawing/2014/main" id="{B39037D3-99BD-764A-B721-7A89BCC9E59F}"/>
                </a:ext>
              </a:extLst>
            </p:cNvPr>
            <p:cNvGrpSpPr/>
            <p:nvPr userDrawn="1"/>
          </p:nvGrpSpPr>
          <p:grpSpPr>
            <a:xfrm>
              <a:off x="12598305" y="4769519"/>
              <a:ext cx="622283" cy="612919"/>
              <a:chOff x="12617641" y="3403239"/>
              <a:chExt cx="752963" cy="741634"/>
            </a:xfrm>
          </p:grpSpPr>
          <p:grpSp>
            <p:nvGrpSpPr>
              <p:cNvPr id="58" name="Groep 57">
                <a:extLst>
                  <a:ext uri="{FF2B5EF4-FFF2-40B4-BE49-F238E27FC236}">
                    <a16:creationId xmlns:a16="http://schemas.microsoft.com/office/drawing/2014/main" id="{C0F70482-8906-9946-B4B5-A8999C9C4C88}"/>
                  </a:ext>
                </a:extLst>
              </p:cNvPr>
              <p:cNvGrpSpPr/>
              <p:nvPr userDrawn="1"/>
            </p:nvGrpSpPr>
            <p:grpSpPr>
              <a:xfrm>
                <a:off x="12771550" y="3403239"/>
                <a:ext cx="467156" cy="448491"/>
                <a:chOff x="12782177" y="3403239"/>
                <a:chExt cx="467156" cy="448491"/>
              </a:xfrm>
            </p:grpSpPr>
            <p:grpSp>
              <p:nvGrpSpPr>
                <p:cNvPr id="61" name="Groep 60">
                  <a:extLst>
                    <a:ext uri="{FF2B5EF4-FFF2-40B4-BE49-F238E27FC236}">
                      <a16:creationId xmlns:a16="http://schemas.microsoft.com/office/drawing/2014/main" id="{24F0DD76-0AF7-A54A-8AB6-5AE344C8C404}"/>
                    </a:ext>
                  </a:extLst>
                </p:cNvPr>
                <p:cNvGrpSpPr/>
                <p:nvPr userDrawn="1"/>
              </p:nvGrpSpPr>
              <p:grpSpPr>
                <a:xfrm>
                  <a:off x="12782177" y="3403239"/>
                  <a:ext cx="412972" cy="396132"/>
                  <a:chOff x="13554906" y="3320109"/>
                  <a:chExt cx="443912" cy="425811"/>
                </a:xfrm>
              </p:grpSpPr>
              <p:grpSp>
                <p:nvGrpSpPr>
                  <p:cNvPr id="68" name="Groep 67">
                    <a:extLst>
                      <a:ext uri="{FF2B5EF4-FFF2-40B4-BE49-F238E27FC236}">
                        <a16:creationId xmlns:a16="http://schemas.microsoft.com/office/drawing/2014/main" id="{3BB3D187-D164-9F4E-BA93-0F84170BA0BD}"/>
                      </a:ext>
                    </a:extLst>
                  </p:cNvPr>
                  <p:cNvGrpSpPr/>
                  <p:nvPr userDrawn="1"/>
                </p:nvGrpSpPr>
                <p:grpSpPr>
                  <a:xfrm>
                    <a:off x="13554906" y="3320109"/>
                    <a:ext cx="443912" cy="425811"/>
                    <a:chOff x="12909684" y="1276143"/>
                    <a:chExt cx="443912" cy="425811"/>
                  </a:xfrm>
                </p:grpSpPr>
                <p:sp>
                  <p:nvSpPr>
                    <p:cNvPr id="71" name="Rechthoek 70">
                      <a:extLst>
                        <a:ext uri="{FF2B5EF4-FFF2-40B4-BE49-F238E27FC236}">
                          <a16:creationId xmlns:a16="http://schemas.microsoft.com/office/drawing/2014/main" id="{6DBA7711-15E0-3645-9024-1C1B20D127CE}"/>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2" name="Rechthoek 71">
                      <a:extLst>
                        <a:ext uri="{FF2B5EF4-FFF2-40B4-BE49-F238E27FC236}">
                          <a16:creationId xmlns:a16="http://schemas.microsoft.com/office/drawing/2014/main" id="{07139D7A-6109-4E4D-853B-7F8D0DE3285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3" name="Ovaal 72">
                      <a:extLst>
                        <a:ext uri="{FF2B5EF4-FFF2-40B4-BE49-F238E27FC236}">
                          <a16:creationId xmlns:a16="http://schemas.microsoft.com/office/drawing/2014/main" id="{38116DF3-AABA-1B42-A72B-8298675368C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69" name="Afbeelding 68">
                    <a:extLst>
                      <a:ext uri="{FF2B5EF4-FFF2-40B4-BE49-F238E27FC236}">
                        <a16:creationId xmlns:a16="http://schemas.microsoft.com/office/drawing/2014/main" id="{E40148E0-968B-7347-B84E-ADB228CD9853}"/>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70" name="Afbeelding 69">
                    <a:extLst>
                      <a:ext uri="{FF2B5EF4-FFF2-40B4-BE49-F238E27FC236}">
                        <a16:creationId xmlns:a16="http://schemas.microsoft.com/office/drawing/2014/main" id="{F0475915-5526-C34E-ACE9-8C8F2C791001}"/>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2" name="Groep 61">
                  <a:extLst>
                    <a:ext uri="{FF2B5EF4-FFF2-40B4-BE49-F238E27FC236}">
                      <a16:creationId xmlns:a16="http://schemas.microsoft.com/office/drawing/2014/main" id="{EBE3CF74-BD98-6640-ABD9-4368F5152FED}"/>
                    </a:ext>
                  </a:extLst>
                </p:cNvPr>
                <p:cNvGrpSpPr/>
                <p:nvPr userDrawn="1"/>
              </p:nvGrpSpPr>
              <p:grpSpPr>
                <a:xfrm>
                  <a:off x="13103513" y="3705268"/>
                  <a:ext cx="145820" cy="146462"/>
                  <a:chOff x="13096169" y="3602278"/>
                  <a:chExt cx="145820" cy="146462"/>
                </a:xfrm>
              </p:grpSpPr>
              <p:sp>
                <p:nvSpPr>
                  <p:cNvPr id="66" name="Rechthoek 65">
                    <a:extLst>
                      <a:ext uri="{FF2B5EF4-FFF2-40B4-BE49-F238E27FC236}">
                        <a16:creationId xmlns:a16="http://schemas.microsoft.com/office/drawing/2014/main" id="{A1C1F85A-F305-8047-B41B-0B0415F641F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7" name="Rechthoek 66">
                    <a:extLst>
                      <a:ext uri="{FF2B5EF4-FFF2-40B4-BE49-F238E27FC236}">
                        <a16:creationId xmlns:a16="http://schemas.microsoft.com/office/drawing/2014/main" id="{ADC8DCE7-8DE0-6E4A-8EE8-BF3C20A0E5B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63" name="Groep 62">
                  <a:extLst>
                    <a:ext uri="{FF2B5EF4-FFF2-40B4-BE49-F238E27FC236}">
                      <a16:creationId xmlns:a16="http://schemas.microsoft.com/office/drawing/2014/main" id="{329E9904-D6AB-4242-94AB-71764744C5BF}"/>
                    </a:ext>
                  </a:extLst>
                </p:cNvPr>
                <p:cNvGrpSpPr/>
                <p:nvPr userDrawn="1"/>
              </p:nvGrpSpPr>
              <p:grpSpPr>
                <a:xfrm rot="10800000">
                  <a:off x="13061402" y="3665637"/>
                  <a:ext cx="145820" cy="146462"/>
                  <a:chOff x="13096169" y="3602278"/>
                  <a:chExt cx="145820" cy="146462"/>
                </a:xfrm>
              </p:grpSpPr>
              <p:sp>
                <p:nvSpPr>
                  <p:cNvPr id="64" name="Rechthoek 63">
                    <a:extLst>
                      <a:ext uri="{FF2B5EF4-FFF2-40B4-BE49-F238E27FC236}">
                        <a16:creationId xmlns:a16="http://schemas.microsoft.com/office/drawing/2014/main" id="{D3C0AB57-B2E7-9248-A54E-942F29D48B5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5" name="Rechthoek 64">
                    <a:extLst>
                      <a:ext uri="{FF2B5EF4-FFF2-40B4-BE49-F238E27FC236}">
                        <a16:creationId xmlns:a16="http://schemas.microsoft.com/office/drawing/2014/main" id="{C8FA2C59-FE8D-1A42-867D-59DA9432EF2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59" name="Rechthoek 58">
                <a:extLst>
                  <a:ext uri="{FF2B5EF4-FFF2-40B4-BE49-F238E27FC236}">
                    <a16:creationId xmlns:a16="http://schemas.microsoft.com/office/drawing/2014/main" id="{3A4A66F8-FFA3-434B-A0E2-AA6642038D0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60" name="Gelijkbenige driehoek 78">
                <a:extLst>
                  <a:ext uri="{FF2B5EF4-FFF2-40B4-BE49-F238E27FC236}">
                    <a16:creationId xmlns:a16="http://schemas.microsoft.com/office/drawing/2014/main" id="{21072A61-6343-C842-910A-7FBBE4C2967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35" name="Rechthoek 34">
              <a:extLst>
                <a:ext uri="{FF2B5EF4-FFF2-40B4-BE49-F238E27FC236}">
                  <a16:creationId xmlns:a16="http://schemas.microsoft.com/office/drawing/2014/main" id="{35971FB4-DB7A-1548-8BB3-67F731CB8855}"/>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36" name="Groep 35">
              <a:extLst>
                <a:ext uri="{FF2B5EF4-FFF2-40B4-BE49-F238E27FC236}">
                  <a16:creationId xmlns:a16="http://schemas.microsoft.com/office/drawing/2014/main" id="{463B3806-5700-8540-9340-5B71922674E3}"/>
                </a:ext>
              </a:extLst>
            </p:cNvPr>
            <p:cNvGrpSpPr/>
            <p:nvPr userDrawn="1"/>
          </p:nvGrpSpPr>
          <p:grpSpPr>
            <a:xfrm>
              <a:off x="13521121" y="3391865"/>
              <a:ext cx="1222990" cy="563933"/>
              <a:chOff x="-2485819" y="3399207"/>
              <a:chExt cx="1222990" cy="563933"/>
            </a:xfrm>
          </p:grpSpPr>
          <p:sp>
            <p:nvSpPr>
              <p:cNvPr id="37" name="Rechthoek 36">
                <a:extLst>
                  <a:ext uri="{FF2B5EF4-FFF2-40B4-BE49-F238E27FC236}">
                    <a16:creationId xmlns:a16="http://schemas.microsoft.com/office/drawing/2014/main" id="{D5C9AD06-AAC5-2D4B-A023-B7CEF6191996}"/>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38" name="Rechthoek 37">
                <a:extLst>
                  <a:ext uri="{FF2B5EF4-FFF2-40B4-BE49-F238E27FC236}">
                    <a16:creationId xmlns:a16="http://schemas.microsoft.com/office/drawing/2014/main" id="{911811EC-B4E3-5F4E-A3FD-6D2603876091}"/>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39" name="Groep 38">
                <a:extLst>
                  <a:ext uri="{FF2B5EF4-FFF2-40B4-BE49-F238E27FC236}">
                    <a16:creationId xmlns:a16="http://schemas.microsoft.com/office/drawing/2014/main" id="{9FC228FE-2180-4F4F-9BF1-FBA9AD432446}"/>
                  </a:ext>
                </a:extLst>
              </p:cNvPr>
              <p:cNvGrpSpPr/>
              <p:nvPr userDrawn="1"/>
            </p:nvGrpSpPr>
            <p:grpSpPr>
              <a:xfrm>
                <a:off x="-2403869" y="3460544"/>
                <a:ext cx="155951" cy="131922"/>
                <a:chOff x="12968836" y="3354170"/>
                <a:chExt cx="404806" cy="342433"/>
              </a:xfrm>
            </p:grpSpPr>
            <p:sp>
              <p:nvSpPr>
                <p:cNvPr id="52" name="Rechthoek: afgeronde hoeken 61">
                  <a:extLst>
                    <a:ext uri="{FF2B5EF4-FFF2-40B4-BE49-F238E27FC236}">
                      <a16:creationId xmlns:a16="http://schemas.microsoft.com/office/drawing/2014/main" id="{CA3DE8FC-12C7-E340-9079-08DCF40FC8A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3" name="Rechthoek 52">
                  <a:extLst>
                    <a:ext uri="{FF2B5EF4-FFF2-40B4-BE49-F238E27FC236}">
                      <a16:creationId xmlns:a16="http://schemas.microsoft.com/office/drawing/2014/main" id="{9B70545B-595C-1949-9A5C-4FAF1CCA106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4" name="Rechthoek 53">
                  <a:extLst>
                    <a:ext uri="{FF2B5EF4-FFF2-40B4-BE49-F238E27FC236}">
                      <a16:creationId xmlns:a16="http://schemas.microsoft.com/office/drawing/2014/main" id="{7DC688AB-BD77-D443-8265-479A5618415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5" name="Rechthoek 54">
                  <a:extLst>
                    <a:ext uri="{FF2B5EF4-FFF2-40B4-BE49-F238E27FC236}">
                      <a16:creationId xmlns:a16="http://schemas.microsoft.com/office/drawing/2014/main" id="{FA1B84BD-6AA4-DB44-8C62-879B2D4A92A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6" name="Rechthoek 55">
                  <a:extLst>
                    <a:ext uri="{FF2B5EF4-FFF2-40B4-BE49-F238E27FC236}">
                      <a16:creationId xmlns:a16="http://schemas.microsoft.com/office/drawing/2014/main" id="{EF811B40-CF79-184A-9435-59203C4AFC5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7" name="Rechthoek 56">
                  <a:extLst>
                    <a:ext uri="{FF2B5EF4-FFF2-40B4-BE49-F238E27FC236}">
                      <a16:creationId xmlns:a16="http://schemas.microsoft.com/office/drawing/2014/main" id="{13E5514B-412E-B943-B606-77D83A68EB4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40" name="Groep 39">
                <a:extLst>
                  <a:ext uri="{FF2B5EF4-FFF2-40B4-BE49-F238E27FC236}">
                    <a16:creationId xmlns:a16="http://schemas.microsoft.com/office/drawing/2014/main" id="{395DC752-4DE2-D54C-88CE-E00D1ED4BEF2}"/>
                  </a:ext>
                </a:extLst>
              </p:cNvPr>
              <p:cNvGrpSpPr/>
              <p:nvPr userDrawn="1"/>
            </p:nvGrpSpPr>
            <p:grpSpPr>
              <a:xfrm>
                <a:off x="-2423424" y="3690208"/>
                <a:ext cx="166739" cy="218963"/>
                <a:chOff x="12940828" y="3950597"/>
                <a:chExt cx="432813" cy="568367"/>
              </a:xfrm>
            </p:grpSpPr>
            <p:grpSp>
              <p:nvGrpSpPr>
                <p:cNvPr id="44" name="Groep 43">
                  <a:extLst>
                    <a:ext uri="{FF2B5EF4-FFF2-40B4-BE49-F238E27FC236}">
                      <a16:creationId xmlns:a16="http://schemas.microsoft.com/office/drawing/2014/main" id="{FF74609F-8B7F-F44D-9603-84C8710240A1}"/>
                    </a:ext>
                  </a:extLst>
                </p:cNvPr>
                <p:cNvGrpSpPr/>
                <p:nvPr userDrawn="1"/>
              </p:nvGrpSpPr>
              <p:grpSpPr>
                <a:xfrm>
                  <a:off x="13000382" y="4006891"/>
                  <a:ext cx="373259" cy="315747"/>
                  <a:chOff x="12968836" y="3354170"/>
                  <a:chExt cx="404806" cy="342433"/>
                </a:xfrm>
              </p:grpSpPr>
              <p:sp>
                <p:nvSpPr>
                  <p:cNvPr id="46" name="Rechthoek: afgeronde hoeken 55">
                    <a:extLst>
                      <a:ext uri="{FF2B5EF4-FFF2-40B4-BE49-F238E27FC236}">
                        <a16:creationId xmlns:a16="http://schemas.microsoft.com/office/drawing/2014/main" id="{5343D079-229E-FD48-9794-6D82EFB77637}"/>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7" name="Rechthoek 46">
                    <a:extLst>
                      <a:ext uri="{FF2B5EF4-FFF2-40B4-BE49-F238E27FC236}">
                        <a16:creationId xmlns:a16="http://schemas.microsoft.com/office/drawing/2014/main" id="{4A58115F-CB09-934C-99E2-1003913E78E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8" name="Rechthoek 47">
                    <a:extLst>
                      <a:ext uri="{FF2B5EF4-FFF2-40B4-BE49-F238E27FC236}">
                        <a16:creationId xmlns:a16="http://schemas.microsoft.com/office/drawing/2014/main" id="{CF737827-E89B-264C-9759-1E257102D9E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9" name="Rechthoek 48">
                    <a:extLst>
                      <a:ext uri="{FF2B5EF4-FFF2-40B4-BE49-F238E27FC236}">
                        <a16:creationId xmlns:a16="http://schemas.microsoft.com/office/drawing/2014/main" id="{A00C8080-CDB9-AE46-9505-F5A0ABD0B66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0" name="Rechthoek 49">
                    <a:extLst>
                      <a:ext uri="{FF2B5EF4-FFF2-40B4-BE49-F238E27FC236}">
                        <a16:creationId xmlns:a16="http://schemas.microsoft.com/office/drawing/2014/main" id="{DFE5C637-F9FF-EA4C-82C6-726517BD20B0}"/>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1" name="Rechthoek 50">
                    <a:extLst>
                      <a:ext uri="{FF2B5EF4-FFF2-40B4-BE49-F238E27FC236}">
                        <a16:creationId xmlns:a16="http://schemas.microsoft.com/office/drawing/2014/main" id="{CFDF6407-EA62-F043-A843-EB28B8B05590}"/>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45" name="Boog 44">
                  <a:extLst>
                    <a:ext uri="{FF2B5EF4-FFF2-40B4-BE49-F238E27FC236}">
                      <a16:creationId xmlns:a16="http://schemas.microsoft.com/office/drawing/2014/main" id="{2205DC53-40C3-0243-B2B4-AE606CBAA09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41" name="Tekstvak 40">
                <a:extLst>
                  <a:ext uri="{FF2B5EF4-FFF2-40B4-BE49-F238E27FC236}">
                    <a16:creationId xmlns:a16="http://schemas.microsoft.com/office/drawing/2014/main" id="{171EB517-2981-A647-ABDB-DA278CFD7982}"/>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42" name="Tekstvak 41">
                <a:extLst>
                  <a:ext uri="{FF2B5EF4-FFF2-40B4-BE49-F238E27FC236}">
                    <a16:creationId xmlns:a16="http://schemas.microsoft.com/office/drawing/2014/main" id="{7F8D239E-DE73-654B-ADFB-3F3D3B474AC5}"/>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43" name="Vrije vorm: vorm 52">
                <a:extLst>
                  <a:ext uri="{FF2B5EF4-FFF2-40B4-BE49-F238E27FC236}">
                    <a16:creationId xmlns:a16="http://schemas.microsoft.com/office/drawing/2014/main" id="{0F8452D6-020D-BF42-8F5E-B6E649191A6B}"/>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10243810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Afb Blauw">
    <p:bg>
      <p:bgPr>
        <a:solidFill>
          <a:schemeClr val="accent1"/>
        </a:solidFill>
        <a:effectLst/>
      </p:bgPr>
    </p:bg>
    <p:spTree>
      <p:nvGrpSpPr>
        <p:cNvPr id="1" name=""/>
        <p:cNvGrpSpPr/>
        <p:nvPr/>
      </p:nvGrpSpPr>
      <p:grpSpPr>
        <a:xfrm>
          <a:off x="0" y="0"/>
          <a:ext cx="0" cy="0"/>
          <a:chOff x="0" y="0"/>
          <a:chExt cx="0" cy="0"/>
        </a:xfrm>
      </p:grpSpPr>
      <p:sp>
        <p:nvSpPr>
          <p:cNvPr id="15" name="Tijdelijke aanduiding voor afbeelding 14">
            <a:extLst>
              <a:ext uri="{FF2B5EF4-FFF2-40B4-BE49-F238E27FC236}">
                <a16:creationId xmlns:a16="http://schemas.microsoft.com/office/drawing/2014/main" id="{3AB86027-06D0-7046-8B1D-8F62EFB2327A}"/>
              </a:ext>
            </a:extLst>
          </p:cNvPr>
          <p:cNvSpPr>
            <a:spLocks noGrp="1"/>
          </p:cNvSpPr>
          <p:nvPr>
            <p:ph type="pic" sz="quarter" idx="10"/>
          </p:nvPr>
        </p:nvSpPr>
        <p:spPr>
          <a:xfrm>
            <a:off x="8424748" y="-2"/>
            <a:ext cx="3767253" cy="6858003"/>
          </a:xfrm>
          <a:custGeom>
            <a:avLst/>
            <a:gdLst>
              <a:gd name="connsiteX0" fmla="*/ 569248 w 3767253"/>
              <a:gd name="connsiteY0" fmla="*/ 0 h 6858003"/>
              <a:gd name="connsiteX1" fmla="*/ 3767253 w 3767253"/>
              <a:gd name="connsiteY1" fmla="*/ 0 h 6858003"/>
              <a:gd name="connsiteX2" fmla="*/ 3767253 w 3767253"/>
              <a:gd name="connsiteY2" fmla="*/ 6858003 h 6858003"/>
              <a:gd name="connsiteX3" fmla="*/ 2432524 w 3767253"/>
              <a:gd name="connsiteY3" fmla="*/ 6858003 h 6858003"/>
              <a:gd name="connsiteX4" fmla="*/ 2335271 w 3767253"/>
              <a:gd name="connsiteY4" fmla="*/ 6726165 h 6858003"/>
              <a:gd name="connsiteX5" fmla="*/ 0 w 3767253"/>
              <a:gd name="connsiteY5" fmla="*/ 2038652 h 6858003"/>
              <a:gd name="connsiteX6" fmla="*/ 475422 w 3767253"/>
              <a:gd name="connsiteY6" fmla="*/ 16308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7253" h="6858003">
                <a:moveTo>
                  <a:pt x="569248" y="0"/>
                </a:moveTo>
                <a:lnTo>
                  <a:pt x="3767253" y="0"/>
                </a:lnTo>
                <a:lnTo>
                  <a:pt x="3767253" y="6858003"/>
                </a:lnTo>
                <a:lnTo>
                  <a:pt x="2432524" y="6858003"/>
                </a:lnTo>
                <a:lnTo>
                  <a:pt x="2335271" y="6726165"/>
                </a:lnTo>
                <a:cubicBezTo>
                  <a:pt x="1245478" y="5234526"/>
                  <a:pt x="0" y="3262154"/>
                  <a:pt x="0" y="2038652"/>
                </a:cubicBezTo>
                <a:cubicBezTo>
                  <a:pt x="0" y="1359796"/>
                  <a:pt x="172264" y="720818"/>
                  <a:pt x="475422" y="163089"/>
                </a:cubicBezTo>
                <a:close/>
              </a:path>
            </a:pathLst>
          </a:custGeom>
          <a:solidFill>
            <a:schemeClr val="accent2"/>
          </a:solidFill>
        </p:spPr>
        <p:txBody>
          <a:bodyPr wrap="square" anchor="ctr">
            <a:noAutofit/>
          </a:bodyPr>
          <a:lstStyle>
            <a:lvl1pPr algn="ctr">
              <a:defRPr sz="1100"/>
            </a:lvl1pPr>
          </a:lstStyle>
          <a:p>
            <a:endParaRPr lang="en-GB"/>
          </a:p>
        </p:txBody>
      </p:sp>
      <p:sp>
        <p:nvSpPr>
          <p:cNvPr id="9" name="Tijdelijke aanduiding voor titel 1">
            <a:extLst>
              <a:ext uri="{FF2B5EF4-FFF2-40B4-BE49-F238E27FC236}">
                <a16:creationId xmlns:a16="http://schemas.microsoft.com/office/drawing/2014/main" id="{5FB79E8C-5E45-7A41-AC8C-2DD7E1432842}"/>
              </a:ext>
            </a:extLst>
          </p:cNvPr>
          <p:cNvSpPr>
            <a:spLocks noGrp="1"/>
          </p:cNvSpPr>
          <p:nvPr>
            <p:ph type="title" hasCustomPrompt="1"/>
          </p:nvPr>
        </p:nvSpPr>
        <p:spPr>
          <a:xfrm>
            <a:off x="1671090" y="1046922"/>
            <a:ext cx="6246341" cy="3710607"/>
          </a:xfrm>
          <a:prstGeom prst="rect">
            <a:avLst/>
          </a:prstGeom>
        </p:spPr>
        <p:txBody>
          <a:bodyPr vert="horz" lIns="91440" tIns="45720" rIns="91440" bIns="45720" rtlCol="0" anchor="ctr">
            <a:normAutofit/>
          </a:bodyPr>
          <a:lstStyle>
            <a:lvl1pPr algn="l">
              <a:defRPr sz="4000">
                <a:solidFill>
                  <a:schemeClr val="bg1"/>
                </a:solidFill>
              </a:defRPr>
            </a:lvl1pPr>
          </a:lstStyle>
          <a:p>
            <a:r>
              <a:rPr lang="nl-NL" dirty="0"/>
              <a:t>“Hier komt een quote”</a:t>
            </a:r>
            <a:endParaRPr lang="en-GB" dirty="0"/>
          </a:p>
        </p:txBody>
      </p:sp>
      <p:sp>
        <p:nvSpPr>
          <p:cNvPr id="11" name="Vrije vorm 10">
            <a:extLst>
              <a:ext uri="{FF2B5EF4-FFF2-40B4-BE49-F238E27FC236}">
                <a16:creationId xmlns:a16="http://schemas.microsoft.com/office/drawing/2014/main" id="{30F250E3-318A-214D-AB21-3364104A36A4}"/>
              </a:ext>
            </a:extLst>
          </p:cNvPr>
          <p:cNvSpPr/>
          <p:nvPr/>
        </p:nvSpPr>
        <p:spPr>
          <a:xfrm>
            <a:off x="848707" y="5989983"/>
            <a:ext cx="231749" cy="313876"/>
          </a:xfrm>
          <a:custGeom>
            <a:avLst/>
            <a:gdLst>
              <a:gd name="connsiteX0" fmla="*/ 231750 w 231749"/>
              <a:gd name="connsiteY0" fmla="*/ 116026 h 313876"/>
              <a:gd name="connsiteX1" fmla="*/ 115875 w 231749"/>
              <a:gd name="connsiteY1" fmla="*/ 313876 h 313876"/>
              <a:gd name="connsiteX2" fmla="*/ 0 w 231749"/>
              <a:gd name="connsiteY2" fmla="*/ 116026 h 313876"/>
              <a:gd name="connsiteX3" fmla="*/ 115875 w 231749"/>
              <a:gd name="connsiteY3" fmla="*/ 0 h 313876"/>
              <a:gd name="connsiteX4" fmla="*/ 231750 w 231749"/>
              <a:gd name="connsiteY4" fmla="*/ 116026 h 31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749" h="313876">
                <a:moveTo>
                  <a:pt x="231750" y="116026"/>
                </a:moveTo>
                <a:cubicBezTo>
                  <a:pt x="231750" y="179951"/>
                  <a:pt x="115875" y="313876"/>
                  <a:pt x="115875" y="313876"/>
                </a:cubicBezTo>
                <a:cubicBezTo>
                  <a:pt x="115875" y="313876"/>
                  <a:pt x="0" y="179951"/>
                  <a:pt x="0" y="116026"/>
                </a:cubicBezTo>
                <a:cubicBezTo>
                  <a:pt x="0" y="52100"/>
                  <a:pt x="52032" y="0"/>
                  <a:pt x="115875" y="0"/>
                </a:cubicBezTo>
                <a:cubicBezTo>
                  <a:pt x="180037" y="0"/>
                  <a:pt x="231750" y="51780"/>
                  <a:pt x="231750" y="116026"/>
                </a:cubicBezTo>
              </a:path>
            </a:pathLst>
          </a:custGeom>
          <a:solidFill>
            <a:srgbClr val="FF9E18"/>
          </a:solidFill>
          <a:ln w="3124" cap="flat">
            <a:noFill/>
            <a:prstDash val="solid"/>
            <a:miter/>
          </a:ln>
        </p:spPr>
        <p:txBody>
          <a:bodyPr rtlCol="0" anchor="ctr"/>
          <a:lstStyle/>
          <a:p>
            <a:endParaRPr lang="en-GB"/>
          </a:p>
        </p:txBody>
      </p:sp>
      <p:grpSp>
        <p:nvGrpSpPr>
          <p:cNvPr id="12" name="Graphic 2">
            <a:extLst>
              <a:ext uri="{FF2B5EF4-FFF2-40B4-BE49-F238E27FC236}">
                <a16:creationId xmlns:a16="http://schemas.microsoft.com/office/drawing/2014/main" id="{6E41C50E-DEFD-C943-B594-C112262A840D}"/>
              </a:ext>
            </a:extLst>
          </p:cNvPr>
          <p:cNvGrpSpPr/>
          <p:nvPr/>
        </p:nvGrpSpPr>
        <p:grpSpPr>
          <a:xfrm>
            <a:off x="764754" y="6067972"/>
            <a:ext cx="399338" cy="399536"/>
            <a:chOff x="764754" y="6067972"/>
            <a:chExt cx="399338" cy="399536"/>
          </a:xfrm>
          <a:solidFill>
            <a:srgbClr val="FFFFFF"/>
          </a:solidFill>
        </p:grpSpPr>
        <p:sp>
          <p:nvSpPr>
            <p:cNvPr id="13" name="Vrije vorm 12">
              <a:extLst>
                <a:ext uri="{FF2B5EF4-FFF2-40B4-BE49-F238E27FC236}">
                  <a16:creationId xmlns:a16="http://schemas.microsoft.com/office/drawing/2014/main" id="{2D8C1EFD-C5EE-E54E-8C27-604DD49B3DBC}"/>
                </a:ext>
              </a:extLst>
            </p:cNvPr>
            <p:cNvSpPr/>
            <p:nvPr/>
          </p:nvSpPr>
          <p:spPr>
            <a:xfrm>
              <a:off x="836896" y="6141487"/>
              <a:ext cx="327195" cy="326022"/>
            </a:xfrm>
            <a:custGeom>
              <a:avLst/>
              <a:gdLst>
                <a:gd name="connsiteX0" fmla="*/ 176206 w 327195"/>
                <a:gd name="connsiteY0" fmla="*/ 0 h 326022"/>
                <a:gd name="connsiteX1" fmla="*/ 165353 w 327195"/>
                <a:gd name="connsiteY1" fmla="*/ 0 h 326022"/>
                <a:gd name="connsiteX2" fmla="*/ 90018 w 327195"/>
                <a:gd name="connsiteY2" fmla="*/ 0 h 326022"/>
                <a:gd name="connsiteX3" fmla="*/ 85230 w 327195"/>
                <a:gd name="connsiteY3" fmla="*/ 0 h 326022"/>
                <a:gd name="connsiteX4" fmla="*/ 0 w 327195"/>
                <a:gd name="connsiteY4" fmla="*/ 85341 h 326022"/>
                <a:gd name="connsiteX5" fmla="*/ 0 w 327195"/>
                <a:gd name="connsiteY5" fmla="*/ 92693 h 326022"/>
                <a:gd name="connsiteX6" fmla="*/ 85230 w 327195"/>
                <a:gd name="connsiteY6" fmla="*/ 178034 h 326022"/>
                <a:gd name="connsiteX7" fmla="*/ 165034 w 327195"/>
                <a:gd name="connsiteY7" fmla="*/ 178034 h 326022"/>
                <a:gd name="connsiteX8" fmla="*/ 165034 w 327195"/>
                <a:gd name="connsiteY8" fmla="*/ 148308 h 326022"/>
                <a:gd name="connsiteX9" fmla="*/ 85230 w 327195"/>
                <a:gd name="connsiteY9" fmla="*/ 148308 h 326022"/>
                <a:gd name="connsiteX10" fmla="*/ 29687 w 327195"/>
                <a:gd name="connsiteY10" fmla="*/ 92693 h 326022"/>
                <a:gd name="connsiteX11" fmla="*/ 29687 w 327195"/>
                <a:gd name="connsiteY11" fmla="*/ 85341 h 326022"/>
                <a:gd name="connsiteX12" fmla="*/ 85230 w 327195"/>
                <a:gd name="connsiteY12" fmla="*/ 29726 h 326022"/>
                <a:gd name="connsiteX13" fmla="*/ 90018 w 327195"/>
                <a:gd name="connsiteY13" fmla="*/ 29726 h 326022"/>
                <a:gd name="connsiteX14" fmla="*/ 165034 w 327195"/>
                <a:gd name="connsiteY14" fmla="*/ 29726 h 326022"/>
                <a:gd name="connsiteX15" fmla="*/ 175887 w 327195"/>
                <a:gd name="connsiteY15" fmla="*/ 29726 h 326022"/>
                <a:gd name="connsiteX16" fmla="*/ 297508 w 327195"/>
                <a:gd name="connsiteY16" fmla="*/ 155660 h 326022"/>
                <a:gd name="connsiteX17" fmla="*/ 297508 w 327195"/>
                <a:gd name="connsiteY17" fmla="*/ 170363 h 326022"/>
                <a:gd name="connsiteX18" fmla="*/ 175887 w 327195"/>
                <a:gd name="connsiteY18" fmla="*/ 296297 h 326022"/>
                <a:gd name="connsiteX19" fmla="*/ 89699 w 327195"/>
                <a:gd name="connsiteY19" fmla="*/ 296297 h 326022"/>
                <a:gd name="connsiteX20" fmla="*/ 89699 w 327195"/>
                <a:gd name="connsiteY20" fmla="*/ 326022 h 326022"/>
                <a:gd name="connsiteX21" fmla="*/ 175887 w 327195"/>
                <a:gd name="connsiteY21" fmla="*/ 326022 h 326022"/>
                <a:gd name="connsiteX22" fmla="*/ 327195 w 327195"/>
                <a:gd name="connsiteY22" fmla="*/ 170363 h 326022"/>
                <a:gd name="connsiteX23" fmla="*/ 327195 w 327195"/>
                <a:gd name="connsiteY23" fmla="*/ 155660 h 326022"/>
                <a:gd name="connsiteX24" fmla="*/ 176206 w 327195"/>
                <a:gd name="connsiteY24" fmla="*/ 0 h 32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195" h="326022">
                  <a:moveTo>
                    <a:pt x="176206" y="0"/>
                  </a:moveTo>
                  <a:lnTo>
                    <a:pt x="165353" y="0"/>
                  </a:lnTo>
                  <a:lnTo>
                    <a:pt x="90018" y="0"/>
                  </a:lnTo>
                  <a:lnTo>
                    <a:pt x="85230" y="0"/>
                  </a:lnTo>
                  <a:cubicBezTo>
                    <a:pt x="38306" y="0"/>
                    <a:pt x="0" y="38356"/>
                    <a:pt x="0" y="85341"/>
                  </a:cubicBezTo>
                  <a:lnTo>
                    <a:pt x="0" y="92693"/>
                  </a:lnTo>
                  <a:cubicBezTo>
                    <a:pt x="0" y="139678"/>
                    <a:pt x="38306" y="178034"/>
                    <a:pt x="85230" y="178034"/>
                  </a:cubicBezTo>
                  <a:lnTo>
                    <a:pt x="165034" y="178034"/>
                  </a:lnTo>
                  <a:lnTo>
                    <a:pt x="165034" y="148308"/>
                  </a:lnTo>
                  <a:lnTo>
                    <a:pt x="85230" y="148308"/>
                  </a:lnTo>
                  <a:cubicBezTo>
                    <a:pt x="54586" y="148308"/>
                    <a:pt x="29687" y="123377"/>
                    <a:pt x="29687" y="92693"/>
                  </a:cubicBezTo>
                  <a:lnTo>
                    <a:pt x="29687" y="85341"/>
                  </a:lnTo>
                  <a:cubicBezTo>
                    <a:pt x="29687" y="54657"/>
                    <a:pt x="54586" y="29726"/>
                    <a:pt x="85230" y="29726"/>
                  </a:cubicBezTo>
                  <a:lnTo>
                    <a:pt x="90018" y="29726"/>
                  </a:lnTo>
                  <a:lnTo>
                    <a:pt x="165034" y="29726"/>
                  </a:lnTo>
                  <a:lnTo>
                    <a:pt x="175887" y="29726"/>
                  </a:lnTo>
                  <a:cubicBezTo>
                    <a:pt x="242922" y="29726"/>
                    <a:pt x="297508" y="86300"/>
                    <a:pt x="297508" y="155660"/>
                  </a:cubicBezTo>
                  <a:lnTo>
                    <a:pt x="297508" y="170363"/>
                  </a:lnTo>
                  <a:cubicBezTo>
                    <a:pt x="297508" y="239722"/>
                    <a:pt x="242922" y="296297"/>
                    <a:pt x="175887" y="296297"/>
                  </a:cubicBezTo>
                  <a:lnTo>
                    <a:pt x="89699" y="296297"/>
                  </a:lnTo>
                  <a:lnTo>
                    <a:pt x="89699" y="326022"/>
                  </a:lnTo>
                  <a:lnTo>
                    <a:pt x="175887" y="326022"/>
                  </a:lnTo>
                  <a:cubicBezTo>
                    <a:pt x="259202" y="326022"/>
                    <a:pt x="327195" y="256023"/>
                    <a:pt x="327195" y="170363"/>
                  </a:cubicBezTo>
                  <a:lnTo>
                    <a:pt x="327195" y="155660"/>
                  </a:lnTo>
                  <a:cubicBezTo>
                    <a:pt x="327514" y="69679"/>
                    <a:pt x="259841" y="0"/>
                    <a:pt x="176206" y="0"/>
                  </a:cubicBezTo>
                </a:path>
              </a:pathLst>
            </a:custGeom>
            <a:solidFill>
              <a:schemeClr val="bg1"/>
            </a:solidFill>
            <a:ln w="3124" cap="flat">
              <a:noFill/>
              <a:prstDash val="solid"/>
              <a:miter/>
            </a:ln>
          </p:spPr>
          <p:txBody>
            <a:bodyPr rtlCol="0" anchor="ctr"/>
            <a:lstStyle/>
            <a:p>
              <a:endParaRPr lang="en-GB"/>
            </a:p>
          </p:txBody>
        </p:sp>
        <p:sp>
          <p:nvSpPr>
            <p:cNvPr id="14" name="Vrije vorm 13">
              <a:extLst>
                <a:ext uri="{FF2B5EF4-FFF2-40B4-BE49-F238E27FC236}">
                  <a16:creationId xmlns:a16="http://schemas.microsoft.com/office/drawing/2014/main" id="{00C5E162-326A-0046-8D6D-DEB13A00F621}"/>
                </a:ext>
              </a:extLst>
            </p:cNvPr>
            <p:cNvSpPr/>
            <p:nvPr/>
          </p:nvSpPr>
          <p:spPr>
            <a:xfrm>
              <a:off x="764754" y="6067972"/>
              <a:ext cx="327513" cy="326022"/>
            </a:xfrm>
            <a:custGeom>
              <a:avLst/>
              <a:gdLst>
                <a:gd name="connsiteX0" fmla="*/ 237496 w 327513"/>
                <a:gd name="connsiteY0" fmla="*/ 326022 h 326022"/>
                <a:gd name="connsiteX1" fmla="*/ 242284 w 327513"/>
                <a:gd name="connsiteY1" fmla="*/ 326022 h 326022"/>
                <a:gd name="connsiteX2" fmla="*/ 327514 w 327513"/>
                <a:gd name="connsiteY2" fmla="*/ 240681 h 326022"/>
                <a:gd name="connsiteX3" fmla="*/ 327514 w 327513"/>
                <a:gd name="connsiteY3" fmla="*/ 233330 h 326022"/>
                <a:gd name="connsiteX4" fmla="*/ 256010 w 327513"/>
                <a:gd name="connsiteY4" fmla="*/ 147988 h 326022"/>
                <a:gd name="connsiteX5" fmla="*/ 199509 w 327513"/>
                <a:gd name="connsiteY5" fmla="*/ 147988 h 326022"/>
                <a:gd name="connsiteX6" fmla="*/ 199509 w 327513"/>
                <a:gd name="connsiteY6" fmla="*/ 177714 h 326022"/>
                <a:gd name="connsiteX7" fmla="*/ 256010 w 327513"/>
                <a:gd name="connsiteY7" fmla="*/ 177714 h 326022"/>
                <a:gd name="connsiteX8" fmla="*/ 297827 w 327513"/>
                <a:gd name="connsiteY8" fmla="*/ 233330 h 326022"/>
                <a:gd name="connsiteX9" fmla="*/ 297827 w 327513"/>
                <a:gd name="connsiteY9" fmla="*/ 240681 h 326022"/>
                <a:gd name="connsiteX10" fmla="*/ 242284 w 327513"/>
                <a:gd name="connsiteY10" fmla="*/ 296297 h 326022"/>
                <a:gd name="connsiteX11" fmla="*/ 237496 w 327513"/>
                <a:gd name="connsiteY11" fmla="*/ 296297 h 326022"/>
                <a:gd name="connsiteX12" fmla="*/ 162161 w 327513"/>
                <a:gd name="connsiteY12" fmla="*/ 296297 h 326022"/>
                <a:gd name="connsiteX13" fmla="*/ 151308 w 327513"/>
                <a:gd name="connsiteY13" fmla="*/ 296297 h 326022"/>
                <a:gd name="connsiteX14" fmla="*/ 29687 w 327513"/>
                <a:gd name="connsiteY14" fmla="*/ 170363 h 326022"/>
                <a:gd name="connsiteX15" fmla="*/ 29687 w 327513"/>
                <a:gd name="connsiteY15" fmla="*/ 155660 h 326022"/>
                <a:gd name="connsiteX16" fmla="*/ 151308 w 327513"/>
                <a:gd name="connsiteY16" fmla="*/ 29726 h 326022"/>
                <a:gd name="connsiteX17" fmla="*/ 237496 w 327513"/>
                <a:gd name="connsiteY17" fmla="*/ 29726 h 326022"/>
                <a:gd name="connsiteX18" fmla="*/ 237496 w 327513"/>
                <a:gd name="connsiteY18" fmla="*/ 0 h 326022"/>
                <a:gd name="connsiteX19" fmla="*/ 151308 w 327513"/>
                <a:gd name="connsiteY19" fmla="*/ 0 h 326022"/>
                <a:gd name="connsiteX20" fmla="*/ 0 w 327513"/>
                <a:gd name="connsiteY20" fmla="*/ 155660 h 326022"/>
                <a:gd name="connsiteX21" fmla="*/ 0 w 327513"/>
                <a:gd name="connsiteY21" fmla="*/ 170363 h 326022"/>
                <a:gd name="connsiteX22" fmla="*/ 151308 w 327513"/>
                <a:gd name="connsiteY22" fmla="*/ 326022 h 326022"/>
                <a:gd name="connsiteX23" fmla="*/ 162161 w 327513"/>
                <a:gd name="connsiteY23" fmla="*/ 326022 h 326022"/>
                <a:gd name="connsiteX24" fmla="*/ 237496 w 327513"/>
                <a:gd name="connsiteY24" fmla="*/ 326022 h 32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7513" h="326022">
                  <a:moveTo>
                    <a:pt x="237496" y="326022"/>
                  </a:moveTo>
                  <a:lnTo>
                    <a:pt x="242284" y="326022"/>
                  </a:lnTo>
                  <a:cubicBezTo>
                    <a:pt x="289208" y="326022"/>
                    <a:pt x="327514" y="287667"/>
                    <a:pt x="327514" y="240681"/>
                  </a:cubicBezTo>
                  <a:lnTo>
                    <a:pt x="327514" y="233330"/>
                  </a:lnTo>
                  <a:cubicBezTo>
                    <a:pt x="327514" y="186344"/>
                    <a:pt x="295593" y="147988"/>
                    <a:pt x="256010" y="147988"/>
                  </a:cubicBezTo>
                  <a:lnTo>
                    <a:pt x="199509" y="147988"/>
                  </a:lnTo>
                  <a:lnTo>
                    <a:pt x="199509" y="177714"/>
                  </a:lnTo>
                  <a:lnTo>
                    <a:pt x="256010" y="177714"/>
                  </a:lnTo>
                  <a:cubicBezTo>
                    <a:pt x="278674" y="177714"/>
                    <a:pt x="297827" y="203284"/>
                    <a:pt x="297827" y="233330"/>
                  </a:cubicBezTo>
                  <a:lnTo>
                    <a:pt x="297827" y="240681"/>
                  </a:lnTo>
                  <a:cubicBezTo>
                    <a:pt x="297827" y="271365"/>
                    <a:pt x="272928" y="296297"/>
                    <a:pt x="242284" y="296297"/>
                  </a:cubicBezTo>
                  <a:lnTo>
                    <a:pt x="237496" y="296297"/>
                  </a:lnTo>
                  <a:lnTo>
                    <a:pt x="162161" y="296297"/>
                  </a:lnTo>
                  <a:lnTo>
                    <a:pt x="151308" y="296297"/>
                  </a:lnTo>
                  <a:cubicBezTo>
                    <a:pt x="84273" y="296297"/>
                    <a:pt x="29687" y="239722"/>
                    <a:pt x="29687" y="170363"/>
                  </a:cubicBezTo>
                  <a:lnTo>
                    <a:pt x="29687" y="155660"/>
                  </a:lnTo>
                  <a:cubicBezTo>
                    <a:pt x="29687" y="86300"/>
                    <a:pt x="84273" y="29726"/>
                    <a:pt x="151308" y="29726"/>
                  </a:cubicBezTo>
                  <a:lnTo>
                    <a:pt x="237496" y="29726"/>
                  </a:lnTo>
                  <a:lnTo>
                    <a:pt x="237496" y="0"/>
                  </a:lnTo>
                  <a:lnTo>
                    <a:pt x="151308" y="0"/>
                  </a:lnTo>
                  <a:cubicBezTo>
                    <a:pt x="67993" y="0"/>
                    <a:pt x="0" y="69679"/>
                    <a:pt x="0" y="155660"/>
                  </a:cubicBezTo>
                  <a:lnTo>
                    <a:pt x="0" y="170363"/>
                  </a:lnTo>
                  <a:cubicBezTo>
                    <a:pt x="0" y="256343"/>
                    <a:pt x="67993" y="326022"/>
                    <a:pt x="151308" y="326022"/>
                  </a:cubicBezTo>
                  <a:lnTo>
                    <a:pt x="162161" y="326022"/>
                  </a:lnTo>
                  <a:lnTo>
                    <a:pt x="237496" y="326022"/>
                  </a:lnTo>
                  <a:close/>
                </a:path>
              </a:pathLst>
            </a:custGeom>
            <a:solidFill>
              <a:schemeClr val="bg1"/>
            </a:solidFill>
            <a:ln w="3124" cap="flat">
              <a:noFill/>
              <a:prstDash val="solid"/>
              <a:miter/>
            </a:ln>
          </p:spPr>
          <p:txBody>
            <a:bodyPr rtlCol="0" anchor="ctr"/>
            <a:lstStyle/>
            <a:p>
              <a:endParaRPr lang="en-GB"/>
            </a:p>
          </p:txBody>
        </p:sp>
      </p:grpSp>
      <p:sp>
        <p:nvSpPr>
          <p:cNvPr id="7" name="Tijdelijke aanduiding voor tekst 6">
            <a:extLst>
              <a:ext uri="{FF2B5EF4-FFF2-40B4-BE49-F238E27FC236}">
                <a16:creationId xmlns:a16="http://schemas.microsoft.com/office/drawing/2014/main" id="{48285E38-0AE6-5347-9ADD-C6C664E5BB13}"/>
              </a:ext>
            </a:extLst>
          </p:cNvPr>
          <p:cNvSpPr>
            <a:spLocks noGrp="1"/>
          </p:cNvSpPr>
          <p:nvPr>
            <p:ph type="body" sz="quarter" idx="11" hasCustomPrompt="1"/>
          </p:nvPr>
        </p:nvSpPr>
        <p:spPr>
          <a:xfrm>
            <a:off x="1671090" y="4896678"/>
            <a:ext cx="6246341" cy="364435"/>
          </a:xfrm>
        </p:spPr>
        <p:txBody>
          <a:bodyPr anchor="ctr">
            <a:normAutofit/>
          </a:bodyPr>
          <a:lstStyle>
            <a:lvl1pPr>
              <a:defRPr sz="1600">
                <a:solidFill>
                  <a:schemeClr val="bg1"/>
                </a:solidFill>
              </a:defRPr>
            </a:lvl1pPr>
          </a:lstStyle>
          <a:p>
            <a:pPr lvl="0"/>
            <a:r>
              <a:rPr lang="nl-NL" dirty="0"/>
              <a:t>PERSOON / ORGANISATIE VAN DE QUOTE</a:t>
            </a:r>
            <a:endParaRPr lang="en-GB" dirty="0"/>
          </a:p>
        </p:txBody>
      </p:sp>
      <p:grpSp>
        <p:nvGrpSpPr>
          <p:cNvPr id="10" name="Groep 9">
            <a:extLst>
              <a:ext uri="{FF2B5EF4-FFF2-40B4-BE49-F238E27FC236}">
                <a16:creationId xmlns:a16="http://schemas.microsoft.com/office/drawing/2014/main" id="{3E36787C-DCDD-104F-A44E-B16C79BBAB18}"/>
              </a:ext>
            </a:extLst>
          </p:cNvPr>
          <p:cNvGrpSpPr/>
          <p:nvPr userDrawn="1"/>
        </p:nvGrpSpPr>
        <p:grpSpPr>
          <a:xfrm>
            <a:off x="12220433" y="1"/>
            <a:ext cx="3593091" cy="6857999"/>
            <a:chOff x="12220433" y="1"/>
            <a:chExt cx="3593091" cy="6857999"/>
          </a:xfrm>
        </p:grpSpPr>
        <p:sp>
          <p:nvSpPr>
            <p:cNvPr id="16" name="Rechthoek 15">
              <a:extLst>
                <a:ext uri="{FF2B5EF4-FFF2-40B4-BE49-F238E27FC236}">
                  <a16:creationId xmlns:a16="http://schemas.microsoft.com/office/drawing/2014/main" id="{9D215EAC-94EF-E440-8FA4-D659A1AEC817}"/>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17" name="Ovaal 16">
              <a:extLst>
                <a:ext uri="{FF2B5EF4-FFF2-40B4-BE49-F238E27FC236}">
                  <a16:creationId xmlns:a16="http://schemas.microsoft.com/office/drawing/2014/main" id="{4BBD83A7-7F3E-4A41-AB81-52974A67B52A}"/>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18" name="Rechthoek 17">
              <a:extLst>
                <a:ext uri="{FF2B5EF4-FFF2-40B4-BE49-F238E27FC236}">
                  <a16:creationId xmlns:a16="http://schemas.microsoft.com/office/drawing/2014/main" id="{397076BD-CB5A-6442-AD28-5766A1899C10}"/>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19" name="Groep 18">
              <a:extLst>
                <a:ext uri="{FF2B5EF4-FFF2-40B4-BE49-F238E27FC236}">
                  <a16:creationId xmlns:a16="http://schemas.microsoft.com/office/drawing/2014/main" id="{E940678E-85D7-5C48-8515-D0076A75499B}"/>
                </a:ext>
              </a:extLst>
            </p:cNvPr>
            <p:cNvGrpSpPr/>
            <p:nvPr userDrawn="1"/>
          </p:nvGrpSpPr>
          <p:grpSpPr>
            <a:xfrm>
              <a:off x="12673102" y="1209303"/>
              <a:ext cx="294789" cy="318834"/>
              <a:chOff x="14466489" y="1001522"/>
              <a:chExt cx="290627" cy="314333"/>
            </a:xfrm>
          </p:grpSpPr>
          <p:sp>
            <p:nvSpPr>
              <p:cNvPr id="70" name="Rechthoek 69">
                <a:extLst>
                  <a:ext uri="{FF2B5EF4-FFF2-40B4-BE49-F238E27FC236}">
                    <a16:creationId xmlns:a16="http://schemas.microsoft.com/office/drawing/2014/main" id="{A7D03956-5D13-AB47-B036-E8F24627FE44}"/>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1" name="Ovaal 70">
                <a:extLst>
                  <a:ext uri="{FF2B5EF4-FFF2-40B4-BE49-F238E27FC236}">
                    <a16:creationId xmlns:a16="http://schemas.microsoft.com/office/drawing/2014/main" id="{53578846-E528-FD45-8DCE-FAA5B9B17C7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72" name="Vrije vorm: vorm 101">
                <a:extLst>
                  <a:ext uri="{FF2B5EF4-FFF2-40B4-BE49-F238E27FC236}">
                    <a16:creationId xmlns:a16="http://schemas.microsoft.com/office/drawing/2014/main" id="{F15B9E8F-663B-0140-9257-3A625F5A2C0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73" name="Rechthoek: afgeronde hoeken 102">
                <a:extLst>
                  <a:ext uri="{FF2B5EF4-FFF2-40B4-BE49-F238E27FC236}">
                    <a16:creationId xmlns:a16="http://schemas.microsoft.com/office/drawing/2014/main" id="{8F3A0A13-EE3A-7E4C-8035-748BA6A87C3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74" name="Rechte verbindingslijn 73">
                <a:extLst>
                  <a:ext uri="{FF2B5EF4-FFF2-40B4-BE49-F238E27FC236}">
                    <a16:creationId xmlns:a16="http://schemas.microsoft.com/office/drawing/2014/main" id="{937B3CBD-668F-6A4E-AB74-2760792B2E1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75" name="Rechte verbindingslijn 74">
                <a:extLst>
                  <a:ext uri="{FF2B5EF4-FFF2-40B4-BE49-F238E27FC236}">
                    <a16:creationId xmlns:a16="http://schemas.microsoft.com/office/drawing/2014/main" id="{09E8FAAC-AE25-3848-B3E7-DF507E206D2F}"/>
                  </a:ext>
                </a:extLst>
              </p:cNvPr>
              <p:cNvCxnSpPr>
                <a:cxnSpLocks/>
                <a:stCxn id="7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0" name="Ovaal 19">
              <a:extLst>
                <a:ext uri="{FF2B5EF4-FFF2-40B4-BE49-F238E27FC236}">
                  <a16:creationId xmlns:a16="http://schemas.microsoft.com/office/drawing/2014/main" id="{CFC683FE-A79F-494A-BF5D-701FE62408D1}"/>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21" name="Rechthoek 20">
              <a:extLst>
                <a:ext uri="{FF2B5EF4-FFF2-40B4-BE49-F238E27FC236}">
                  <a16:creationId xmlns:a16="http://schemas.microsoft.com/office/drawing/2014/main" id="{2CEF0C20-18D6-4E42-96FD-64D2C6FF7742}"/>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22" name="Groep 21">
              <a:extLst>
                <a:ext uri="{FF2B5EF4-FFF2-40B4-BE49-F238E27FC236}">
                  <a16:creationId xmlns:a16="http://schemas.microsoft.com/office/drawing/2014/main" id="{86A21490-5B0F-AC41-990B-C71E73969EC6}"/>
                </a:ext>
              </a:extLst>
            </p:cNvPr>
            <p:cNvGrpSpPr/>
            <p:nvPr userDrawn="1"/>
          </p:nvGrpSpPr>
          <p:grpSpPr>
            <a:xfrm>
              <a:off x="12695280" y="2092702"/>
              <a:ext cx="825500" cy="209550"/>
              <a:chOff x="13504624" y="2482850"/>
              <a:chExt cx="825500" cy="209550"/>
            </a:xfrm>
          </p:grpSpPr>
          <p:sp>
            <p:nvSpPr>
              <p:cNvPr id="67" name="Rechthoek 66">
                <a:extLst>
                  <a:ext uri="{FF2B5EF4-FFF2-40B4-BE49-F238E27FC236}">
                    <a16:creationId xmlns:a16="http://schemas.microsoft.com/office/drawing/2014/main" id="{23C06176-EE57-9A41-9D0C-9D696B8D8FE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68" name="Rechte verbindingslijn 67">
                <a:extLst>
                  <a:ext uri="{FF2B5EF4-FFF2-40B4-BE49-F238E27FC236}">
                    <a16:creationId xmlns:a16="http://schemas.microsoft.com/office/drawing/2014/main" id="{F5C528F5-9BF7-7342-B49F-9ADFCE7706E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9" name="Gelijkbenige driehoek 98">
                <a:extLst>
                  <a:ext uri="{FF2B5EF4-FFF2-40B4-BE49-F238E27FC236}">
                    <a16:creationId xmlns:a16="http://schemas.microsoft.com/office/drawing/2014/main" id="{9C778E09-7A06-A44D-8ADB-36DC17DF0C0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23" name="Ovaal 22">
              <a:extLst>
                <a:ext uri="{FF2B5EF4-FFF2-40B4-BE49-F238E27FC236}">
                  <a16:creationId xmlns:a16="http://schemas.microsoft.com/office/drawing/2014/main" id="{C7226333-7E87-654C-8EC8-6BB3E5DDFBA2}"/>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24" name="Rechthoek 23">
              <a:extLst>
                <a:ext uri="{FF2B5EF4-FFF2-40B4-BE49-F238E27FC236}">
                  <a16:creationId xmlns:a16="http://schemas.microsoft.com/office/drawing/2014/main" id="{5E33BD6F-05AB-9A40-8F5D-7A3CBEA1BB32}"/>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25" name="Ovaal 24">
              <a:extLst>
                <a:ext uri="{FF2B5EF4-FFF2-40B4-BE49-F238E27FC236}">
                  <a16:creationId xmlns:a16="http://schemas.microsoft.com/office/drawing/2014/main" id="{CDE5E59E-3503-3948-8CEB-0C67C567B382}"/>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26" name="Rechthoek 25">
              <a:extLst>
                <a:ext uri="{FF2B5EF4-FFF2-40B4-BE49-F238E27FC236}">
                  <a16:creationId xmlns:a16="http://schemas.microsoft.com/office/drawing/2014/main" id="{7E9099AF-30D4-CB4E-9870-E09F3521C72B}"/>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27" name="Groep 26">
              <a:extLst>
                <a:ext uri="{FF2B5EF4-FFF2-40B4-BE49-F238E27FC236}">
                  <a16:creationId xmlns:a16="http://schemas.microsoft.com/office/drawing/2014/main" id="{D51E0E3B-86CF-154F-B5C4-6CB2FCF2A45A}"/>
                </a:ext>
              </a:extLst>
            </p:cNvPr>
            <p:cNvGrpSpPr/>
            <p:nvPr userDrawn="1"/>
          </p:nvGrpSpPr>
          <p:grpSpPr>
            <a:xfrm>
              <a:off x="12598305" y="4769519"/>
              <a:ext cx="622283" cy="612919"/>
              <a:chOff x="12617641" y="3403239"/>
              <a:chExt cx="752963" cy="741634"/>
            </a:xfrm>
          </p:grpSpPr>
          <p:grpSp>
            <p:nvGrpSpPr>
              <p:cNvPr id="51" name="Groep 50">
                <a:extLst>
                  <a:ext uri="{FF2B5EF4-FFF2-40B4-BE49-F238E27FC236}">
                    <a16:creationId xmlns:a16="http://schemas.microsoft.com/office/drawing/2014/main" id="{67559428-0E50-CF44-BC3D-697ABA544C74}"/>
                  </a:ext>
                </a:extLst>
              </p:cNvPr>
              <p:cNvGrpSpPr/>
              <p:nvPr userDrawn="1"/>
            </p:nvGrpSpPr>
            <p:grpSpPr>
              <a:xfrm>
                <a:off x="12771550" y="3403239"/>
                <a:ext cx="467156" cy="448491"/>
                <a:chOff x="12782177" y="3403239"/>
                <a:chExt cx="467156" cy="448491"/>
              </a:xfrm>
            </p:grpSpPr>
            <p:grpSp>
              <p:nvGrpSpPr>
                <p:cNvPr id="54" name="Groep 53">
                  <a:extLst>
                    <a:ext uri="{FF2B5EF4-FFF2-40B4-BE49-F238E27FC236}">
                      <a16:creationId xmlns:a16="http://schemas.microsoft.com/office/drawing/2014/main" id="{E6D29A21-E9BC-FB42-A49D-A617AD79219D}"/>
                    </a:ext>
                  </a:extLst>
                </p:cNvPr>
                <p:cNvGrpSpPr/>
                <p:nvPr userDrawn="1"/>
              </p:nvGrpSpPr>
              <p:grpSpPr>
                <a:xfrm>
                  <a:off x="12782177" y="3403239"/>
                  <a:ext cx="412972" cy="396132"/>
                  <a:chOff x="13554906" y="3320109"/>
                  <a:chExt cx="443912" cy="425811"/>
                </a:xfrm>
              </p:grpSpPr>
              <p:grpSp>
                <p:nvGrpSpPr>
                  <p:cNvPr id="61" name="Groep 60">
                    <a:extLst>
                      <a:ext uri="{FF2B5EF4-FFF2-40B4-BE49-F238E27FC236}">
                        <a16:creationId xmlns:a16="http://schemas.microsoft.com/office/drawing/2014/main" id="{B5FD8EA4-8CAE-E049-8742-E70B5F87DBF8}"/>
                      </a:ext>
                    </a:extLst>
                  </p:cNvPr>
                  <p:cNvGrpSpPr/>
                  <p:nvPr userDrawn="1"/>
                </p:nvGrpSpPr>
                <p:grpSpPr>
                  <a:xfrm>
                    <a:off x="13554906" y="3320109"/>
                    <a:ext cx="443912" cy="425811"/>
                    <a:chOff x="12909684" y="1276143"/>
                    <a:chExt cx="443912" cy="425811"/>
                  </a:xfrm>
                </p:grpSpPr>
                <p:sp>
                  <p:nvSpPr>
                    <p:cNvPr id="64" name="Rechthoek 63">
                      <a:extLst>
                        <a:ext uri="{FF2B5EF4-FFF2-40B4-BE49-F238E27FC236}">
                          <a16:creationId xmlns:a16="http://schemas.microsoft.com/office/drawing/2014/main" id="{85F7F4EB-BCF5-EB49-9BDE-A78977BE3634}"/>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65" name="Rechthoek 64">
                      <a:extLst>
                        <a:ext uri="{FF2B5EF4-FFF2-40B4-BE49-F238E27FC236}">
                          <a16:creationId xmlns:a16="http://schemas.microsoft.com/office/drawing/2014/main" id="{081C220E-1372-E64D-8098-4C5E0F49F597}"/>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66" name="Ovaal 65">
                      <a:extLst>
                        <a:ext uri="{FF2B5EF4-FFF2-40B4-BE49-F238E27FC236}">
                          <a16:creationId xmlns:a16="http://schemas.microsoft.com/office/drawing/2014/main" id="{79A7EB25-2F00-F542-B844-27362BFCEA64}"/>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62" name="Afbeelding 61">
                    <a:extLst>
                      <a:ext uri="{FF2B5EF4-FFF2-40B4-BE49-F238E27FC236}">
                        <a16:creationId xmlns:a16="http://schemas.microsoft.com/office/drawing/2014/main" id="{4F088651-04D8-994E-A5CC-3720BE5716E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63" name="Afbeelding 62">
                    <a:extLst>
                      <a:ext uri="{FF2B5EF4-FFF2-40B4-BE49-F238E27FC236}">
                        <a16:creationId xmlns:a16="http://schemas.microsoft.com/office/drawing/2014/main" id="{50D2096D-CDD1-BD48-B2FA-34D678F39C07}"/>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55" name="Groep 54">
                  <a:extLst>
                    <a:ext uri="{FF2B5EF4-FFF2-40B4-BE49-F238E27FC236}">
                      <a16:creationId xmlns:a16="http://schemas.microsoft.com/office/drawing/2014/main" id="{E0C779E8-96CF-1242-8832-9C6B7455C69C}"/>
                    </a:ext>
                  </a:extLst>
                </p:cNvPr>
                <p:cNvGrpSpPr/>
                <p:nvPr userDrawn="1"/>
              </p:nvGrpSpPr>
              <p:grpSpPr>
                <a:xfrm>
                  <a:off x="13103513" y="3705268"/>
                  <a:ext cx="145820" cy="146462"/>
                  <a:chOff x="13096169" y="3602278"/>
                  <a:chExt cx="145820" cy="146462"/>
                </a:xfrm>
              </p:grpSpPr>
              <p:sp>
                <p:nvSpPr>
                  <p:cNvPr id="59" name="Rechthoek 58">
                    <a:extLst>
                      <a:ext uri="{FF2B5EF4-FFF2-40B4-BE49-F238E27FC236}">
                        <a16:creationId xmlns:a16="http://schemas.microsoft.com/office/drawing/2014/main" id="{DF40C59F-F176-F44C-AA8F-8166446CA71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0" name="Rechthoek 59">
                    <a:extLst>
                      <a:ext uri="{FF2B5EF4-FFF2-40B4-BE49-F238E27FC236}">
                        <a16:creationId xmlns:a16="http://schemas.microsoft.com/office/drawing/2014/main" id="{0B800EE5-C296-404F-95E2-EDF5727EDB2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56" name="Groep 55">
                  <a:extLst>
                    <a:ext uri="{FF2B5EF4-FFF2-40B4-BE49-F238E27FC236}">
                      <a16:creationId xmlns:a16="http://schemas.microsoft.com/office/drawing/2014/main" id="{E31BDC8F-F2FC-EF4C-AE1A-41EED8BBF599}"/>
                    </a:ext>
                  </a:extLst>
                </p:cNvPr>
                <p:cNvGrpSpPr/>
                <p:nvPr userDrawn="1"/>
              </p:nvGrpSpPr>
              <p:grpSpPr>
                <a:xfrm rot="10800000">
                  <a:off x="13061402" y="3665637"/>
                  <a:ext cx="145820" cy="146462"/>
                  <a:chOff x="13096169" y="3602278"/>
                  <a:chExt cx="145820" cy="146462"/>
                </a:xfrm>
              </p:grpSpPr>
              <p:sp>
                <p:nvSpPr>
                  <p:cNvPr id="57" name="Rechthoek 56">
                    <a:extLst>
                      <a:ext uri="{FF2B5EF4-FFF2-40B4-BE49-F238E27FC236}">
                        <a16:creationId xmlns:a16="http://schemas.microsoft.com/office/drawing/2014/main" id="{47C068EA-895A-C44A-868F-69D82AFF776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8" name="Rechthoek 57">
                    <a:extLst>
                      <a:ext uri="{FF2B5EF4-FFF2-40B4-BE49-F238E27FC236}">
                        <a16:creationId xmlns:a16="http://schemas.microsoft.com/office/drawing/2014/main" id="{76E57B30-3187-4A41-AD49-9D21FAF06A1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52" name="Rechthoek 51">
                <a:extLst>
                  <a:ext uri="{FF2B5EF4-FFF2-40B4-BE49-F238E27FC236}">
                    <a16:creationId xmlns:a16="http://schemas.microsoft.com/office/drawing/2014/main" id="{79E7EBD6-0F51-4A49-AF70-48CB7B994476}"/>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53" name="Gelijkbenige driehoek 78">
                <a:extLst>
                  <a:ext uri="{FF2B5EF4-FFF2-40B4-BE49-F238E27FC236}">
                    <a16:creationId xmlns:a16="http://schemas.microsoft.com/office/drawing/2014/main" id="{A59A6995-EA8A-B845-B74B-494A2399D052}"/>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28" name="Rechthoek 27">
              <a:extLst>
                <a:ext uri="{FF2B5EF4-FFF2-40B4-BE49-F238E27FC236}">
                  <a16:creationId xmlns:a16="http://schemas.microsoft.com/office/drawing/2014/main" id="{1559B982-C86E-284E-ACC3-704914B1D4EA}"/>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29" name="Groep 28">
              <a:extLst>
                <a:ext uri="{FF2B5EF4-FFF2-40B4-BE49-F238E27FC236}">
                  <a16:creationId xmlns:a16="http://schemas.microsoft.com/office/drawing/2014/main" id="{BBB41DBD-23D3-E742-AAC3-3A10F445502F}"/>
                </a:ext>
              </a:extLst>
            </p:cNvPr>
            <p:cNvGrpSpPr/>
            <p:nvPr userDrawn="1"/>
          </p:nvGrpSpPr>
          <p:grpSpPr>
            <a:xfrm>
              <a:off x="13521121" y="3391865"/>
              <a:ext cx="1222990" cy="563933"/>
              <a:chOff x="-2485819" y="3399207"/>
              <a:chExt cx="1222990" cy="563933"/>
            </a:xfrm>
          </p:grpSpPr>
          <p:sp>
            <p:nvSpPr>
              <p:cNvPr id="30" name="Rechthoek 29">
                <a:extLst>
                  <a:ext uri="{FF2B5EF4-FFF2-40B4-BE49-F238E27FC236}">
                    <a16:creationId xmlns:a16="http://schemas.microsoft.com/office/drawing/2014/main" id="{19C9B099-11A7-8848-A9F1-7201E09240F8}"/>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31" name="Rechthoek 30">
                <a:extLst>
                  <a:ext uri="{FF2B5EF4-FFF2-40B4-BE49-F238E27FC236}">
                    <a16:creationId xmlns:a16="http://schemas.microsoft.com/office/drawing/2014/main" id="{B232B036-A76E-F940-B0DB-8B144E8ED853}"/>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32" name="Groep 31">
                <a:extLst>
                  <a:ext uri="{FF2B5EF4-FFF2-40B4-BE49-F238E27FC236}">
                    <a16:creationId xmlns:a16="http://schemas.microsoft.com/office/drawing/2014/main" id="{948268C6-C6CA-BC4D-B071-07390D1FD538}"/>
                  </a:ext>
                </a:extLst>
              </p:cNvPr>
              <p:cNvGrpSpPr/>
              <p:nvPr userDrawn="1"/>
            </p:nvGrpSpPr>
            <p:grpSpPr>
              <a:xfrm>
                <a:off x="-2403869" y="3460544"/>
                <a:ext cx="155951" cy="131922"/>
                <a:chOff x="12968836" y="3354170"/>
                <a:chExt cx="404806" cy="342433"/>
              </a:xfrm>
            </p:grpSpPr>
            <p:sp>
              <p:nvSpPr>
                <p:cNvPr id="45" name="Rechthoek: afgeronde hoeken 61">
                  <a:extLst>
                    <a:ext uri="{FF2B5EF4-FFF2-40B4-BE49-F238E27FC236}">
                      <a16:creationId xmlns:a16="http://schemas.microsoft.com/office/drawing/2014/main" id="{0BA71711-8B04-B143-A2FA-CD3C1392407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6" name="Rechthoek 45">
                  <a:extLst>
                    <a:ext uri="{FF2B5EF4-FFF2-40B4-BE49-F238E27FC236}">
                      <a16:creationId xmlns:a16="http://schemas.microsoft.com/office/drawing/2014/main" id="{E81B9102-00D9-DE44-8E8D-8258811C04C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7" name="Rechthoek 46">
                  <a:extLst>
                    <a:ext uri="{FF2B5EF4-FFF2-40B4-BE49-F238E27FC236}">
                      <a16:creationId xmlns:a16="http://schemas.microsoft.com/office/drawing/2014/main" id="{04072647-FABE-AB47-9BEF-F3B15221AC2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8" name="Rechthoek 47">
                  <a:extLst>
                    <a:ext uri="{FF2B5EF4-FFF2-40B4-BE49-F238E27FC236}">
                      <a16:creationId xmlns:a16="http://schemas.microsoft.com/office/drawing/2014/main" id="{17621423-2A58-EB43-B605-806EB0EAC4E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9" name="Rechthoek 48">
                  <a:extLst>
                    <a:ext uri="{FF2B5EF4-FFF2-40B4-BE49-F238E27FC236}">
                      <a16:creationId xmlns:a16="http://schemas.microsoft.com/office/drawing/2014/main" id="{8E322122-5F8E-504B-BCD8-BED4814D0E30}"/>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0" name="Rechthoek 49">
                  <a:extLst>
                    <a:ext uri="{FF2B5EF4-FFF2-40B4-BE49-F238E27FC236}">
                      <a16:creationId xmlns:a16="http://schemas.microsoft.com/office/drawing/2014/main" id="{12CE5E43-321F-544A-9CBA-F521A49EDBD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33" name="Groep 32">
                <a:extLst>
                  <a:ext uri="{FF2B5EF4-FFF2-40B4-BE49-F238E27FC236}">
                    <a16:creationId xmlns:a16="http://schemas.microsoft.com/office/drawing/2014/main" id="{6588492E-7AB4-8643-80A8-B1FB6EB23242}"/>
                  </a:ext>
                </a:extLst>
              </p:cNvPr>
              <p:cNvGrpSpPr/>
              <p:nvPr userDrawn="1"/>
            </p:nvGrpSpPr>
            <p:grpSpPr>
              <a:xfrm>
                <a:off x="-2423424" y="3690208"/>
                <a:ext cx="166739" cy="218963"/>
                <a:chOff x="12940828" y="3950597"/>
                <a:chExt cx="432813" cy="568367"/>
              </a:xfrm>
            </p:grpSpPr>
            <p:grpSp>
              <p:nvGrpSpPr>
                <p:cNvPr id="37" name="Groep 36">
                  <a:extLst>
                    <a:ext uri="{FF2B5EF4-FFF2-40B4-BE49-F238E27FC236}">
                      <a16:creationId xmlns:a16="http://schemas.microsoft.com/office/drawing/2014/main" id="{EA48F72B-82EE-9D48-B352-4A158EEBD666}"/>
                    </a:ext>
                  </a:extLst>
                </p:cNvPr>
                <p:cNvGrpSpPr/>
                <p:nvPr userDrawn="1"/>
              </p:nvGrpSpPr>
              <p:grpSpPr>
                <a:xfrm>
                  <a:off x="13000382" y="4006891"/>
                  <a:ext cx="373259" cy="315747"/>
                  <a:chOff x="12968836" y="3354170"/>
                  <a:chExt cx="404806" cy="342433"/>
                </a:xfrm>
              </p:grpSpPr>
              <p:sp>
                <p:nvSpPr>
                  <p:cNvPr id="39" name="Rechthoek: afgeronde hoeken 55">
                    <a:extLst>
                      <a:ext uri="{FF2B5EF4-FFF2-40B4-BE49-F238E27FC236}">
                        <a16:creationId xmlns:a16="http://schemas.microsoft.com/office/drawing/2014/main" id="{E2E78BB1-281A-1E4E-8B89-C6AB590E57C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0" name="Rechthoek 39">
                    <a:extLst>
                      <a:ext uri="{FF2B5EF4-FFF2-40B4-BE49-F238E27FC236}">
                        <a16:creationId xmlns:a16="http://schemas.microsoft.com/office/drawing/2014/main" id="{13EE638F-3F68-864E-ABC7-8B360B6CED0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1" name="Rechthoek 40">
                    <a:extLst>
                      <a:ext uri="{FF2B5EF4-FFF2-40B4-BE49-F238E27FC236}">
                        <a16:creationId xmlns:a16="http://schemas.microsoft.com/office/drawing/2014/main" id="{7ABABDD2-B27C-F64E-8B2B-2012E37DF63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2" name="Rechthoek 41">
                    <a:extLst>
                      <a:ext uri="{FF2B5EF4-FFF2-40B4-BE49-F238E27FC236}">
                        <a16:creationId xmlns:a16="http://schemas.microsoft.com/office/drawing/2014/main" id="{96DD8480-B9C7-EA48-9B68-93C7ACC223D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3" name="Rechthoek 42">
                    <a:extLst>
                      <a:ext uri="{FF2B5EF4-FFF2-40B4-BE49-F238E27FC236}">
                        <a16:creationId xmlns:a16="http://schemas.microsoft.com/office/drawing/2014/main" id="{E89D6069-6331-3142-90D3-FDED877EE01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4" name="Rechthoek 43">
                    <a:extLst>
                      <a:ext uri="{FF2B5EF4-FFF2-40B4-BE49-F238E27FC236}">
                        <a16:creationId xmlns:a16="http://schemas.microsoft.com/office/drawing/2014/main" id="{AC389E69-B4DF-1740-97A5-0F972996920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38" name="Boog 37">
                  <a:extLst>
                    <a:ext uri="{FF2B5EF4-FFF2-40B4-BE49-F238E27FC236}">
                      <a16:creationId xmlns:a16="http://schemas.microsoft.com/office/drawing/2014/main" id="{DD030AC8-B88F-234D-A84C-01B445F0761F}"/>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34" name="Tekstvak 33">
                <a:extLst>
                  <a:ext uri="{FF2B5EF4-FFF2-40B4-BE49-F238E27FC236}">
                    <a16:creationId xmlns:a16="http://schemas.microsoft.com/office/drawing/2014/main" id="{7C00BE6A-EB05-F547-86CA-A9E4F0990D11}"/>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35" name="Tekstvak 34">
                <a:extLst>
                  <a:ext uri="{FF2B5EF4-FFF2-40B4-BE49-F238E27FC236}">
                    <a16:creationId xmlns:a16="http://schemas.microsoft.com/office/drawing/2014/main" id="{1EFC3E61-FEE2-254F-B81F-4CB384C7464E}"/>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36" name="Vrije vorm: vorm 52">
                <a:extLst>
                  <a:ext uri="{FF2B5EF4-FFF2-40B4-BE49-F238E27FC236}">
                    <a16:creationId xmlns:a16="http://schemas.microsoft.com/office/drawing/2014/main" id="{9630AECA-F7C6-C945-832C-FDAFA13B2A4A}"/>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41902280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0% Grafiek">
    <p:spTree>
      <p:nvGrpSpPr>
        <p:cNvPr id="1" name=""/>
        <p:cNvGrpSpPr/>
        <p:nvPr/>
      </p:nvGrpSpPr>
      <p:grpSpPr>
        <a:xfrm>
          <a:off x="0" y="0"/>
          <a:ext cx="0" cy="0"/>
          <a:chOff x="0" y="0"/>
          <a:chExt cx="0" cy="0"/>
        </a:xfrm>
      </p:grpSpPr>
      <p:sp>
        <p:nvSpPr>
          <p:cNvPr id="12" name="Rechthoek met één afgeschuinde en afgeronde hoek 11">
            <a:extLst>
              <a:ext uri="{FF2B5EF4-FFF2-40B4-BE49-F238E27FC236}">
                <a16:creationId xmlns:a16="http://schemas.microsoft.com/office/drawing/2014/main" id="{936DBFCD-1B0D-3247-BA80-702FF8157028}"/>
              </a:ext>
            </a:extLst>
          </p:cNvPr>
          <p:cNvSpPr/>
          <p:nvPr userDrawn="1"/>
        </p:nvSpPr>
        <p:spPr>
          <a:xfrm flipV="1">
            <a:off x="11102340" y="0"/>
            <a:ext cx="1089660" cy="5433060"/>
          </a:xfrm>
          <a:prstGeom prst="snipRoundRect">
            <a:avLst>
              <a:gd name="adj1" fmla="val 3415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sp>
        <p:nvSpPr>
          <p:cNvPr id="3" name="Tijdelijke aanduiding voor grafiek 2">
            <a:extLst>
              <a:ext uri="{FF2B5EF4-FFF2-40B4-BE49-F238E27FC236}">
                <a16:creationId xmlns:a16="http://schemas.microsoft.com/office/drawing/2014/main" id="{912F55D8-B55A-FA48-9BBA-E12793FA64AB}"/>
              </a:ext>
            </a:extLst>
          </p:cNvPr>
          <p:cNvSpPr>
            <a:spLocks noGrp="1"/>
          </p:cNvSpPr>
          <p:nvPr>
            <p:ph type="chart" sz="quarter" idx="12"/>
          </p:nvPr>
        </p:nvSpPr>
        <p:spPr>
          <a:xfrm>
            <a:off x="675466" y="1743585"/>
            <a:ext cx="10243089" cy="3959789"/>
          </a:xfrm>
        </p:spPr>
        <p:txBody>
          <a:bodyPr/>
          <a:lstStyle/>
          <a:p>
            <a:endParaRPr lang="en-GB"/>
          </a:p>
        </p:txBody>
      </p:sp>
      <p:grpSp>
        <p:nvGrpSpPr>
          <p:cNvPr id="13" name="Groep 12">
            <a:extLst>
              <a:ext uri="{FF2B5EF4-FFF2-40B4-BE49-F238E27FC236}">
                <a16:creationId xmlns:a16="http://schemas.microsoft.com/office/drawing/2014/main" id="{CF7E51F7-9618-8F48-92D5-FA7157F8B5CD}"/>
              </a:ext>
            </a:extLst>
          </p:cNvPr>
          <p:cNvGrpSpPr/>
          <p:nvPr userDrawn="1"/>
        </p:nvGrpSpPr>
        <p:grpSpPr>
          <a:xfrm>
            <a:off x="12377867" y="1"/>
            <a:ext cx="3593091" cy="5328246"/>
            <a:chOff x="12377867" y="1"/>
            <a:chExt cx="3593091" cy="5328246"/>
          </a:xfrm>
        </p:grpSpPr>
        <p:sp>
          <p:nvSpPr>
            <p:cNvPr id="14" name="Rechthoek 13">
              <a:extLst>
                <a:ext uri="{FF2B5EF4-FFF2-40B4-BE49-F238E27FC236}">
                  <a16:creationId xmlns:a16="http://schemas.microsoft.com/office/drawing/2014/main" id="{0412988B-D358-F04D-9774-81166F93B300}"/>
                </a:ext>
              </a:extLst>
            </p:cNvPr>
            <p:cNvSpPr/>
            <p:nvPr userDrawn="1"/>
          </p:nvSpPr>
          <p:spPr>
            <a:xfrm>
              <a:off x="12377867" y="3575647"/>
              <a:ext cx="3593091" cy="1752600"/>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Grafiek data bewerken</a:t>
              </a:r>
            </a:p>
          </p:txBody>
        </p:sp>
        <p:sp>
          <p:nvSpPr>
            <p:cNvPr id="20" name="Ovaal 19">
              <a:extLst>
                <a:ext uri="{FF2B5EF4-FFF2-40B4-BE49-F238E27FC236}">
                  <a16:creationId xmlns:a16="http://schemas.microsoft.com/office/drawing/2014/main" id="{627930C0-62E4-7445-9046-02B80896773E}"/>
                </a:ext>
              </a:extLst>
            </p:cNvPr>
            <p:cNvSpPr/>
            <p:nvPr userDrawn="1"/>
          </p:nvSpPr>
          <p:spPr>
            <a:xfrm>
              <a:off x="12560445" y="404024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1</a:t>
              </a:r>
            </a:p>
          </p:txBody>
        </p:sp>
        <p:sp>
          <p:nvSpPr>
            <p:cNvPr id="21" name="Rechthoek 20">
              <a:extLst>
                <a:ext uri="{FF2B5EF4-FFF2-40B4-BE49-F238E27FC236}">
                  <a16:creationId xmlns:a16="http://schemas.microsoft.com/office/drawing/2014/main" id="{D96AE45B-D090-2043-803D-1C95C72BEC98}"/>
                </a:ext>
              </a:extLst>
            </p:cNvPr>
            <p:cNvSpPr/>
            <p:nvPr userDrawn="1"/>
          </p:nvSpPr>
          <p:spPr>
            <a:xfrm>
              <a:off x="12844617" y="4040246"/>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Klik met de rechter muisknop op de grafiek en kies ‘Gegevens bewerken’.</a:t>
              </a:r>
            </a:p>
          </p:txBody>
        </p:sp>
        <p:grpSp>
          <p:nvGrpSpPr>
            <p:cNvPr id="22" name="Groep 21">
              <a:extLst>
                <a:ext uri="{FF2B5EF4-FFF2-40B4-BE49-F238E27FC236}">
                  <a16:creationId xmlns:a16="http://schemas.microsoft.com/office/drawing/2014/main" id="{32823096-283C-9344-AB0C-C6E34FE22D19}"/>
                </a:ext>
              </a:extLst>
            </p:cNvPr>
            <p:cNvGrpSpPr/>
            <p:nvPr userDrawn="1"/>
          </p:nvGrpSpPr>
          <p:grpSpPr>
            <a:xfrm>
              <a:off x="12849211" y="4480038"/>
              <a:ext cx="1495189" cy="563933"/>
              <a:chOff x="-3314821" y="3310415"/>
              <a:chExt cx="1495189" cy="563933"/>
            </a:xfrm>
          </p:grpSpPr>
          <p:sp>
            <p:nvSpPr>
              <p:cNvPr id="41" name="Rechthoek 40">
                <a:extLst>
                  <a:ext uri="{FF2B5EF4-FFF2-40B4-BE49-F238E27FC236}">
                    <a16:creationId xmlns:a16="http://schemas.microsoft.com/office/drawing/2014/main" id="{9B886339-2736-8143-8706-10AE0C028A43}"/>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i="0" noProof="0" dirty="0">
                  <a:solidFill>
                    <a:schemeClr val="tx1"/>
                  </a:solidFill>
                  <a:latin typeface="+mn-lt"/>
                  <a:ea typeface="Open Sans" panose="020B0606030504020204" pitchFamily="34" charset="0"/>
                  <a:cs typeface="Calibri" panose="020F0502020204030204" pitchFamily="34" charset="0"/>
                </a:endParaRPr>
              </a:p>
            </p:txBody>
          </p:sp>
          <p:sp>
            <p:nvSpPr>
              <p:cNvPr id="42" name="Rechthoek 41">
                <a:extLst>
                  <a:ext uri="{FF2B5EF4-FFF2-40B4-BE49-F238E27FC236}">
                    <a16:creationId xmlns:a16="http://schemas.microsoft.com/office/drawing/2014/main" id="{7F9793F3-E5C5-8244-B4D4-C683F9837EEC}"/>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n-lt"/>
                  <a:ea typeface="Open Sans" panose="020B0606030504020204" pitchFamily="34" charset="0"/>
                  <a:cs typeface="Calibri" panose="020F0502020204030204" pitchFamily="34" charset="0"/>
                </a:endParaRPr>
              </a:p>
            </p:txBody>
          </p:sp>
          <p:sp>
            <p:nvSpPr>
              <p:cNvPr id="43" name="Tekstvak 42">
                <a:extLst>
                  <a:ext uri="{FF2B5EF4-FFF2-40B4-BE49-F238E27FC236}">
                    <a16:creationId xmlns:a16="http://schemas.microsoft.com/office/drawing/2014/main" id="{6C2946FC-18B8-9044-AB24-563CEF43823E}"/>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i="0" kern="1200" noProof="0" dirty="0">
                    <a:solidFill>
                      <a:schemeClr val="tx1"/>
                    </a:solidFill>
                    <a:latin typeface="+mn-lt"/>
                    <a:ea typeface="Open Sans" panose="020B0606030504020204" pitchFamily="34" charset="0"/>
                    <a:cs typeface="Calibri" panose="020F0502020204030204" pitchFamily="34" charset="0"/>
                  </a:rPr>
                  <a:t>Grafiektype wijzigen</a:t>
                </a:r>
              </a:p>
            </p:txBody>
          </p:sp>
          <p:sp>
            <p:nvSpPr>
              <p:cNvPr id="44" name="Tekstvak 43">
                <a:extLst>
                  <a:ext uri="{FF2B5EF4-FFF2-40B4-BE49-F238E27FC236}">
                    <a16:creationId xmlns:a16="http://schemas.microsoft.com/office/drawing/2014/main" id="{DA16C567-1617-164D-B879-7AACFCB2F135}"/>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i="0" kern="1200" noProof="0" dirty="0">
                    <a:solidFill>
                      <a:schemeClr val="tx1"/>
                    </a:solidFill>
                    <a:latin typeface="+mn-lt"/>
                    <a:ea typeface="Open Sans" panose="020B0606030504020204" pitchFamily="34" charset="0"/>
                    <a:cs typeface="Calibri" panose="020F0502020204030204" pitchFamily="34" charset="0"/>
                  </a:rPr>
                  <a:t>Gegevens bewerken</a:t>
                </a:r>
              </a:p>
            </p:txBody>
          </p:sp>
          <p:sp>
            <p:nvSpPr>
              <p:cNvPr id="45" name="Vrije vorm: vorm 61">
                <a:extLst>
                  <a:ext uri="{FF2B5EF4-FFF2-40B4-BE49-F238E27FC236}">
                    <a16:creationId xmlns:a16="http://schemas.microsoft.com/office/drawing/2014/main" id="{740E9561-3CC7-8A4E-A114-AF47300AA146}"/>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b="0" i="0" cap="all" baseline="0" noProof="0" dirty="0">
                  <a:solidFill>
                    <a:schemeClr val="tx1"/>
                  </a:solidFill>
                  <a:latin typeface="+mn-lt"/>
                  <a:ea typeface="Open Sans" panose="020B060603050402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8E3F3CE6-B4ED-EF4C-941F-C1FD08AF0379}"/>
                  </a:ext>
                </a:extLst>
              </p:cNvPr>
              <p:cNvGrpSpPr/>
              <p:nvPr userDrawn="1"/>
            </p:nvGrpSpPr>
            <p:grpSpPr>
              <a:xfrm>
                <a:off x="-3261976" y="3361742"/>
                <a:ext cx="139861" cy="152244"/>
                <a:chOff x="12574450" y="6053892"/>
                <a:chExt cx="169232" cy="184215"/>
              </a:xfrm>
            </p:grpSpPr>
            <p:sp>
              <p:nvSpPr>
                <p:cNvPr id="66" name="Rechthoek 65">
                  <a:extLst>
                    <a:ext uri="{FF2B5EF4-FFF2-40B4-BE49-F238E27FC236}">
                      <a16:creationId xmlns:a16="http://schemas.microsoft.com/office/drawing/2014/main" id="{FA1DF8B0-B848-8B41-8D7C-56AF88C8B21C}"/>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0" i="0" noProof="0" dirty="0">
                    <a:solidFill>
                      <a:schemeClr val="tx1"/>
                    </a:solidFill>
                    <a:latin typeface="+mn-lt"/>
                    <a:ea typeface="Open Sans" panose="020B0606030504020204" pitchFamily="34" charset="0"/>
                    <a:cs typeface="Calibri" panose="020F0502020204030204" pitchFamily="34" charset="0"/>
                  </a:endParaRPr>
                </a:p>
              </p:txBody>
            </p:sp>
            <p:sp>
              <p:nvSpPr>
                <p:cNvPr id="67" name="Rechthoek 66">
                  <a:extLst>
                    <a:ext uri="{FF2B5EF4-FFF2-40B4-BE49-F238E27FC236}">
                      <a16:creationId xmlns:a16="http://schemas.microsoft.com/office/drawing/2014/main" id="{EF5814AA-222D-654F-A96A-EAD630D1D848}"/>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0" i="0" noProof="0" dirty="0">
                    <a:solidFill>
                      <a:schemeClr val="tx1"/>
                    </a:solidFill>
                    <a:latin typeface="+mn-lt"/>
                    <a:ea typeface="Open Sans" panose="020B060603050402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E77AA7B2-4D7A-5147-A17F-45393A044419}"/>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0" i="0" noProof="0" dirty="0">
                    <a:solidFill>
                      <a:schemeClr val="tx1"/>
                    </a:solidFill>
                    <a:latin typeface="+mn-lt"/>
                    <a:ea typeface="Open Sans" panose="020B0606030504020204" pitchFamily="34" charset="0"/>
                    <a:cs typeface="Calibri" panose="020F0502020204030204" pitchFamily="34" charset="0"/>
                  </a:endParaRPr>
                </a:p>
              </p:txBody>
            </p:sp>
          </p:grpSp>
          <p:grpSp>
            <p:nvGrpSpPr>
              <p:cNvPr id="47" name="Groep 46">
                <a:extLst>
                  <a:ext uri="{FF2B5EF4-FFF2-40B4-BE49-F238E27FC236}">
                    <a16:creationId xmlns:a16="http://schemas.microsoft.com/office/drawing/2014/main" id="{407783AE-A9B6-F548-8075-B67570DB4D68}"/>
                  </a:ext>
                </a:extLst>
              </p:cNvPr>
              <p:cNvGrpSpPr/>
              <p:nvPr userDrawn="1"/>
            </p:nvGrpSpPr>
            <p:grpSpPr>
              <a:xfrm>
                <a:off x="-3261070" y="3635199"/>
                <a:ext cx="168905" cy="104490"/>
                <a:chOff x="-3261070" y="3620931"/>
                <a:chExt cx="193920" cy="119965"/>
              </a:xfrm>
            </p:grpSpPr>
            <p:sp>
              <p:nvSpPr>
                <p:cNvPr id="48" name="Rechthoek 47">
                  <a:extLst>
                    <a:ext uri="{FF2B5EF4-FFF2-40B4-BE49-F238E27FC236}">
                      <a16:creationId xmlns:a16="http://schemas.microsoft.com/office/drawing/2014/main" id="{B0BE099D-47EB-A64B-906A-0AF9805B1FCA}"/>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19487198-F3FA-8342-83C4-B0200714C812}"/>
                    </a:ext>
                  </a:extLst>
                </p:cNvPr>
                <p:cNvGrpSpPr/>
                <p:nvPr userDrawn="1"/>
              </p:nvGrpSpPr>
              <p:grpSpPr>
                <a:xfrm>
                  <a:off x="-3261070" y="3622063"/>
                  <a:ext cx="141113" cy="117345"/>
                  <a:chOff x="1094874" y="-878306"/>
                  <a:chExt cx="867364" cy="613611"/>
                </a:xfrm>
              </p:grpSpPr>
              <p:cxnSp>
                <p:nvCxnSpPr>
                  <p:cNvPr id="59" name="Rechte verbindingslijn 58">
                    <a:extLst>
                      <a:ext uri="{FF2B5EF4-FFF2-40B4-BE49-F238E27FC236}">
                        <a16:creationId xmlns:a16="http://schemas.microsoft.com/office/drawing/2014/main" id="{7A6A5101-3BB5-AB4A-9316-BA7F1A86AF96}"/>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0" name="Rechte verbindingslijn 59">
                    <a:extLst>
                      <a:ext uri="{FF2B5EF4-FFF2-40B4-BE49-F238E27FC236}">
                        <a16:creationId xmlns:a16="http://schemas.microsoft.com/office/drawing/2014/main" id="{5F12D10A-CE54-AB4D-B991-56024E5A0CB8}"/>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61" name="Groep 60">
                    <a:extLst>
                      <a:ext uri="{FF2B5EF4-FFF2-40B4-BE49-F238E27FC236}">
                        <a16:creationId xmlns:a16="http://schemas.microsoft.com/office/drawing/2014/main" id="{9F1A4D02-F466-AB44-AA39-8946FE6D2360}"/>
                      </a:ext>
                    </a:extLst>
                  </p:cNvPr>
                  <p:cNvGrpSpPr/>
                  <p:nvPr userDrawn="1"/>
                </p:nvGrpSpPr>
                <p:grpSpPr>
                  <a:xfrm>
                    <a:off x="1270535" y="-878306"/>
                    <a:ext cx="526983" cy="613611"/>
                    <a:chOff x="1270535" y="-745959"/>
                    <a:chExt cx="526983" cy="481264"/>
                  </a:xfrm>
                </p:grpSpPr>
                <p:cxnSp>
                  <p:nvCxnSpPr>
                    <p:cNvPr id="62" name="Rechte verbindingslijn 61">
                      <a:extLst>
                        <a:ext uri="{FF2B5EF4-FFF2-40B4-BE49-F238E27FC236}">
                          <a16:creationId xmlns:a16="http://schemas.microsoft.com/office/drawing/2014/main" id="{FC7E2431-D4B5-974C-A5FA-641268519B12}"/>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3" name="Rechte verbindingslijn 62">
                      <a:extLst>
                        <a:ext uri="{FF2B5EF4-FFF2-40B4-BE49-F238E27FC236}">
                          <a16:creationId xmlns:a16="http://schemas.microsoft.com/office/drawing/2014/main" id="{B3A1852B-E3E0-1B45-9B94-6E575A668F5F}"/>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4" name="Rechte verbindingslijn 63">
                      <a:extLst>
                        <a:ext uri="{FF2B5EF4-FFF2-40B4-BE49-F238E27FC236}">
                          <a16:creationId xmlns:a16="http://schemas.microsoft.com/office/drawing/2014/main" id="{7697B910-F228-F74A-A4E7-80896D72C5D7}"/>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0E802A75-4055-9F43-851D-AF2760340342}"/>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50" name="Rechte verbindingslijn 49">
                  <a:extLst>
                    <a:ext uri="{FF2B5EF4-FFF2-40B4-BE49-F238E27FC236}">
                      <a16:creationId xmlns:a16="http://schemas.microsoft.com/office/drawing/2014/main" id="{0160B98D-2B5C-AB46-8632-A22510C31978}"/>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78F43376-3470-9F42-9755-3059B9331B9B}"/>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2" name="Rechte verbindingslijn 51">
                  <a:extLst>
                    <a:ext uri="{FF2B5EF4-FFF2-40B4-BE49-F238E27FC236}">
                      <a16:creationId xmlns:a16="http://schemas.microsoft.com/office/drawing/2014/main" id="{57A0C85E-5ED9-D54C-AFCA-D01C88A3D95F}"/>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056C9ACE-00B2-3346-AD77-7ECC2D8A2504}"/>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54" name="Rechthoek 53">
                  <a:extLst>
                    <a:ext uri="{FF2B5EF4-FFF2-40B4-BE49-F238E27FC236}">
                      <a16:creationId xmlns:a16="http://schemas.microsoft.com/office/drawing/2014/main" id="{FC0CC55A-F3CE-A949-A84C-4A01CCEA7E99}"/>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E6541C6E-D827-5A4E-97EF-5815CB3DCDBE}"/>
                    </a:ext>
                  </a:extLst>
                </p:cNvPr>
                <p:cNvGrpSpPr/>
                <p:nvPr userDrawn="1"/>
              </p:nvGrpSpPr>
              <p:grpSpPr>
                <a:xfrm rot="2700000">
                  <a:off x="-3158000" y="3650045"/>
                  <a:ext cx="34350" cy="147351"/>
                  <a:chOff x="3148392" y="-836646"/>
                  <a:chExt cx="132124" cy="596095"/>
                </a:xfrm>
                <a:solidFill>
                  <a:srgbClr val="3399FF"/>
                </a:solidFill>
              </p:grpSpPr>
              <p:sp>
                <p:nvSpPr>
                  <p:cNvPr id="56" name="Rechthoek 55">
                    <a:extLst>
                      <a:ext uri="{FF2B5EF4-FFF2-40B4-BE49-F238E27FC236}">
                        <a16:creationId xmlns:a16="http://schemas.microsoft.com/office/drawing/2014/main" id="{46B84347-4A25-884A-88DC-15D4717A1FC0}"/>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57" name="Rechthoek: afgeronde bovenhoeken 74">
                    <a:extLst>
                      <a:ext uri="{FF2B5EF4-FFF2-40B4-BE49-F238E27FC236}">
                        <a16:creationId xmlns:a16="http://schemas.microsoft.com/office/drawing/2014/main" id="{FECB96E6-1169-3B42-91F1-D8CA55F67FDD}"/>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58" name="Gelijkbenige driehoek 75">
                    <a:extLst>
                      <a:ext uri="{FF2B5EF4-FFF2-40B4-BE49-F238E27FC236}">
                        <a16:creationId xmlns:a16="http://schemas.microsoft.com/office/drawing/2014/main" id="{34BEB262-110F-034D-BF72-D22200EBBCF7}"/>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grpSp>
        </p:grpSp>
        <p:sp>
          <p:nvSpPr>
            <p:cNvPr id="23" name="Rechthoek 22">
              <a:extLst>
                <a:ext uri="{FF2B5EF4-FFF2-40B4-BE49-F238E27FC236}">
                  <a16:creationId xmlns:a16="http://schemas.microsoft.com/office/drawing/2014/main" id="{F12342C9-9B06-3343-BBE7-423C9AD74583}"/>
                </a:ext>
              </a:extLst>
            </p:cNvPr>
            <p:cNvSpPr/>
            <p:nvPr userDrawn="1"/>
          </p:nvSpPr>
          <p:spPr>
            <a:xfrm>
              <a:off x="12377867" y="1"/>
              <a:ext cx="3593091" cy="3394057"/>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Grafiek invoegen/opmaken</a:t>
              </a:r>
            </a:p>
          </p:txBody>
        </p:sp>
        <p:sp>
          <p:nvSpPr>
            <p:cNvPr id="26" name="Ovaal 25">
              <a:extLst>
                <a:ext uri="{FF2B5EF4-FFF2-40B4-BE49-F238E27FC236}">
                  <a16:creationId xmlns:a16="http://schemas.microsoft.com/office/drawing/2014/main" id="{B605B9EA-36AC-8146-B4E9-B3C3ACF49F07}"/>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1</a:t>
              </a:r>
            </a:p>
          </p:txBody>
        </p:sp>
        <p:sp>
          <p:nvSpPr>
            <p:cNvPr id="28" name="Rechthoek 27">
              <a:extLst>
                <a:ext uri="{FF2B5EF4-FFF2-40B4-BE49-F238E27FC236}">
                  <a16:creationId xmlns:a16="http://schemas.microsoft.com/office/drawing/2014/main" id="{FB6B812E-4DA3-B443-A7FB-4A0921897FD8}"/>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Wanneer nodig, verwijder de bestaande grafiek d.m.v. de ‘Backspace toets’. Klik op het pictogram om een nieuwe grafiek in te voegen (zie onderstaand voorbeeld).</a:t>
              </a:r>
            </a:p>
          </p:txBody>
        </p:sp>
        <p:sp>
          <p:nvSpPr>
            <p:cNvPr id="29" name="Ovaal 28">
              <a:extLst>
                <a:ext uri="{FF2B5EF4-FFF2-40B4-BE49-F238E27FC236}">
                  <a16:creationId xmlns:a16="http://schemas.microsoft.com/office/drawing/2014/main" id="{18B7F2F4-9EDE-234D-A37B-E722BBD89D43}"/>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2</a:t>
              </a:r>
            </a:p>
          </p:txBody>
        </p:sp>
        <p:sp>
          <p:nvSpPr>
            <p:cNvPr id="30" name="Rechthoek 29">
              <a:extLst>
                <a:ext uri="{FF2B5EF4-FFF2-40B4-BE49-F238E27FC236}">
                  <a16:creationId xmlns:a16="http://schemas.microsoft.com/office/drawing/2014/main" id="{D0A95497-1A57-E649-9A72-619282C54A55}"/>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Selecteer de gewenste grafiek</a:t>
              </a:r>
              <a:b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en klik op ‘Invoegen’.</a:t>
              </a:r>
            </a:p>
          </p:txBody>
        </p:sp>
        <p:grpSp>
          <p:nvGrpSpPr>
            <p:cNvPr id="31" name="Groep 30">
              <a:extLst>
                <a:ext uri="{FF2B5EF4-FFF2-40B4-BE49-F238E27FC236}">
                  <a16:creationId xmlns:a16="http://schemas.microsoft.com/office/drawing/2014/main" id="{405CA2A9-9391-0243-8710-2879934C4231}"/>
                </a:ext>
              </a:extLst>
            </p:cNvPr>
            <p:cNvGrpSpPr/>
            <p:nvPr userDrawn="1"/>
          </p:nvGrpSpPr>
          <p:grpSpPr>
            <a:xfrm>
              <a:off x="12852713" y="2164285"/>
              <a:ext cx="825500" cy="209550"/>
              <a:chOff x="13504624" y="2482850"/>
              <a:chExt cx="825500" cy="209550"/>
            </a:xfrm>
          </p:grpSpPr>
          <p:sp>
            <p:nvSpPr>
              <p:cNvPr id="38" name="Rechthoek 37">
                <a:extLst>
                  <a:ext uri="{FF2B5EF4-FFF2-40B4-BE49-F238E27FC236}">
                    <a16:creationId xmlns:a16="http://schemas.microsoft.com/office/drawing/2014/main" id="{16BD0EB1-2DC6-6D43-BB3C-C6F0440FA2C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i="0" noProof="0" dirty="0">
                    <a:solidFill>
                      <a:schemeClr val="tx1"/>
                    </a:solidFill>
                    <a:latin typeface="+mn-lt"/>
                    <a:ea typeface="Open Sans" panose="020B0606030504020204" pitchFamily="34" charset="0"/>
                    <a:cs typeface="Calibri" panose="020F0502020204030204" pitchFamily="34" charset="0"/>
                  </a:rPr>
                  <a:t>Invoegen</a:t>
                </a:r>
              </a:p>
            </p:txBody>
          </p:sp>
          <p:cxnSp>
            <p:nvCxnSpPr>
              <p:cNvPr id="39" name="Rechte verbindingslijn 38">
                <a:extLst>
                  <a:ext uri="{FF2B5EF4-FFF2-40B4-BE49-F238E27FC236}">
                    <a16:creationId xmlns:a16="http://schemas.microsoft.com/office/drawing/2014/main" id="{20B310BD-BB4F-1B47-AF2B-1E2196673B4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0" name="Gelijkbenige driehoek 56">
                <a:extLst>
                  <a:ext uri="{FF2B5EF4-FFF2-40B4-BE49-F238E27FC236}">
                    <a16:creationId xmlns:a16="http://schemas.microsoft.com/office/drawing/2014/main" id="{622ACCCB-6638-6B44-8A18-4064DC9F0FC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0" i="0" noProof="0" dirty="0">
                  <a:solidFill>
                    <a:schemeClr val="tx1"/>
                  </a:solidFill>
                  <a:latin typeface="+mn-lt"/>
                  <a:ea typeface="Open Sans" panose="020B0606030504020204" pitchFamily="34" charset="0"/>
                  <a:cs typeface="Calibri" panose="020F0502020204030204" pitchFamily="34" charset="0"/>
                </a:endParaRPr>
              </a:p>
            </p:txBody>
          </p:sp>
        </p:grpSp>
        <p:grpSp>
          <p:nvGrpSpPr>
            <p:cNvPr id="32" name="Groep 31">
              <a:extLst>
                <a:ext uri="{FF2B5EF4-FFF2-40B4-BE49-F238E27FC236}">
                  <a16:creationId xmlns:a16="http://schemas.microsoft.com/office/drawing/2014/main" id="{83F233DA-D446-0542-A841-6104B5F0C687}"/>
                </a:ext>
              </a:extLst>
            </p:cNvPr>
            <p:cNvGrpSpPr/>
            <p:nvPr userDrawn="1"/>
          </p:nvGrpSpPr>
          <p:grpSpPr>
            <a:xfrm>
              <a:off x="12847433" y="1232480"/>
              <a:ext cx="289372" cy="314992"/>
              <a:chOff x="7322769" y="-310267"/>
              <a:chExt cx="289372" cy="314992"/>
            </a:xfrm>
          </p:grpSpPr>
          <p:sp>
            <p:nvSpPr>
              <p:cNvPr id="35" name="Rechthoek 34">
                <a:extLst>
                  <a:ext uri="{FF2B5EF4-FFF2-40B4-BE49-F238E27FC236}">
                    <a16:creationId xmlns:a16="http://schemas.microsoft.com/office/drawing/2014/main" id="{62F5FE03-096B-784B-95A1-205541A244B6}"/>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36" name="Rechthoek 35">
                <a:extLst>
                  <a:ext uri="{FF2B5EF4-FFF2-40B4-BE49-F238E27FC236}">
                    <a16:creationId xmlns:a16="http://schemas.microsoft.com/office/drawing/2014/main" id="{AC04A0B5-0CEF-064D-9112-9FB1C2BF0D3D}"/>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B401C276-CB55-AA40-97E9-2A5D088FE974}"/>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sp>
          <p:nvSpPr>
            <p:cNvPr id="33" name="Ovaal 32">
              <a:extLst>
                <a:ext uri="{FF2B5EF4-FFF2-40B4-BE49-F238E27FC236}">
                  <a16:creationId xmlns:a16="http://schemas.microsoft.com/office/drawing/2014/main" id="{435D3D8E-C813-B44D-9CDC-D5B9DCAE6749}"/>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3</a:t>
              </a:r>
            </a:p>
          </p:txBody>
        </p:sp>
        <p:sp>
          <p:nvSpPr>
            <p:cNvPr id="34" name="Rechthoek 33">
              <a:extLst>
                <a:ext uri="{FF2B5EF4-FFF2-40B4-BE49-F238E27FC236}">
                  <a16:creationId xmlns:a16="http://schemas.microsoft.com/office/drawing/2014/main" id="{768C543B-BF99-AC41-A7C8-570B4413D001}"/>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Verander de opmaak van de grafiek door onderdelen van de grafiek aan te klikken en naar de tab ‘Hulpmiddelen van grafieken - Opmaak’ te gaan. </a:t>
              </a:r>
            </a:p>
          </p:txBody>
        </p:sp>
      </p:grpSp>
    </p:spTree>
    <p:extLst>
      <p:ext uri="{BB962C8B-B14F-4D97-AF65-F5344CB8AC3E}">
        <p14:creationId xmlns:p14="http://schemas.microsoft.com/office/powerpoint/2010/main" val="3570283089"/>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kst + Grafiek">
    <p:spTree>
      <p:nvGrpSpPr>
        <p:cNvPr id="1" name=""/>
        <p:cNvGrpSpPr/>
        <p:nvPr/>
      </p:nvGrpSpPr>
      <p:grpSpPr>
        <a:xfrm>
          <a:off x="0" y="0"/>
          <a:ext cx="0" cy="0"/>
          <a:chOff x="0" y="0"/>
          <a:chExt cx="0" cy="0"/>
        </a:xfrm>
      </p:grpSpPr>
      <p:sp>
        <p:nvSpPr>
          <p:cNvPr id="12" name="Rechthoek met één afgeschuinde en afgeronde hoek 11">
            <a:extLst>
              <a:ext uri="{FF2B5EF4-FFF2-40B4-BE49-F238E27FC236}">
                <a16:creationId xmlns:a16="http://schemas.microsoft.com/office/drawing/2014/main" id="{936DBFCD-1B0D-3247-BA80-702FF8157028}"/>
              </a:ext>
            </a:extLst>
          </p:cNvPr>
          <p:cNvSpPr/>
          <p:nvPr userDrawn="1"/>
        </p:nvSpPr>
        <p:spPr>
          <a:xfrm flipV="1">
            <a:off x="11102340" y="0"/>
            <a:ext cx="1089660" cy="5433060"/>
          </a:xfrm>
          <a:prstGeom prst="snipRoundRect">
            <a:avLst>
              <a:gd name="adj1" fmla="val 3415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675467" y="1743584"/>
            <a:ext cx="5234825"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sp>
        <p:nvSpPr>
          <p:cNvPr id="3" name="Tijdelijke aanduiding voor grafiek 2">
            <a:extLst>
              <a:ext uri="{FF2B5EF4-FFF2-40B4-BE49-F238E27FC236}">
                <a16:creationId xmlns:a16="http://schemas.microsoft.com/office/drawing/2014/main" id="{912F55D8-B55A-FA48-9BBA-E12793FA64AB}"/>
              </a:ext>
            </a:extLst>
          </p:cNvPr>
          <p:cNvSpPr>
            <a:spLocks noGrp="1"/>
          </p:cNvSpPr>
          <p:nvPr>
            <p:ph type="chart" sz="quarter" idx="12"/>
          </p:nvPr>
        </p:nvSpPr>
        <p:spPr>
          <a:xfrm>
            <a:off x="6096000" y="1743585"/>
            <a:ext cx="4820632" cy="3959789"/>
          </a:xfrm>
        </p:spPr>
        <p:txBody>
          <a:bodyPr/>
          <a:lstStyle/>
          <a:p>
            <a:endParaRPr lang="en-GB"/>
          </a:p>
        </p:txBody>
      </p:sp>
      <p:grpSp>
        <p:nvGrpSpPr>
          <p:cNvPr id="14" name="Groep 13">
            <a:extLst>
              <a:ext uri="{FF2B5EF4-FFF2-40B4-BE49-F238E27FC236}">
                <a16:creationId xmlns:a16="http://schemas.microsoft.com/office/drawing/2014/main" id="{C86E4101-C1DC-5943-9368-B91B6E7FB3ED}"/>
              </a:ext>
            </a:extLst>
          </p:cNvPr>
          <p:cNvGrpSpPr/>
          <p:nvPr userDrawn="1"/>
        </p:nvGrpSpPr>
        <p:grpSpPr>
          <a:xfrm>
            <a:off x="12377867" y="1"/>
            <a:ext cx="3593091" cy="5328246"/>
            <a:chOff x="12377867" y="1"/>
            <a:chExt cx="3593091" cy="5328246"/>
          </a:xfrm>
        </p:grpSpPr>
        <p:sp>
          <p:nvSpPr>
            <p:cNvPr id="20" name="Rechthoek 19">
              <a:extLst>
                <a:ext uri="{FF2B5EF4-FFF2-40B4-BE49-F238E27FC236}">
                  <a16:creationId xmlns:a16="http://schemas.microsoft.com/office/drawing/2014/main" id="{B2A69174-9365-0748-8A17-84A4ED6E99C4}"/>
                </a:ext>
              </a:extLst>
            </p:cNvPr>
            <p:cNvSpPr/>
            <p:nvPr userDrawn="1"/>
          </p:nvSpPr>
          <p:spPr>
            <a:xfrm>
              <a:off x="12377867" y="3575647"/>
              <a:ext cx="3593091" cy="1752600"/>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Grafiek data bewerken</a:t>
              </a:r>
            </a:p>
          </p:txBody>
        </p:sp>
        <p:sp>
          <p:nvSpPr>
            <p:cNvPr id="21" name="Ovaal 20">
              <a:extLst>
                <a:ext uri="{FF2B5EF4-FFF2-40B4-BE49-F238E27FC236}">
                  <a16:creationId xmlns:a16="http://schemas.microsoft.com/office/drawing/2014/main" id="{502AD19F-3A9C-AD4A-946B-1849DF34915B}"/>
                </a:ext>
              </a:extLst>
            </p:cNvPr>
            <p:cNvSpPr/>
            <p:nvPr userDrawn="1"/>
          </p:nvSpPr>
          <p:spPr>
            <a:xfrm>
              <a:off x="12560445" y="404024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1</a:t>
              </a:r>
            </a:p>
          </p:txBody>
        </p:sp>
        <p:sp>
          <p:nvSpPr>
            <p:cNvPr id="22" name="Rechthoek 21">
              <a:extLst>
                <a:ext uri="{FF2B5EF4-FFF2-40B4-BE49-F238E27FC236}">
                  <a16:creationId xmlns:a16="http://schemas.microsoft.com/office/drawing/2014/main" id="{BFC58BB1-2C09-914D-842B-DA5972304790}"/>
                </a:ext>
              </a:extLst>
            </p:cNvPr>
            <p:cNvSpPr/>
            <p:nvPr userDrawn="1"/>
          </p:nvSpPr>
          <p:spPr>
            <a:xfrm>
              <a:off x="12844617" y="4040246"/>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Klik met de rechter muisknop op de grafiek en kies ‘Gegevens bewerken’.</a:t>
              </a:r>
            </a:p>
          </p:txBody>
        </p:sp>
        <p:grpSp>
          <p:nvGrpSpPr>
            <p:cNvPr id="23" name="Groep 22">
              <a:extLst>
                <a:ext uri="{FF2B5EF4-FFF2-40B4-BE49-F238E27FC236}">
                  <a16:creationId xmlns:a16="http://schemas.microsoft.com/office/drawing/2014/main" id="{620EC6FA-9B7F-7A42-A0DF-D3778DCD05FC}"/>
                </a:ext>
              </a:extLst>
            </p:cNvPr>
            <p:cNvGrpSpPr/>
            <p:nvPr userDrawn="1"/>
          </p:nvGrpSpPr>
          <p:grpSpPr>
            <a:xfrm>
              <a:off x="12849211" y="4480038"/>
              <a:ext cx="1495189" cy="563933"/>
              <a:chOff x="-3314821" y="3310415"/>
              <a:chExt cx="1495189" cy="563933"/>
            </a:xfrm>
          </p:grpSpPr>
          <p:sp>
            <p:nvSpPr>
              <p:cNvPr id="42" name="Rechthoek 41">
                <a:extLst>
                  <a:ext uri="{FF2B5EF4-FFF2-40B4-BE49-F238E27FC236}">
                    <a16:creationId xmlns:a16="http://schemas.microsoft.com/office/drawing/2014/main" id="{5684BAA6-4376-2142-AD2A-6E7344BD9810}"/>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i="0" noProof="0" dirty="0">
                  <a:solidFill>
                    <a:schemeClr val="tx1"/>
                  </a:solidFill>
                  <a:latin typeface="+mn-lt"/>
                  <a:ea typeface="Open Sans" panose="020B060603050402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5F0AD7E7-1E4D-8248-9361-AB25B3D43CEA}"/>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n-lt"/>
                  <a:ea typeface="Open Sans" panose="020B0606030504020204" pitchFamily="34" charset="0"/>
                  <a:cs typeface="Calibri" panose="020F0502020204030204" pitchFamily="34" charset="0"/>
                </a:endParaRPr>
              </a:p>
            </p:txBody>
          </p:sp>
          <p:sp>
            <p:nvSpPr>
              <p:cNvPr id="44" name="Tekstvak 43">
                <a:extLst>
                  <a:ext uri="{FF2B5EF4-FFF2-40B4-BE49-F238E27FC236}">
                    <a16:creationId xmlns:a16="http://schemas.microsoft.com/office/drawing/2014/main" id="{906E7674-BB76-E04E-9E4E-FB5C4513A493}"/>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i="0" kern="1200" noProof="0" dirty="0">
                    <a:solidFill>
                      <a:schemeClr val="tx1"/>
                    </a:solidFill>
                    <a:latin typeface="+mn-lt"/>
                    <a:ea typeface="Open Sans" panose="020B0606030504020204" pitchFamily="34" charset="0"/>
                    <a:cs typeface="Calibri" panose="020F0502020204030204" pitchFamily="34" charset="0"/>
                  </a:rPr>
                  <a:t>Grafiektype wijzigen</a:t>
                </a:r>
              </a:p>
            </p:txBody>
          </p:sp>
          <p:sp>
            <p:nvSpPr>
              <p:cNvPr id="45" name="Tekstvak 44">
                <a:extLst>
                  <a:ext uri="{FF2B5EF4-FFF2-40B4-BE49-F238E27FC236}">
                    <a16:creationId xmlns:a16="http://schemas.microsoft.com/office/drawing/2014/main" id="{B3C95AD6-5A68-EB47-9C79-B37957BCE942}"/>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i="0" kern="1200" noProof="0" dirty="0">
                    <a:solidFill>
                      <a:schemeClr val="tx1"/>
                    </a:solidFill>
                    <a:latin typeface="+mn-lt"/>
                    <a:ea typeface="Open Sans" panose="020B0606030504020204" pitchFamily="34" charset="0"/>
                    <a:cs typeface="Calibri" panose="020F0502020204030204" pitchFamily="34" charset="0"/>
                  </a:rPr>
                  <a:t>Gegevens bewerken</a:t>
                </a:r>
              </a:p>
            </p:txBody>
          </p:sp>
          <p:sp>
            <p:nvSpPr>
              <p:cNvPr id="46" name="Vrije vorm: vorm 61">
                <a:extLst>
                  <a:ext uri="{FF2B5EF4-FFF2-40B4-BE49-F238E27FC236}">
                    <a16:creationId xmlns:a16="http://schemas.microsoft.com/office/drawing/2014/main" id="{37B5C196-C39F-7F4F-A73E-EBC9F325C233}"/>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b="0" i="0" cap="all" baseline="0" noProof="0" dirty="0">
                  <a:solidFill>
                    <a:schemeClr val="tx1"/>
                  </a:solidFill>
                  <a:latin typeface="+mn-lt"/>
                  <a:ea typeface="Open Sans" panose="020B0606030504020204" pitchFamily="34" charset="0"/>
                  <a:cs typeface="Calibri" panose="020F0502020204030204" pitchFamily="34" charset="0"/>
                </a:endParaRPr>
              </a:p>
            </p:txBody>
          </p:sp>
          <p:grpSp>
            <p:nvGrpSpPr>
              <p:cNvPr id="47" name="Groep 46">
                <a:extLst>
                  <a:ext uri="{FF2B5EF4-FFF2-40B4-BE49-F238E27FC236}">
                    <a16:creationId xmlns:a16="http://schemas.microsoft.com/office/drawing/2014/main" id="{DB61F44F-09A3-164E-AC5C-C1DAC33C1121}"/>
                  </a:ext>
                </a:extLst>
              </p:cNvPr>
              <p:cNvGrpSpPr/>
              <p:nvPr userDrawn="1"/>
            </p:nvGrpSpPr>
            <p:grpSpPr>
              <a:xfrm>
                <a:off x="-3261976" y="3361742"/>
                <a:ext cx="139861" cy="152244"/>
                <a:chOff x="12574450" y="6053892"/>
                <a:chExt cx="169232" cy="184215"/>
              </a:xfrm>
            </p:grpSpPr>
            <p:sp>
              <p:nvSpPr>
                <p:cNvPr id="67" name="Rechthoek 66">
                  <a:extLst>
                    <a:ext uri="{FF2B5EF4-FFF2-40B4-BE49-F238E27FC236}">
                      <a16:creationId xmlns:a16="http://schemas.microsoft.com/office/drawing/2014/main" id="{8B1A1081-8AC2-E24A-BD46-359AE7557CAA}"/>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0" i="0" noProof="0" dirty="0">
                    <a:solidFill>
                      <a:schemeClr val="tx1"/>
                    </a:solidFill>
                    <a:latin typeface="+mn-lt"/>
                    <a:ea typeface="Open Sans" panose="020B060603050402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F53E3BA2-38D1-E645-88B9-F1E77D03EC27}"/>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0" i="0" noProof="0" dirty="0">
                    <a:solidFill>
                      <a:schemeClr val="tx1"/>
                    </a:solidFill>
                    <a:latin typeface="+mn-lt"/>
                    <a:ea typeface="Open Sans" panose="020B060603050402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9D30C839-76BD-E346-8160-70763DF65FE9}"/>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0" i="0" noProof="0" dirty="0">
                    <a:solidFill>
                      <a:schemeClr val="tx1"/>
                    </a:solidFill>
                    <a:latin typeface="+mn-lt"/>
                    <a:ea typeface="Open Sans" panose="020B0606030504020204" pitchFamily="34" charset="0"/>
                    <a:cs typeface="Calibri" panose="020F0502020204030204" pitchFamily="34" charset="0"/>
                  </a:endParaRPr>
                </a:p>
              </p:txBody>
            </p:sp>
          </p:grpSp>
          <p:grpSp>
            <p:nvGrpSpPr>
              <p:cNvPr id="48" name="Groep 47">
                <a:extLst>
                  <a:ext uri="{FF2B5EF4-FFF2-40B4-BE49-F238E27FC236}">
                    <a16:creationId xmlns:a16="http://schemas.microsoft.com/office/drawing/2014/main" id="{CD2BADBC-4955-9B4E-8A0D-AA73D84B29A4}"/>
                  </a:ext>
                </a:extLst>
              </p:cNvPr>
              <p:cNvGrpSpPr/>
              <p:nvPr userDrawn="1"/>
            </p:nvGrpSpPr>
            <p:grpSpPr>
              <a:xfrm>
                <a:off x="-3261070" y="3635199"/>
                <a:ext cx="168905" cy="104490"/>
                <a:chOff x="-3261070" y="3620931"/>
                <a:chExt cx="193920" cy="119965"/>
              </a:xfrm>
            </p:grpSpPr>
            <p:sp>
              <p:nvSpPr>
                <p:cNvPr id="49" name="Rechthoek 48">
                  <a:extLst>
                    <a:ext uri="{FF2B5EF4-FFF2-40B4-BE49-F238E27FC236}">
                      <a16:creationId xmlns:a16="http://schemas.microsoft.com/office/drawing/2014/main" id="{176C2367-7E60-AC41-A1AF-AE7B0E0894B5}"/>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nvGrpSpPr>
                <p:cNvPr id="50" name="Groep 49">
                  <a:extLst>
                    <a:ext uri="{FF2B5EF4-FFF2-40B4-BE49-F238E27FC236}">
                      <a16:creationId xmlns:a16="http://schemas.microsoft.com/office/drawing/2014/main" id="{DEF2CECC-4970-1C4A-8BCA-49466F4E07E0}"/>
                    </a:ext>
                  </a:extLst>
                </p:cNvPr>
                <p:cNvGrpSpPr/>
                <p:nvPr userDrawn="1"/>
              </p:nvGrpSpPr>
              <p:grpSpPr>
                <a:xfrm>
                  <a:off x="-3261070" y="3622063"/>
                  <a:ext cx="141113" cy="117345"/>
                  <a:chOff x="1094874" y="-878306"/>
                  <a:chExt cx="867364" cy="613611"/>
                </a:xfrm>
              </p:grpSpPr>
              <p:cxnSp>
                <p:nvCxnSpPr>
                  <p:cNvPr id="60" name="Rechte verbindingslijn 59">
                    <a:extLst>
                      <a:ext uri="{FF2B5EF4-FFF2-40B4-BE49-F238E27FC236}">
                        <a16:creationId xmlns:a16="http://schemas.microsoft.com/office/drawing/2014/main" id="{9AD1002B-D7C4-FE4A-B60D-CBBA21FA9507}"/>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1" name="Rechte verbindingslijn 60">
                    <a:extLst>
                      <a:ext uri="{FF2B5EF4-FFF2-40B4-BE49-F238E27FC236}">
                        <a16:creationId xmlns:a16="http://schemas.microsoft.com/office/drawing/2014/main" id="{35B28B90-F760-794F-9F87-4187C7EF630B}"/>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62" name="Groep 61">
                    <a:extLst>
                      <a:ext uri="{FF2B5EF4-FFF2-40B4-BE49-F238E27FC236}">
                        <a16:creationId xmlns:a16="http://schemas.microsoft.com/office/drawing/2014/main" id="{E115527C-C1F9-6E44-8129-63C112DF1926}"/>
                      </a:ext>
                    </a:extLst>
                  </p:cNvPr>
                  <p:cNvGrpSpPr/>
                  <p:nvPr userDrawn="1"/>
                </p:nvGrpSpPr>
                <p:grpSpPr>
                  <a:xfrm>
                    <a:off x="1270535" y="-878306"/>
                    <a:ext cx="526983" cy="613611"/>
                    <a:chOff x="1270535" y="-745959"/>
                    <a:chExt cx="526983" cy="481264"/>
                  </a:xfrm>
                </p:grpSpPr>
                <p:cxnSp>
                  <p:nvCxnSpPr>
                    <p:cNvPr id="63" name="Rechte verbindingslijn 62">
                      <a:extLst>
                        <a:ext uri="{FF2B5EF4-FFF2-40B4-BE49-F238E27FC236}">
                          <a16:creationId xmlns:a16="http://schemas.microsoft.com/office/drawing/2014/main" id="{6B96521A-426E-BC4A-ABD1-8AF6396441D2}"/>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4" name="Rechte verbindingslijn 63">
                      <a:extLst>
                        <a:ext uri="{FF2B5EF4-FFF2-40B4-BE49-F238E27FC236}">
                          <a16:creationId xmlns:a16="http://schemas.microsoft.com/office/drawing/2014/main" id="{406DE27B-7904-A146-A553-04B855303E8D}"/>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DFB8CCBF-11D1-5A4B-B7E7-C8C22CD5AB50}"/>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6" name="Rechte verbindingslijn 65">
                      <a:extLst>
                        <a:ext uri="{FF2B5EF4-FFF2-40B4-BE49-F238E27FC236}">
                          <a16:creationId xmlns:a16="http://schemas.microsoft.com/office/drawing/2014/main" id="{359EA32E-EA25-EE46-B606-F60CCCDE010D}"/>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51" name="Rechte verbindingslijn 50">
                  <a:extLst>
                    <a:ext uri="{FF2B5EF4-FFF2-40B4-BE49-F238E27FC236}">
                      <a16:creationId xmlns:a16="http://schemas.microsoft.com/office/drawing/2014/main" id="{6788BC94-8E56-7B45-BB38-6EB69EF81122}"/>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2" name="Rechte verbindingslijn 51">
                  <a:extLst>
                    <a:ext uri="{FF2B5EF4-FFF2-40B4-BE49-F238E27FC236}">
                      <a16:creationId xmlns:a16="http://schemas.microsoft.com/office/drawing/2014/main" id="{5F7D4904-47D3-7340-BB0B-F00C84F88920}"/>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C80B4414-485D-6146-9D07-6FA61D729EE7}"/>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4" name="Rechte verbindingslijn 53">
                  <a:extLst>
                    <a:ext uri="{FF2B5EF4-FFF2-40B4-BE49-F238E27FC236}">
                      <a16:creationId xmlns:a16="http://schemas.microsoft.com/office/drawing/2014/main" id="{3E1F6D65-03AB-5F47-9DDE-727EABC9F3A6}"/>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55" name="Rechthoek 54">
                  <a:extLst>
                    <a:ext uri="{FF2B5EF4-FFF2-40B4-BE49-F238E27FC236}">
                      <a16:creationId xmlns:a16="http://schemas.microsoft.com/office/drawing/2014/main" id="{2C3C84D1-701F-FD4E-A761-CA452664A2BB}"/>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nvGrpSpPr>
                <p:cNvPr id="56" name="Groep 55">
                  <a:extLst>
                    <a:ext uri="{FF2B5EF4-FFF2-40B4-BE49-F238E27FC236}">
                      <a16:creationId xmlns:a16="http://schemas.microsoft.com/office/drawing/2014/main" id="{81976E3A-D205-B047-B9E2-44A54144C63D}"/>
                    </a:ext>
                  </a:extLst>
                </p:cNvPr>
                <p:cNvGrpSpPr/>
                <p:nvPr userDrawn="1"/>
              </p:nvGrpSpPr>
              <p:grpSpPr>
                <a:xfrm rot="2700000">
                  <a:off x="-3158000" y="3650045"/>
                  <a:ext cx="34350" cy="147351"/>
                  <a:chOff x="3148392" y="-836646"/>
                  <a:chExt cx="132124" cy="596095"/>
                </a:xfrm>
                <a:solidFill>
                  <a:srgbClr val="3399FF"/>
                </a:solidFill>
              </p:grpSpPr>
              <p:sp>
                <p:nvSpPr>
                  <p:cNvPr id="57" name="Rechthoek 56">
                    <a:extLst>
                      <a:ext uri="{FF2B5EF4-FFF2-40B4-BE49-F238E27FC236}">
                        <a16:creationId xmlns:a16="http://schemas.microsoft.com/office/drawing/2014/main" id="{B18821DA-F5FC-9B41-A522-194411ECB4B6}"/>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58" name="Rechthoek: afgeronde bovenhoeken 74">
                    <a:extLst>
                      <a:ext uri="{FF2B5EF4-FFF2-40B4-BE49-F238E27FC236}">
                        <a16:creationId xmlns:a16="http://schemas.microsoft.com/office/drawing/2014/main" id="{5120FBF6-B7C1-D448-B660-B273BC057BBA}"/>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59" name="Gelijkbenige driehoek 75">
                    <a:extLst>
                      <a:ext uri="{FF2B5EF4-FFF2-40B4-BE49-F238E27FC236}">
                        <a16:creationId xmlns:a16="http://schemas.microsoft.com/office/drawing/2014/main" id="{DBDDEC02-8228-D048-9126-333B53927A51}"/>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grpSp>
        </p:grpSp>
        <p:sp>
          <p:nvSpPr>
            <p:cNvPr id="26" name="Rechthoek 25">
              <a:extLst>
                <a:ext uri="{FF2B5EF4-FFF2-40B4-BE49-F238E27FC236}">
                  <a16:creationId xmlns:a16="http://schemas.microsoft.com/office/drawing/2014/main" id="{9D21B455-99E5-EE4A-844A-5BFF229911C9}"/>
                </a:ext>
              </a:extLst>
            </p:cNvPr>
            <p:cNvSpPr/>
            <p:nvPr userDrawn="1"/>
          </p:nvSpPr>
          <p:spPr>
            <a:xfrm>
              <a:off x="12377867" y="1"/>
              <a:ext cx="3593091" cy="3394057"/>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Grafiek invoegen/opmaken</a:t>
              </a:r>
            </a:p>
          </p:txBody>
        </p:sp>
        <p:sp>
          <p:nvSpPr>
            <p:cNvPr id="28" name="Ovaal 27">
              <a:extLst>
                <a:ext uri="{FF2B5EF4-FFF2-40B4-BE49-F238E27FC236}">
                  <a16:creationId xmlns:a16="http://schemas.microsoft.com/office/drawing/2014/main" id="{49D2F42A-C6AC-3843-8919-EB279B8C6CB5}"/>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1</a:t>
              </a:r>
            </a:p>
          </p:txBody>
        </p:sp>
        <p:sp>
          <p:nvSpPr>
            <p:cNvPr id="29" name="Rechthoek 28">
              <a:extLst>
                <a:ext uri="{FF2B5EF4-FFF2-40B4-BE49-F238E27FC236}">
                  <a16:creationId xmlns:a16="http://schemas.microsoft.com/office/drawing/2014/main" id="{717D61A5-DD72-354E-B760-BCFBCCFF5A20}"/>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Wanneer nodig, verwijder de bestaande grafiek d.m.v. de ‘Backspace toets’. Klik op het pictogram om een nieuwe grafiek in te voegen (zie onderstaand voorbeeld).</a:t>
              </a:r>
            </a:p>
          </p:txBody>
        </p:sp>
        <p:sp>
          <p:nvSpPr>
            <p:cNvPr id="30" name="Ovaal 29">
              <a:extLst>
                <a:ext uri="{FF2B5EF4-FFF2-40B4-BE49-F238E27FC236}">
                  <a16:creationId xmlns:a16="http://schemas.microsoft.com/office/drawing/2014/main" id="{6B2C1105-B5DE-BE49-BF83-6155651C77C5}"/>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2</a:t>
              </a:r>
            </a:p>
          </p:txBody>
        </p:sp>
        <p:sp>
          <p:nvSpPr>
            <p:cNvPr id="31" name="Rechthoek 30">
              <a:extLst>
                <a:ext uri="{FF2B5EF4-FFF2-40B4-BE49-F238E27FC236}">
                  <a16:creationId xmlns:a16="http://schemas.microsoft.com/office/drawing/2014/main" id="{14A9C916-7E7B-2D40-9A55-26ACBD9E31F2}"/>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Selecteer de gewenste grafiek</a:t>
              </a:r>
              <a:b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en klik op ‘Invoegen’.</a:t>
              </a:r>
            </a:p>
          </p:txBody>
        </p:sp>
        <p:grpSp>
          <p:nvGrpSpPr>
            <p:cNvPr id="32" name="Groep 31">
              <a:extLst>
                <a:ext uri="{FF2B5EF4-FFF2-40B4-BE49-F238E27FC236}">
                  <a16:creationId xmlns:a16="http://schemas.microsoft.com/office/drawing/2014/main" id="{28A770A6-9C17-6741-938B-4E60C6C715D2}"/>
                </a:ext>
              </a:extLst>
            </p:cNvPr>
            <p:cNvGrpSpPr/>
            <p:nvPr userDrawn="1"/>
          </p:nvGrpSpPr>
          <p:grpSpPr>
            <a:xfrm>
              <a:off x="12852713" y="2164285"/>
              <a:ext cx="825500" cy="209550"/>
              <a:chOff x="13504624" y="2482850"/>
              <a:chExt cx="825500" cy="209550"/>
            </a:xfrm>
          </p:grpSpPr>
          <p:sp>
            <p:nvSpPr>
              <p:cNvPr id="39" name="Rechthoek 38">
                <a:extLst>
                  <a:ext uri="{FF2B5EF4-FFF2-40B4-BE49-F238E27FC236}">
                    <a16:creationId xmlns:a16="http://schemas.microsoft.com/office/drawing/2014/main" id="{31F40CE2-5586-824A-9CF4-25EDBFB23C7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i="0" noProof="0" dirty="0">
                    <a:solidFill>
                      <a:schemeClr val="tx1"/>
                    </a:solidFill>
                    <a:latin typeface="+mn-lt"/>
                    <a:ea typeface="Open Sans" panose="020B0606030504020204" pitchFamily="34" charset="0"/>
                    <a:cs typeface="Calibri" panose="020F0502020204030204" pitchFamily="34" charset="0"/>
                  </a:rPr>
                  <a:t>Invoegen</a:t>
                </a:r>
              </a:p>
            </p:txBody>
          </p:sp>
          <p:cxnSp>
            <p:nvCxnSpPr>
              <p:cNvPr id="40" name="Rechte verbindingslijn 39">
                <a:extLst>
                  <a:ext uri="{FF2B5EF4-FFF2-40B4-BE49-F238E27FC236}">
                    <a16:creationId xmlns:a16="http://schemas.microsoft.com/office/drawing/2014/main" id="{E6A48CC8-BBEB-C14D-A2D1-EFD68C6466F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1" name="Gelijkbenige driehoek 56">
                <a:extLst>
                  <a:ext uri="{FF2B5EF4-FFF2-40B4-BE49-F238E27FC236}">
                    <a16:creationId xmlns:a16="http://schemas.microsoft.com/office/drawing/2014/main" id="{9D6EC236-3B55-C64F-BAAB-A55FFE78FB3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0" i="0" noProof="0" dirty="0">
                  <a:solidFill>
                    <a:schemeClr val="tx1"/>
                  </a:solidFill>
                  <a:latin typeface="+mn-lt"/>
                  <a:ea typeface="Open Sans" panose="020B060603050402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FD93FCFE-D7B4-9D48-BB03-E58C2132339B}"/>
                </a:ext>
              </a:extLst>
            </p:cNvPr>
            <p:cNvGrpSpPr/>
            <p:nvPr userDrawn="1"/>
          </p:nvGrpSpPr>
          <p:grpSpPr>
            <a:xfrm>
              <a:off x="12847433" y="1232480"/>
              <a:ext cx="289372" cy="314992"/>
              <a:chOff x="7322769" y="-310267"/>
              <a:chExt cx="289372" cy="314992"/>
            </a:xfrm>
          </p:grpSpPr>
          <p:sp>
            <p:nvSpPr>
              <p:cNvPr id="36" name="Rechthoek 35">
                <a:extLst>
                  <a:ext uri="{FF2B5EF4-FFF2-40B4-BE49-F238E27FC236}">
                    <a16:creationId xmlns:a16="http://schemas.microsoft.com/office/drawing/2014/main" id="{A6A4C58C-0870-F844-838D-C9015E0A7EF1}"/>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AAF17F4E-1900-CE4B-930B-3ED571C043FC}"/>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38" name="Rechthoek 37">
                <a:extLst>
                  <a:ext uri="{FF2B5EF4-FFF2-40B4-BE49-F238E27FC236}">
                    <a16:creationId xmlns:a16="http://schemas.microsoft.com/office/drawing/2014/main" id="{4D0383ED-8667-434D-BB71-4CEA7C41681F}"/>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sp>
          <p:nvSpPr>
            <p:cNvPr id="34" name="Ovaal 33">
              <a:extLst>
                <a:ext uri="{FF2B5EF4-FFF2-40B4-BE49-F238E27FC236}">
                  <a16:creationId xmlns:a16="http://schemas.microsoft.com/office/drawing/2014/main" id="{7A54E1CD-5AA4-C24A-8E3F-04E9DB055D1C}"/>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3</a:t>
              </a:r>
            </a:p>
          </p:txBody>
        </p:sp>
        <p:sp>
          <p:nvSpPr>
            <p:cNvPr id="35" name="Rechthoek 34">
              <a:extLst>
                <a:ext uri="{FF2B5EF4-FFF2-40B4-BE49-F238E27FC236}">
                  <a16:creationId xmlns:a16="http://schemas.microsoft.com/office/drawing/2014/main" id="{C6ADFBD1-2DE4-B14B-94BA-BFBD3EC89E55}"/>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Verander de opmaak van de grafiek door onderdelen van de grafiek aan te klikken en naar de tab ‘Hulpmiddelen van grafieken - Opmaak’ te gaan. </a:t>
              </a:r>
            </a:p>
          </p:txBody>
        </p:sp>
      </p:grpSp>
      <p:grpSp>
        <p:nvGrpSpPr>
          <p:cNvPr id="70" name="Groep 69">
            <a:extLst>
              <a:ext uri="{FF2B5EF4-FFF2-40B4-BE49-F238E27FC236}">
                <a16:creationId xmlns:a16="http://schemas.microsoft.com/office/drawing/2014/main" id="{75F4A091-752E-444E-B322-E364EDE13AEA}"/>
              </a:ext>
            </a:extLst>
          </p:cNvPr>
          <p:cNvGrpSpPr/>
          <p:nvPr userDrawn="1"/>
        </p:nvGrpSpPr>
        <p:grpSpPr>
          <a:xfrm>
            <a:off x="-3593091" y="2427248"/>
            <a:ext cx="3593091" cy="3276128"/>
            <a:chOff x="-3593091" y="2427248"/>
            <a:chExt cx="3593091" cy="3276128"/>
          </a:xfrm>
        </p:grpSpPr>
        <p:grpSp>
          <p:nvGrpSpPr>
            <p:cNvPr id="71" name="Groep 70">
              <a:extLst>
                <a:ext uri="{FF2B5EF4-FFF2-40B4-BE49-F238E27FC236}">
                  <a16:creationId xmlns:a16="http://schemas.microsoft.com/office/drawing/2014/main" id="{718217E1-10C9-DF45-B834-1A6D74E4F996}"/>
                </a:ext>
              </a:extLst>
            </p:cNvPr>
            <p:cNvGrpSpPr/>
            <p:nvPr userDrawn="1"/>
          </p:nvGrpSpPr>
          <p:grpSpPr>
            <a:xfrm>
              <a:off x="-3593091" y="2427248"/>
              <a:ext cx="3593091" cy="3276128"/>
              <a:chOff x="-3771020" y="2427248"/>
              <a:chExt cx="3593091" cy="3276128"/>
            </a:xfrm>
          </p:grpSpPr>
          <p:sp>
            <p:nvSpPr>
              <p:cNvPr id="73" name="Rechthoek 72">
                <a:extLst>
                  <a:ext uri="{FF2B5EF4-FFF2-40B4-BE49-F238E27FC236}">
                    <a16:creationId xmlns:a16="http://schemas.microsoft.com/office/drawing/2014/main" id="{6C7F870E-180B-4943-9601-E1CD3EAE65CD}"/>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74" name="Rechthoek 73">
                <a:extLst>
                  <a:ext uri="{FF2B5EF4-FFF2-40B4-BE49-F238E27FC236}">
                    <a16:creationId xmlns:a16="http://schemas.microsoft.com/office/drawing/2014/main" id="{3648F7F5-79AE-974D-BFBA-626347FAAA00}"/>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75" name="VOORBEELD">
                <a:extLst>
                  <a:ext uri="{FF2B5EF4-FFF2-40B4-BE49-F238E27FC236}">
                    <a16:creationId xmlns:a16="http://schemas.microsoft.com/office/drawing/2014/main" id="{8C301975-6501-EB44-930D-EFB9F8AD737E}"/>
                  </a:ext>
                </a:extLst>
              </p:cNvPr>
              <p:cNvGrpSpPr/>
              <p:nvPr userDrawn="1"/>
            </p:nvGrpSpPr>
            <p:grpSpPr>
              <a:xfrm>
                <a:off x="-3590026" y="2923382"/>
                <a:ext cx="3234311" cy="604518"/>
                <a:chOff x="-3605171" y="458674"/>
                <a:chExt cx="3234311" cy="558875"/>
              </a:xfrm>
            </p:grpSpPr>
            <p:sp>
              <p:nvSpPr>
                <p:cNvPr id="76" name="Rechthoek 75">
                  <a:extLst>
                    <a:ext uri="{FF2B5EF4-FFF2-40B4-BE49-F238E27FC236}">
                      <a16:creationId xmlns:a16="http://schemas.microsoft.com/office/drawing/2014/main" id="{E023FD44-5B9D-2F4A-8200-0DEDA387E90D}"/>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77" name="Rechthoek 76">
                  <a:extLst>
                    <a:ext uri="{FF2B5EF4-FFF2-40B4-BE49-F238E27FC236}">
                      <a16:creationId xmlns:a16="http://schemas.microsoft.com/office/drawing/2014/main" id="{000AB1F4-3B8C-DC41-AFF8-54CB09FB7C9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78" name="Groep 77">
                  <a:extLst>
                    <a:ext uri="{FF2B5EF4-FFF2-40B4-BE49-F238E27FC236}">
                      <a16:creationId xmlns:a16="http://schemas.microsoft.com/office/drawing/2014/main" id="{FBD15178-7536-F84A-AA29-FDA817A76E7F}"/>
                    </a:ext>
                  </a:extLst>
                </p:cNvPr>
                <p:cNvGrpSpPr/>
                <p:nvPr userDrawn="1"/>
              </p:nvGrpSpPr>
              <p:grpSpPr>
                <a:xfrm>
                  <a:off x="-3386247" y="830871"/>
                  <a:ext cx="139423" cy="109566"/>
                  <a:chOff x="-2866744" y="827071"/>
                  <a:chExt cx="168701" cy="132575"/>
                </a:xfrm>
              </p:grpSpPr>
              <p:grpSp>
                <p:nvGrpSpPr>
                  <p:cNvPr id="109" name="Groep 108">
                    <a:extLst>
                      <a:ext uri="{FF2B5EF4-FFF2-40B4-BE49-F238E27FC236}">
                        <a16:creationId xmlns:a16="http://schemas.microsoft.com/office/drawing/2014/main" id="{F6FB8848-0C6F-324E-8A41-F53CFAE62D44}"/>
                      </a:ext>
                    </a:extLst>
                  </p:cNvPr>
                  <p:cNvGrpSpPr/>
                  <p:nvPr userDrawn="1"/>
                </p:nvGrpSpPr>
                <p:grpSpPr>
                  <a:xfrm>
                    <a:off x="-2866744" y="827071"/>
                    <a:ext cx="168701" cy="132575"/>
                    <a:chOff x="-2866744" y="827071"/>
                    <a:chExt cx="168701" cy="132575"/>
                  </a:xfrm>
                </p:grpSpPr>
                <p:cxnSp>
                  <p:nvCxnSpPr>
                    <p:cNvPr id="111" name="Rechte verbindingslijn 110">
                      <a:extLst>
                        <a:ext uri="{FF2B5EF4-FFF2-40B4-BE49-F238E27FC236}">
                          <a16:creationId xmlns:a16="http://schemas.microsoft.com/office/drawing/2014/main" id="{F9D16E06-BF64-DD49-B709-1A6EB3FE41C5}"/>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12" name="Rechte verbindingslijn 111">
                      <a:extLst>
                        <a:ext uri="{FF2B5EF4-FFF2-40B4-BE49-F238E27FC236}">
                          <a16:creationId xmlns:a16="http://schemas.microsoft.com/office/drawing/2014/main" id="{7BC47E22-7F01-124E-B3C2-5EF32582E042}"/>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13" name="Rechte verbindingslijn 112">
                      <a:extLst>
                        <a:ext uri="{FF2B5EF4-FFF2-40B4-BE49-F238E27FC236}">
                          <a16:creationId xmlns:a16="http://schemas.microsoft.com/office/drawing/2014/main" id="{686AAFB9-8727-B447-8665-6FA318F39B3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14" name="Rechte verbindingslijn 113">
                      <a:extLst>
                        <a:ext uri="{FF2B5EF4-FFF2-40B4-BE49-F238E27FC236}">
                          <a16:creationId xmlns:a16="http://schemas.microsoft.com/office/drawing/2014/main" id="{042E4454-FC67-3448-9EC1-D632B778658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15" name="Rechte verbindingslijn 114">
                      <a:extLst>
                        <a:ext uri="{FF2B5EF4-FFF2-40B4-BE49-F238E27FC236}">
                          <a16:creationId xmlns:a16="http://schemas.microsoft.com/office/drawing/2014/main" id="{EBA76348-17A5-4E41-A466-CBD29155CEC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10" name="Pijl: rechts 129">
                    <a:extLst>
                      <a:ext uri="{FF2B5EF4-FFF2-40B4-BE49-F238E27FC236}">
                        <a16:creationId xmlns:a16="http://schemas.microsoft.com/office/drawing/2014/main" id="{FE767A1B-5D08-C648-AD60-0912CD91ADC3}"/>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79" name="Groep 78">
                  <a:extLst>
                    <a:ext uri="{FF2B5EF4-FFF2-40B4-BE49-F238E27FC236}">
                      <a16:creationId xmlns:a16="http://schemas.microsoft.com/office/drawing/2014/main" id="{408FC1B6-D362-7243-A81C-DC0BC2FFB483}"/>
                    </a:ext>
                  </a:extLst>
                </p:cNvPr>
                <p:cNvGrpSpPr/>
                <p:nvPr userDrawn="1"/>
              </p:nvGrpSpPr>
              <p:grpSpPr>
                <a:xfrm>
                  <a:off x="-3605171" y="830871"/>
                  <a:ext cx="139423" cy="109566"/>
                  <a:chOff x="-2866744" y="518074"/>
                  <a:chExt cx="168701" cy="132575"/>
                </a:xfrm>
              </p:grpSpPr>
              <p:grpSp>
                <p:nvGrpSpPr>
                  <p:cNvPr id="102" name="Groep 101">
                    <a:extLst>
                      <a:ext uri="{FF2B5EF4-FFF2-40B4-BE49-F238E27FC236}">
                        <a16:creationId xmlns:a16="http://schemas.microsoft.com/office/drawing/2014/main" id="{C0070DDB-874E-884E-8AC9-4292DAECA701}"/>
                      </a:ext>
                    </a:extLst>
                  </p:cNvPr>
                  <p:cNvGrpSpPr/>
                  <p:nvPr userDrawn="1"/>
                </p:nvGrpSpPr>
                <p:grpSpPr>
                  <a:xfrm>
                    <a:off x="-2866744" y="518074"/>
                    <a:ext cx="168701" cy="132575"/>
                    <a:chOff x="-2866744" y="518074"/>
                    <a:chExt cx="168701" cy="132575"/>
                  </a:xfrm>
                </p:grpSpPr>
                <p:cxnSp>
                  <p:nvCxnSpPr>
                    <p:cNvPr id="104" name="Rechte verbindingslijn 103">
                      <a:extLst>
                        <a:ext uri="{FF2B5EF4-FFF2-40B4-BE49-F238E27FC236}">
                          <a16:creationId xmlns:a16="http://schemas.microsoft.com/office/drawing/2014/main" id="{5E03AB09-2168-244E-B08A-46AD6DDDB49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05" name="Rechte verbindingslijn 104">
                      <a:extLst>
                        <a:ext uri="{FF2B5EF4-FFF2-40B4-BE49-F238E27FC236}">
                          <a16:creationId xmlns:a16="http://schemas.microsoft.com/office/drawing/2014/main" id="{14E5946F-B46A-4849-B2D3-362FD0B55A8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06" name="Rechte verbindingslijn 105">
                      <a:extLst>
                        <a:ext uri="{FF2B5EF4-FFF2-40B4-BE49-F238E27FC236}">
                          <a16:creationId xmlns:a16="http://schemas.microsoft.com/office/drawing/2014/main" id="{09F6C59E-8EB8-AC4A-B3C1-E64313B49D8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07" name="Rechte verbindingslijn 106">
                      <a:extLst>
                        <a:ext uri="{FF2B5EF4-FFF2-40B4-BE49-F238E27FC236}">
                          <a16:creationId xmlns:a16="http://schemas.microsoft.com/office/drawing/2014/main" id="{217274FA-3793-264D-9545-030E4E211AA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08" name="Rechte verbindingslijn 107">
                      <a:extLst>
                        <a:ext uri="{FF2B5EF4-FFF2-40B4-BE49-F238E27FC236}">
                          <a16:creationId xmlns:a16="http://schemas.microsoft.com/office/drawing/2014/main" id="{1FE70C12-A65F-0345-AF4B-C41904BDFFB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03" name="Pijl: rechts 122">
                    <a:extLst>
                      <a:ext uri="{FF2B5EF4-FFF2-40B4-BE49-F238E27FC236}">
                        <a16:creationId xmlns:a16="http://schemas.microsoft.com/office/drawing/2014/main" id="{FD0310E3-3443-CC46-A61D-C8985473E32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80" name="Rechte verbindingslijn 79">
                  <a:extLst>
                    <a:ext uri="{FF2B5EF4-FFF2-40B4-BE49-F238E27FC236}">
                      <a16:creationId xmlns:a16="http://schemas.microsoft.com/office/drawing/2014/main" id="{1CF9C52B-6214-E14D-96E9-C06312D02B2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81" name="Rechte verbindingslijn 80">
                  <a:extLst>
                    <a:ext uri="{FF2B5EF4-FFF2-40B4-BE49-F238E27FC236}">
                      <a16:creationId xmlns:a16="http://schemas.microsoft.com/office/drawing/2014/main" id="{97A05CA6-FF35-8F40-B5B0-38C95489F666}"/>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82" name="Rechthoek 81">
                  <a:extLst>
                    <a:ext uri="{FF2B5EF4-FFF2-40B4-BE49-F238E27FC236}">
                      <a16:creationId xmlns:a16="http://schemas.microsoft.com/office/drawing/2014/main" id="{D9D2765D-A532-D645-ACF5-03C8A7B42CE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83" name="Rechthoek 82">
                  <a:extLst>
                    <a:ext uri="{FF2B5EF4-FFF2-40B4-BE49-F238E27FC236}">
                      <a16:creationId xmlns:a16="http://schemas.microsoft.com/office/drawing/2014/main" id="{D32C5BA9-0468-4B4A-87EB-DB9F16D67210}"/>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84" name="Groep 83">
                  <a:extLst>
                    <a:ext uri="{FF2B5EF4-FFF2-40B4-BE49-F238E27FC236}">
                      <a16:creationId xmlns:a16="http://schemas.microsoft.com/office/drawing/2014/main" id="{A7A9A95C-788B-C645-9B3D-BD06D2A1BCA7}"/>
                    </a:ext>
                  </a:extLst>
                </p:cNvPr>
                <p:cNvGrpSpPr/>
                <p:nvPr userDrawn="1"/>
              </p:nvGrpSpPr>
              <p:grpSpPr>
                <a:xfrm>
                  <a:off x="-2916763" y="769168"/>
                  <a:ext cx="268738" cy="248381"/>
                  <a:chOff x="-2916763" y="769168"/>
                  <a:chExt cx="268738" cy="248381"/>
                </a:xfrm>
              </p:grpSpPr>
              <p:sp>
                <p:nvSpPr>
                  <p:cNvPr id="94" name="Rechthoek 93">
                    <a:extLst>
                      <a:ext uri="{FF2B5EF4-FFF2-40B4-BE49-F238E27FC236}">
                        <a16:creationId xmlns:a16="http://schemas.microsoft.com/office/drawing/2014/main" id="{B96DDF76-8ADD-1C43-8AC7-AAA488D637E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95" name="Groep 94">
                    <a:extLst>
                      <a:ext uri="{FF2B5EF4-FFF2-40B4-BE49-F238E27FC236}">
                        <a16:creationId xmlns:a16="http://schemas.microsoft.com/office/drawing/2014/main" id="{E14BB4A7-C179-5A4F-A56B-DCC9F21E7B39}"/>
                      </a:ext>
                    </a:extLst>
                  </p:cNvPr>
                  <p:cNvGrpSpPr/>
                  <p:nvPr userDrawn="1"/>
                </p:nvGrpSpPr>
                <p:grpSpPr>
                  <a:xfrm>
                    <a:off x="-2866744" y="827071"/>
                    <a:ext cx="168701" cy="132575"/>
                    <a:chOff x="-2866744" y="827071"/>
                    <a:chExt cx="168701" cy="132575"/>
                  </a:xfrm>
                </p:grpSpPr>
                <p:cxnSp>
                  <p:nvCxnSpPr>
                    <p:cNvPr id="97" name="Rechte verbindingslijn 96">
                      <a:extLst>
                        <a:ext uri="{FF2B5EF4-FFF2-40B4-BE49-F238E27FC236}">
                          <a16:creationId xmlns:a16="http://schemas.microsoft.com/office/drawing/2014/main" id="{26299C48-6B7D-1842-92A8-D4EE1791209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98" name="Rechte verbindingslijn 97">
                      <a:extLst>
                        <a:ext uri="{FF2B5EF4-FFF2-40B4-BE49-F238E27FC236}">
                          <a16:creationId xmlns:a16="http://schemas.microsoft.com/office/drawing/2014/main" id="{5897DB09-B34B-D745-B6E4-037EEDF5CCA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9" name="Rechte verbindingslijn 98">
                      <a:extLst>
                        <a:ext uri="{FF2B5EF4-FFF2-40B4-BE49-F238E27FC236}">
                          <a16:creationId xmlns:a16="http://schemas.microsoft.com/office/drawing/2014/main" id="{6D700400-F7DF-1046-82F1-8A841231A68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00" name="Rechte verbindingslijn 99">
                      <a:extLst>
                        <a:ext uri="{FF2B5EF4-FFF2-40B4-BE49-F238E27FC236}">
                          <a16:creationId xmlns:a16="http://schemas.microsoft.com/office/drawing/2014/main" id="{731C06F8-A1CF-8443-88C8-C9F76304F73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01" name="Rechte verbindingslijn 100">
                      <a:extLst>
                        <a:ext uri="{FF2B5EF4-FFF2-40B4-BE49-F238E27FC236}">
                          <a16:creationId xmlns:a16="http://schemas.microsoft.com/office/drawing/2014/main" id="{315CEB36-A23D-5C43-8387-FFB6A200C00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96" name="Pijl: rechts 115">
                    <a:extLst>
                      <a:ext uri="{FF2B5EF4-FFF2-40B4-BE49-F238E27FC236}">
                        <a16:creationId xmlns:a16="http://schemas.microsoft.com/office/drawing/2014/main" id="{05A1D361-31FE-8F4C-833A-62AF67C286A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85" name="Groep 84">
                  <a:extLst>
                    <a:ext uri="{FF2B5EF4-FFF2-40B4-BE49-F238E27FC236}">
                      <a16:creationId xmlns:a16="http://schemas.microsoft.com/office/drawing/2014/main" id="{3FC412DC-7C67-2040-ABAB-53D01A09B16F}"/>
                    </a:ext>
                  </a:extLst>
                </p:cNvPr>
                <p:cNvGrpSpPr/>
                <p:nvPr userDrawn="1"/>
              </p:nvGrpSpPr>
              <p:grpSpPr>
                <a:xfrm>
                  <a:off x="-2916763" y="460171"/>
                  <a:ext cx="268738" cy="248381"/>
                  <a:chOff x="-2916763" y="460171"/>
                  <a:chExt cx="268738" cy="248381"/>
                </a:xfrm>
              </p:grpSpPr>
              <p:sp>
                <p:nvSpPr>
                  <p:cNvPr id="86" name="Rechthoek 85">
                    <a:extLst>
                      <a:ext uri="{FF2B5EF4-FFF2-40B4-BE49-F238E27FC236}">
                        <a16:creationId xmlns:a16="http://schemas.microsoft.com/office/drawing/2014/main" id="{90E3B22A-B5A7-AF47-A52E-DB346718B95B}"/>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87" name="Groep 86">
                    <a:extLst>
                      <a:ext uri="{FF2B5EF4-FFF2-40B4-BE49-F238E27FC236}">
                        <a16:creationId xmlns:a16="http://schemas.microsoft.com/office/drawing/2014/main" id="{B84ECE2C-B2A7-724B-8C46-597833142325}"/>
                      </a:ext>
                    </a:extLst>
                  </p:cNvPr>
                  <p:cNvGrpSpPr/>
                  <p:nvPr userDrawn="1"/>
                </p:nvGrpSpPr>
                <p:grpSpPr>
                  <a:xfrm>
                    <a:off x="-2866744" y="518074"/>
                    <a:ext cx="168701" cy="132575"/>
                    <a:chOff x="-2866744" y="518074"/>
                    <a:chExt cx="168701" cy="132575"/>
                  </a:xfrm>
                </p:grpSpPr>
                <p:cxnSp>
                  <p:nvCxnSpPr>
                    <p:cNvPr id="89" name="Rechte verbindingslijn 88">
                      <a:extLst>
                        <a:ext uri="{FF2B5EF4-FFF2-40B4-BE49-F238E27FC236}">
                          <a16:creationId xmlns:a16="http://schemas.microsoft.com/office/drawing/2014/main" id="{5134B74E-C900-9644-8A43-6E619F70AFA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90" name="Rechte verbindingslijn 89">
                      <a:extLst>
                        <a:ext uri="{FF2B5EF4-FFF2-40B4-BE49-F238E27FC236}">
                          <a16:creationId xmlns:a16="http://schemas.microsoft.com/office/drawing/2014/main" id="{B257FE50-4B16-6543-9A3D-047478FCB75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91" name="Rechte verbindingslijn 90">
                      <a:extLst>
                        <a:ext uri="{FF2B5EF4-FFF2-40B4-BE49-F238E27FC236}">
                          <a16:creationId xmlns:a16="http://schemas.microsoft.com/office/drawing/2014/main" id="{858BE295-7E47-3F4E-B65D-5854DFE8F8E0}"/>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92" name="Rechte verbindingslijn 91">
                      <a:extLst>
                        <a:ext uri="{FF2B5EF4-FFF2-40B4-BE49-F238E27FC236}">
                          <a16:creationId xmlns:a16="http://schemas.microsoft.com/office/drawing/2014/main" id="{278840DE-D414-714B-B006-99E50F447F8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93" name="Rechte verbindingslijn 92">
                      <a:extLst>
                        <a:ext uri="{FF2B5EF4-FFF2-40B4-BE49-F238E27FC236}">
                          <a16:creationId xmlns:a16="http://schemas.microsoft.com/office/drawing/2014/main" id="{46CBCAB1-4764-D740-90FD-B6D5EA1E111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8" name="Pijl: rechts 107">
                    <a:extLst>
                      <a:ext uri="{FF2B5EF4-FFF2-40B4-BE49-F238E27FC236}">
                        <a16:creationId xmlns:a16="http://schemas.microsoft.com/office/drawing/2014/main" id="{AC3B28B4-3762-8441-90BB-8FEE382C67D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72" name="Afbeelding 71">
              <a:extLst>
                <a:ext uri="{FF2B5EF4-FFF2-40B4-BE49-F238E27FC236}">
                  <a16:creationId xmlns:a16="http://schemas.microsoft.com/office/drawing/2014/main" id="{37192C77-75C4-7748-A833-8ED8BC158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882749767"/>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Grafiek + Tekst">
    <p:spTree>
      <p:nvGrpSpPr>
        <p:cNvPr id="1" name=""/>
        <p:cNvGrpSpPr/>
        <p:nvPr/>
      </p:nvGrpSpPr>
      <p:grpSpPr>
        <a:xfrm>
          <a:off x="0" y="0"/>
          <a:ext cx="0" cy="0"/>
          <a:chOff x="0" y="0"/>
          <a:chExt cx="0" cy="0"/>
        </a:xfrm>
      </p:grpSpPr>
      <p:sp>
        <p:nvSpPr>
          <p:cNvPr id="12" name="Rechthoek met één afgeschuinde en afgeronde hoek 11">
            <a:extLst>
              <a:ext uri="{FF2B5EF4-FFF2-40B4-BE49-F238E27FC236}">
                <a16:creationId xmlns:a16="http://schemas.microsoft.com/office/drawing/2014/main" id="{936DBFCD-1B0D-3247-BA80-702FF8157028}"/>
              </a:ext>
            </a:extLst>
          </p:cNvPr>
          <p:cNvSpPr/>
          <p:nvPr userDrawn="1"/>
        </p:nvSpPr>
        <p:spPr>
          <a:xfrm flipV="1">
            <a:off x="11102340" y="0"/>
            <a:ext cx="1089660" cy="5433060"/>
          </a:xfrm>
          <a:prstGeom prst="snipRoundRect">
            <a:avLst>
              <a:gd name="adj1" fmla="val 3415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5681807" y="1743584"/>
            <a:ext cx="5234825"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sp>
        <p:nvSpPr>
          <p:cNvPr id="3" name="Tijdelijke aanduiding voor grafiek 2">
            <a:extLst>
              <a:ext uri="{FF2B5EF4-FFF2-40B4-BE49-F238E27FC236}">
                <a16:creationId xmlns:a16="http://schemas.microsoft.com/office/drawing/2014/main" id="{912F55D8-B55A-FA48-9BBA-E12793FA64AB}"/>
              </a:ext>
            </a:extLst>
          </p:cNvPr>
          <p:cNvSpPr>
            <a:spLocks noGrp="1"/>
          </p:cNvSpPr>
          <p:nvPr>
            <p:ph type="chart" sz="quarter" idx="12"/>
          </p:nvPr>
        </p:nvSpPr>
        <p:spPr>
          <a:xfrm>
            <a:off x="675467" y="1743585"/>
            <a:ext cx="4820632" cy="3959789"/>
          </a:xfrm>
        </p:spPr>
        <p:txBody>
          <a:bodyPr/>
          <a:lstStyle/>
          <a:p>
            <a:endParaRPr lang="en-GB"/>
          </a:p>
        </p:txBody>
      </p:sp>
      <p:grpSp>
        <p:nvGrpSpPr>
          <p:cNvPr id="13" name="Groep 12">
            <a:extLst>
              <a:ext uri="{FF2B5EF4-FFF2-40B4-BE49-F238E27FC236}">
                <a16:creationId xmlns:a16="http://schemas.microsoft.com/office/drawing/2014/main" id="{FEBF4063-2346-4F49-9C2F-EFD83D20D1BC}"/>
              </a:ext>
            </a:extLst>
          </p:cNvPr>
          <p:cNvGrpSpPr/>
          <p:nvPr userDrawn="1"/>
        </p:nvGrpSpPr>
        <p:grpSpPr>
          <a:xfrm>
            <a:off x="12377867" y="1"/>
            <a:ext cx="3593091" cy="5328246"/>
            <a:chOff x="12377867" y="1"/>
            <a:chExt cx="3593091" cy="5328246"/>
          </a:xfrm>
        </p:grpSpPr>
        <p:sp>
          <p:nvSpPr>
            <p:cNvPr id="14" name="Rechthoek 13">
              <a:extLst>
                <a:ext uri="{FF2B5EF4-FFF2-40B4-BE49-F238E27FC236}">
                  <a16:creationId xmlns:a16="http://schemas.microsoft.com/office/drawing/2014/main" id="{32DE94C3-F518-3A4B-B49A-E3945F767D98}"/>
                </a:ext>
              </a:extLst>
            </p:cNvPr>
            <p:cNvSpPr/>
            <p:nvPr userDrawn="1"/>
          </p:nvSpPr>
          <p:spPr>
            <a:xfrm>
              <a:off x="12377867" y="3575647"/>
              <a:ext cx="3593091" cy="1752600"/>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Grafiek data bewerken</a:t>
              </a:r>
            </a:p>
          </p:txBody>
        </p:sp>
        <p:sp>
          <p:nvSpPr>
            <p:cNvPr id="20" name="Ovaal 19">
              <a:extLst>
                <a:ext uri="{FF2B5EF4-FFF2-40B4-BE49-F238E27FC236}">
                  <a16:creationId xmlns:a16="http://schemas.microsoft.com/office/drawing/2014/main" id="{0BD2EEAC-E52E-E04A-8099-9E54F7FB9154}"/>
                </a:ext>
              </a:extLst>
            </p:cNvPr>
            <p:cNvSpPr/>
            <p:nvPr userDrawn="1"/>
          </p:nvSpPr>
          <p:spPr>
            <a:xfrm>
              <a:off x="12560445" y="404024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1</a:t>
              </a:r>
            </a:p>
          </p:txBody>
        </p:sp>
        <p:sp>
          <p:nvSpPr>
            <p:cNvPr id="21" name="Rechthoek 20">
              <a:extLst>
                <a:ext uri="{FF2B5EF4-FFF2-40B4-BE49-F238E27FC236}">
                  <a16:creationId xmlns:a16="http://schemas.microsoft.com/office/drawing/2014/main" id="{2EE666A6-7551-914A-8793-5C0F78C715E9}"/>
                </a:ext>
              </a:extLst>
            </p:cNvPr>
            <p:cNvSpPr/>
            <p:nvPr userDrawn="1"/>
          </p:nvSpPr>
          <p:spPr>
            <a:xfrm>
              <a:off x="12844617" y="4040246"/>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Klik met de rechter muisknop op de grafiek en kies ‘Gegevens bewerken’.</a:t>
              </a:r>
            </a:p>
          </p:txBody>
        </p:sp>
        <p:grpSp>
          <p:nvGrpSpPr>
            <p:cNvPr id="22" name="Groep 21">
              <a:extLst>
                <a:ext uri="{FF2B5EF4-FFF2-40B4-BE49-F238E27FC236}">
                  <a16:creationId xmlns:a16="http://schemas.microsoft.com/office/drawing/2014/main" id="{EDD1E596-1E5B-4F47-8653-8BA97EF7B10A}"/>
                </a:ext>
              </a:extLst>
            </p:cNvPr>
            <p:cNvGrpSpPr/>
            <p:nvPr userDrawn="1"/>
          </p:nvGrpSpPr>
          <p:grpSpPr>
            <a:xfrm>
              <a:off x="12849211" y="4480038"/>
              <a:ext cx="1495189" cy="563933"/>
              <a:chOff x="-3314821" y="3310415"/>
              <a:chExt cx="1495189" cy="563933"/>
            </a:xfrm>
          </p:grpSpPr>
          <p:sp>
            <p:nvSpPr>
              <p:cNvPr id="41" name="Rechthoek 40">
                <a:extLst>
                  <a:ext uri="{FF2B5EF4-FFF2-40B4-BE49-F238E27FC236}">
                    <a16:creationId xmlns:a16="http://schemas.microsoft.com/office/drawing/2014/main" id="{D1A51DAE-A196-FD45-9C84-6FE982EC76DF}"/>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i="0" noProof="0" dirty="0">
                  <a:solidFill>
                    <a:schemeClr val="tx1"/>
                  </a:solidFill>
                  <a:latin typeface="+mn-lt"/>
                  <a:ea typeface="Open Sans" panose="020B0606030504020204" pitchFamily="34" charset="0"/>
                  <a:cs typeface="Calibri" panose="020F0502020204030204" pitchFamily="34" charset="0"/>
                </a:endParaRPr>
              </a:p>
            </p:txBody>
          </p:sp>
          <p:sp>
            <p:nvSpPr>
              <p:cNvPr id="42" name="Rechthoek 41">
                <a:extLst>
                  <a:ext uri="{FF2B5EF4-FFF2-40B4-BE49-F238E27FC236}">
                    <a16:creationId xmlns:a16="http://schemas.microsoft.com/office/drawing/2014/main" id="{F6D35EEA-72C2-3B4A-AD0F-470BDAFD9E5C}"/>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n-lt"/>
                  <a:ea typeface="Open Sans" panose="020B0606030504020204" pitchFamily="34" charset="0"/>
                  <a:cs typeface="Calibri" panose="020F0502020204030204" pitchFamily="34" charset="0"/>
                </a:endParaRPr>
              </a:p>
            </p:txBody>
          </p:sp>
          <p:sp>
            <p:nvSpPr>
              <p:cNvPr id="43" name="Tekstvak 42">
                <a:extLst>
                  <a:ext uri="{FF2B5EF4-FFF2-40B4-BE49-F238E27FC236}">
                    <a16:creationId xmlns:a16="http://schemas.microsoft.com/office/drawing/2014/main" id="{AD3B7E43-78BE-6241-B1A2-9CF19431BC72}"/>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i="0" kern="1200" noProof="0" dirty="0">
                    <a:solidFill>
                      <a:schemeClr val="tx1"/>
                    </a:solidFill>
                    <a:latin typeface="+mn-lt"/>
                    <a:ea typeface="Open Sans" panose="020B0606030504020204" pitchFamily="34" charset="0"/>
                    <a:cs typeface="Calibri" panose="020F0502020204030204" pitchFamily="34" charset="0"/>
                  </a:rPr>
                  <a:t>Grafiektype wijzigen</a:t>
                </a:r>
              </a:p>
            </p:txBody>
          </p:sp>
          <p:sp>
            <p:nvSpPr>
              <p:cNvPr id="44" name="Tekstvak 43">
                <a:extLst>
                  <a:ext uri="{FF2B5EF4-FFF2-40B4-BE49-F238E27FC236}">
                    <a16:creationId xmlns:a16="http://schemas.microsoft.com/office/drawing/2014/main" id="{BE2E42B3-F70B-9948-A351-02420BED3C1C}"/>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i="0" kern="1200" noProof="0" dirty="0">
                    <a:solidFill>
                      <a:schemeClr val="tx1"/>
                    </a:solidFill>
                    <a:latin typeface="+mn-lt"/>
                    <a:ea typeface="Open Sans" panose="020B0606030504020204" pitchFamily="34" charset="0"/>
                    <a:cs typeface="Calibri" panose="020F0502020204030204" pitchFamily="34" charset="0"/>
                  </a:rPr>
                  <a:t>Gegevens bewerken</a:t>
                </a:r>
              </a:p>
            </p:txBody>
          </p:sp>
          <p:sp>
            <p:nvSpPr>
              <p:cNvPr id="45" name="Vrije vorm: vorm 61">
                <a:extLst>
                  <a:ext uri="{FF2B5EF4-FFF2-40B4-BE49-F238E27FC236}">
                    <a16:creationId xmlns:a16="http://schemas.microsoft.com/office/drawing/2014/main" id="{0979A5B7-DF22-044D-A820-16E5EC241042}"/>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b="0" i="0" cap="all" baseline="0" noProof="0" dirty="0">
                  <a:solidFill>
                    <a:schemeClr val="tx1"/>
                  </a:solidFill>
                  <a:latin typeface="+mn-lt"/>
                  <a:ea typeface="Open Sans" panose="020B060603050402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194E48FC-7765-2142-97A3-9C3C8E453FD4}"/>
                  </a:ext>
                </a:extLst>
              </p:cNvPr>
              <p:cNvGrpSpPr/>
              <p:nvPr userDrawn="1"/>
            </p:nvGrpSpPr>
            <p:grpSpPr>
              <a:xfrm>
                <a:off x="-3261976" y="3361742"/>
                <a:ext cx="139861" cy="152244"/>
                <a:chOff x="12574450" y="6053892"/>
                <a:chExt cx="169232" cy="184215"/>
              </a:xfrm>
            </p:grpSpPr>
            <p:sp>
              <p:nvSpPr>
                <p:cNvPr id="66" name="Rechthoek 65">
                  <a:extLst>
                    <a:ext uri="{FF2B5EF4-FFF2-40B4-BE49-F238E27FC236}">
                      <a16:creationId xmlns:a16="http://schemas.microsoft.com/office/drawing/2014/main" id="{5E6BF2DC-F797-0346-91FD-89929EA48E79}"/>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0" i="0" noProof="0" dirty="0">
                    <a:solidFill>
                      <a:schemeClr val="tx1"/>
                    </a:solidFill>
                    <a:latin typeface="+mn-lt"/>
                    <a:ea typeface="Open Sans" panose="020B0606030504020204" pitchFamily="34" charset="0"/>
                    <a:cs typeface="Calibri" panose="020F0502020204030204" pitchFamily="34" charset="0"/>
                  </a:endParaRPr>
                </a:p>
              </p:txBody>
            </p:sp>
            <p:sp>
              <p:nvSpPr>
                <p:cNvPr id="67" name="Rechthoek 66">
                  <a:extLst>
                    <a:ext uri="{FF2B5EF4-FFF2-40B4-BE49-F238E27FC236}">
                      <a16:creationId xmlns:a16="http://schemas.microsoft.com/office/drawing/2014/main" id="{41D22DC8-2A81-7649-B642-43CB6061421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0" i="0" noProof="0" dirty="0">
                    <a:solidFill>
                      <a:schemeClr val="tx1"/>
                    </a:solidFill>
                    <a:latin typeface="+mn-lt"/>
                    <a:ea typeface="Open Sans" panose="020B060603050402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C9AED908-CC4D-8E4C-A61F-DD65D5A3A083}"/>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0" i="0" noProof="0" dirty="0">
                    <a:solidFill>
                      <a:schemeClr val="tx1"/>
                    </a:solidFill>
                    <a:latin typeface="+mn-lt"/>
                    <a:ea typeface="Open Sans" panose="020B0606030504020204" pitchFamily="34" charset="0"/>
                    <a:cs typeface="Calibri" panose="020F0502020204030204" pitchFamily="34" charset="0"/>
                  </a:endParaRPr>
                </a:p>
              </p:txBody>
            </p:sp>
          </p:grpSp>
          <p:grpSp>
            <p:nvGrpSpPr>
              <p:cNvPr id="47" name="Groep 46">
                <a:extLst>
                  <a:ext uri="{FF2B5EF4-FFF2-40B4-BE49-F238E27FC236}">
                    <a16:creationId xmlns:a16="http://schemas.microsoft.com/office/drawing/2014/main" id="{C2172D72-96F2-3E4F-B698-CA2FF9CE0D14}"/>
                  </a:ext>
                </a:extLst>
              </p:cNvPr>
              <p:cNvGrpSpPr/>
              <p:nvPr userDrawn="1"/>
            </p:nvGrpSpPr>
            <p:grpSpPr>
              <a:xfrm>
                <a:off x="-3261070" y="3635199"/>
                <a:ext cx="168905" cy="104490"/>
                <a:chOff x="-3261070" y="3620931"/>
                <a:chExt cx="193920" cy="119965"/>
              </a:xfrm>
            </p:grpSpPr>
            <p:sp>
              <p:nvSpPr>
                <p:cNvPr id="48" name="Rechthoek 47">
                  <a:extLst>
                    <a:ext uri="{FF2B5EF4-FFF2-40B4-BE49-F238E27FC236}">
                      <a16:creationId xmlns:a16="http://schemas.microsoft.com/office/drawing/2014/main" id="{96EA4CB9-1388-1643-987F-288DA732C5FA}"/>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EB2C14B1-34B2-3E43-ACEF-FF3E19D26CD1}"/>
                    </a:ext>
                  </a:extLst>
                </p:cNvPr>
                <p:cNvGrpSpPr/>
                <p:nvPr userDrawn="1"/>
              </p:nvGrpSpPr>
              <p:grpSpPr>
                <a:xfrm>
                  <a:off x="-3261070" y="3622063"/>
                  <a:ext cx="141113" cy="117345"/>
                  <a:chOff x="1094874" y="-878306"/>
                  <a:chExt cx="867364" cy="613611"/>
                </a:xfrm>
              </p:grpSpPr>
              <p:cxnSp>
                <p:nvCxnSpPr>
                  <p:cNvPr id="59" name="Rechte verbindingslijn 58">
                    <a:extLst>
                      <a:ext uri="{FF2B5EF4-FFF2-40B4-BE49-F238E27FC236}">
                        <a16:creationId xmlns:a16="http://schemas.microsoft.com/office/drawing/2014/main" id="{61318736-8FBB-9141-B9AD-37F4EF254E90}"/>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0" name="Rechte verbindingslijn 59">
                    <a:extLst>
                      <a:ext uri="{FF2B5EF4-FFF2-40B4-BE49-F238E27FC236}">
                        <a16:creationId xmlns:a16="http://schemas.microsoft.com/office/drawing/2014/main" id="{B2116416-3A0A-9448-A2DD-6C86D1576CB1}"/>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61" name="Groep 60">
                    <a:extLst>
                      <a:ext uri="{FF2B5EF4-FFF2-40B4-BE49-F238E27FC236}">
                        <a16:creationId xmlns:a16="http://schemas.microsoft.com/office/drawing/2014/main" id="{1ACECEA5-C89D-1844-AE3C-4096260C831E}"/>
                      </a:ext>
                    </a:extLst>
                  </p:cNvPr>
                  <p:cNvGrpSpPr/>
                  <p:nvPr userDrawn="1"/>
                </p:nvGrpSpPr>
                <p:grpSpPr>
                  <a:xfrm>
                    <a:off x="1270535" y="-878306"/>
                    <a:ext cx="526983" cy="613611"/>
                    <a:chOff x="1270535" y="-745959"/>
                    <a:chExt cx="526983" cy="481264"/>
                  </a:xfrm>
                </p:grpSpPr>
                <p:cxnSp>
                  <p:nvCxnSpPr>
                    <p:cNvPr id="62" name="Rechte verbindingslijn 61">
                      <a:extLst>
                        <a:ext uri="{FF2B5EF4-FFF2-40B4-BE49-F238E27FC236}">
                          <a16:creationId xmlns:a16="http://schemas.microsoft.com/office/drawing/2014/main" id="{AE17EEF4-7A7B-854C-AAA1-0E464EAFC5CD}"/>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3" name="Rechte verbindingslijn 62">
                      <a:extLst>
                        <a:ext uri="{FF2B5EF4-FFF2-40B4-BE49-F238E27FC236}">
                          <a16:creationId xmlns:a16="http://schemas.microsoft.com/office/drawing/2014/main" id="{435F6571-4865-854F-93D5-FCC31F146088}"/>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4" name="Rechte verbindingslijn 63">
                      <a:extLst>
                        <a:ext uri="{FF2B5EF4-FFF2-40B4-BE49-F238E27FC236}">
                          <a16:creationId xmlns:a16="http://schemas.microsoft.com/office/drawing/2014/main" id="{9BAD1380-D6C4-BD4E-BF26-7B9BA1690B61}"/>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CAB06B6A-9B34-A948-99CD-109A1D4D93FF}"/>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50" name="Rechte verbindingslijn 49">
                  <a:extLst>
                    <a:ext uri="{FF2B5EF4-FFF2-40B4-BE49-F238E27FC236}">
                      <a16:creationId xmlns:a16="http://schemas.microsoft.com/office/drawing/2014/main" id="{661EBBF8-31F0-5E45-9501-7FC06F008C9E}"/>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566FD1C4-1FA3-7144-92D1-D6C203D55BCC}"/>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2" name="Rechte verbindingslijn 51">
                  <a:extLst>
                    <a:ext uri="{FF2B5EF4-FFF2-40B4-BE49-F238E27FC236}">
                      <a16:creationId xmlns:a16="http://schemas.microsoft.com/office/drawing/2014/main" id="{FF2DC0CA-FCF8-6947-AD2D-80923106C8C9}"/>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87046DB8-D73F-074B-831B-3674A3151E46}"/>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54" name="Rechthoek 53">
                  <a:extLst>
                    <a:ext uri="{FF2B5EF4-FFF2-40B4-BE49-F238E27FC236}">
                      <a16:creationId xmlns:a16="http://schemas.microsoft.com/office/drawing/2014/main" id="{54C615A1-3AEC-2E4D-8E9C-C175EDC75E6B}"/>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A887882A-A848-FB47-BFBF-CF638EEC82F5}"/>
                    </a:ext>
                  </a:extLst>
                </p:cNvPr>
                <p:cNvGrpSpPr/>
                <p:nvPr userDrawn="1"/>
              </p:nvGrpSpPr>
              <p:grpSpPr>
                <a:xfrm rot="2700000">
                  <a:off x="-3158000" y="3650045"/>
                  <a:ext cx="34350" cy="147351"/>
                  <a:chOff x="3148392" y="-836646"/>
                  <a:chExt cx="132124" cy="596095"/>
                </a:xfrm>
                <a:solidFill>
                  <a:srgbClr val="3399FF"/>
                </a:solidFill>
              </p:grpSpPr>
              <p:sp>
                <p:nvSpPr>
                  <p:cNvPr id="56" name="Rechthoek 55">
                    <a:extLst>
                      <a:ext uri="{FF2B5EF4-FFF2-40B4-BE49-F238E27FC236}">
                        <a16:creationId xmlns:a16="http://schemas.microsoft.com/office/drawing/2014/main" id="{A484EBEB-080C-6A4B-B756-B06596649615}"/>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57" name="Rechthoek: afgeronde bovenhoeken 74">
                    <a:extLst>
                      <a:ext uri="{FF2B5EF4-FFF2-40B4-BE49-F238E27FC236}">
                        <a16:creationId xmlns:a16="http://schemas.microsoft.com/office/drawing/2014/main" id="{4A34D185-50ED-F04B-881C-23713E44E377}"/>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58" name="Gelijkbenige driehoek 75">
                    <a:extLst>
                      <a:ext uri="{FF2B5EF4-FFF2-40B4-BE49-F238E27FC236}">
                        <a16:creationId xmlns:a16="http://schemas.microsoft.com/office/drawing/2014/main" id="{24A53A35-5B35-8C48-BC20-B6F19AEBDBBF}"/>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grpSp>
        </p:grpSp>
        <p:sp>
          <p:nvSpPr>
            <p:cNvPr id="23" name="Rechthoek 22">
              <a:extLst>
                <a:ext uri="{FF2B5EF4-FFF2-40B4-BE49-F238E27FC236}">
                  <a16:creationId xmlns:a16="http://schemas.microsoft.com/office/drawing/2014/main" id="{3027FE79-8A7D-224D-96C4-B9AEEE194630}"/>
                </a:ext>
              </a:extLst>
            </p:cNvPr>
            <p:cNvSpPr/>
            <p:nvPr userDrawn="1"/>
          </p:nvSpPr>
          <p:spPr>
            <a:xfrm>
              <a:off x="12377867" y="1"/>
              <a:ext cx="3593091" cy="3394057"/>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Grafiek invoegen/opmaken</a:t>
              </a:r>
            </a:p>
          </p:txBody>
        </p:sp>
        <p:sp>
          <p:nvSpPr>
            <p:cNvPr id="26" name="Ovaal 25">
              <a:extLst>
                <a:ext uri="{FF2B5EF4-FFF2-40B4-BE49-F238E27FC236}">
                  <a16:creationId xmlns:a16="http://schemas.microsoft.com/office/drawing/2014/main" id="{E4ADEBA3-94B3-354D-9E23-301357F26815}"/>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1</a:t>
              </a:r>
            </a:p>
          </p:txBody>
        </p:sp>
        <p:sp>
          <p:nvSpPr>
            <p:cNvPr id="28" name="Rechthoek 27">
              <a:extLst>
                <a:ext uri="{FF2B5EF4-FFF2-40B4-BE49-F238E27FC236}">
                  <a16:creationId xmlns:a16="http://schemas.microsoft.com/office/drawing/2014/main" id="{519AEFA8-A402-E04D-AC09-AAA0C75CB325}"/>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Wanneer nodig, verwijder de bestaande grafiek d.m.v. de ‘Backspace toets’. Klik op het pictogram om een nieuwe grafiek in te voegen (zie onderstaand voorbeeld).</a:t>
              </a:r>
            </a:p>
          </p:txBody>
        </p:sp>
        <p:sp>
          <p:nvSpPr>
            <p:cNvPr id="29" name="Ovaal 28">
              <a:extLst>
                <a:ext uri="{FF2B5EF4-FFF2-40B4-BE49-F238E27FC236}">
                  <a16:creationId xmlns:a16="http://schemas.microsoft.com/office/drawing/2014/main" id="{E9876ED8-907A-5543-90F9-5D68F7F45203}"/>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2</a:t>
              </a:r>
            </a:p>
          </p:txBody>
        </p:sp>
        <p:sp>
          <p:nvSpPr>
            <p:cNvPr id="30" name="Rechthoek 29">
              <a:extLst>
                <a:ext uri="{FF2B5EF4-FFF2-40B4-BE49-F238E27FC236}">
                  <a16:creationId xmlns:a16="http://schemas.microsoft.com/office/drawing/2014/main" id="{2B49B041-B5F1-B743-BA38-82748814145A}"/>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Selecteer de gewenste grafiek</a:t>
              </a:r>
              <a:b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en klik op ‘Invoegen’.</a:t>
              </a:r>
            </a:p>
          </p:txBody>
        </p:sp>
        <p:grpSp>
          <p:nvGrpSpPr>
            <p:cNvPr id="31" name="Groep 30">
              <a:extLst>
                <a:ext uri="{FF2B5EF4-FFF2-40B4-BE49-F238E27FC236}">
                  <a16:creationId xmlns:a16="http://schemas.microsoft.com/office/drawing/2014/main" id="{44AA93C8-9FFB-CB40-97E7-0441E682F969}"/>
                </a:ext>
              </a:extLst>
            </p:cNvPr>
            <p:cNvGrpSpPr/>
            <p:nvPr userDrawn="1"/>
          </p:nvGrpSpPr>
          <p:grpSpPr>
            <a:xfrm>
              <a:off x="12852713" y="2164285"/>
              <a:ext cx="825500" cy="209550"/>
              <a:chOff x="13504624" y="2482850"/>
              <a:chExt cx="825500" cy="209550"/>
            </a:xfrm>
          </p:grpSpPr>
          <p:sp>
            <p:nvSpPr>
              <p:cNvPr id="38" name="Rechthoek 37">
                <a:extLst>
                  <a:ext uri="{FF2B5EF4-FFF2-40B4-BE49-F238E27FC236}">
                    <a16:creationId xmlns:a16="http://schemas.microsoft.com/office/drawing/2014/main" id="{266DDB27-075C-604B-897D-CBECCA2A7B4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i="0" noProof="0" dirty="0">
                    <a:solidFill>
                      <a:schemeClr val="tx1"/>
                    </a:solidFill>
                    <a:latin typeface="+mn-lt"/>
                    <a:ea typeface="Open Sans" panose="020B0606030504020204" pitchFamily="34" charset="0"/>
                    <a:cs typeface="Calibri" panose="020F0502020204030204" pitchFamily="34" charset="0"/>
                  </a:rPr>
                  <a:t>Invoegen</a:t>
                </a:r>
              </a:p>
            </p:txBody>
          </p:sp>
          <p:cxnSp>
            <p:nvCxnSpPr>
              <p:cNvPr id="39" name="Rechte verbindingslijn 38">
                <a:extLst>
                  <a:ext uri="{FF2B5EF4-FFF2-40B4-BE49-F238E27FC236}">
                    <a16:creationId xmlns:a16="http://schemas.microsoft.com/office/drawing/2014/main" id="{EFE12A95-7C4C-4047-A81C-41757F8EA81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0" name="Gelijkbenige driehoek 56">
                <a:extLst>
                  <a:ext uri="{FF2B5EF4-FFF2-40B4-BE49-F238E27FC236}">
                    <a16:creationId xmlns:a16="http://schemas.microsoft.com/office/drawing/2014/main" id="{4B82CF67-8284-A246-9278-21549B23C389}"/>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0" i="0" noProof="0" dirty="0">
                  <a:solidFill>
                    <a:schemeClr val="tx1"/>
                  </a:solidFill>
                  <a:latin typeface="+mn-lt"/>
                  <a:ea typeface="Open Sans" panose="020B0606030504020204" pitchFamily="34" charset="0"/>
                  <a:cs typeface="Calibri" panose="020F0502020204030204" pitchFamily="34" charset="0"/>
                </a:endParaRPr>
              </a:p>
            </p:txBody>
          </p:sp>
        </p:grpSp>
        <p:grpSp>
          <p:nvGrpSpPr>
            <p:cNvPr id="32" name="Groep 31">
              <a:extLst>
                <a:ext uri="{FF2B5EF4-FFF2-40B4-BE49-F238E27FC236}">
                  <a16:creationId xmlns:a16="http://schemas.microsoft.com/office/drawing/2014/main" id="{D5F1E5DD-2EEC-104D-8E99-C8199CD9538E}"/>
                </a:ext>
              </a:extLst>
            </p:cNvPr>
            <p:cNvGrpSpPr/>
            <p:nvPr userDrawn="1"/>
          </p:nvGrpSpPr>
          <p:grpSpPr>
            <a:xfrm>
              <a:off x="12847433" y="1232480"/>
              <a:ext cx="289372" cy="314992"/>
              <a:chOff x="7322769" y="-310267"/>
              <a:chExt cx="289372" cy="314992"/>
            </a:xfrm>
          </p:grpSpPr>
          <p:sp>
            <p:nvSpPr>
              <p:cNvPr id="35" name="Rechthoek 34">
                <a:extLst>
                  <a:ext uri="{FF2B5EF4-FFF2-40B4-BE49-F238E27FC236}">
                    <a16:creationId xmlns:a16="http://schemas.microsoft.com/office/drawing/2014/main" id="{78DC8F79-7E64-C844-B5C4-C8CD3278E58C}"/>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36" name="Rechthoek 35">
                <a:extLst>
                  <a:ext uri="{FF2B5EF4-FFF2-40B4-BE49-F238E27FC236}">
                    <a16:creationId xmlns:a16="http://schemas.microsoft.com/office/drawing/2014/main" id="{32CE0BE9-0055-1E49-93C3-7AC629BE28C4}"/>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4E0084A6-4760-FC48-A3E7-6E6B83A9866B}"/>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b="0" i="0" noProof="0" dirty="0">
                  <a:solidFill>
                    <a:schemeClr val="tx1"/>
                  </a:solidFill>
                  <a:latin typeface="+mn-lt"/>
                  <a:ea typeface="Open Sans" panose="020B0606030504020204" pitchFamily="34" charset="0"/>
                  <a:cs typeface="Calibri" panose="020F0502020204030204" pitchFamily="34" charset="0"/>
                </a:endParaRPr>
              </a:p>
            </p:txBody>
          </p:sp>
        </p:grpSp>
        <p:sp>
          <p:nvSpPr>
            <p:cNvPr id="33" name="Ovaal 32">
              <a:extLst>
                <a:ext uri="{FF2B5EF4-FFF2-40B4-BE49-F238E27FC236}">
                  <a16:creationId xmlns:a16="http://schemas.microsoft.com/office/drawing/2014/main" id="{1775605D-37E3-464C-8208-9FA3AD501AAA}"/>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chemeClr val="bg1"/>
                  </a:solidFill>
                  <a:effectLst/>
                  <a:uLnTx/>
                  <a:uFillTx/>
                  <a:latin typeface="+mn-lt"/>
                  <a:ea typeface="Open Sans" panose="020B0606030504020204" pitchFamily="34" charset="0"/>
                  <a:cs typeface="Calibri" panose="020F0502020204030204" pitchFamily="34" charset="0"/>
                </a:rPr>
                <a:t>3</a:t>
              </a:r>
            </a:p>
          </p:txBody>
        </p:sp>
        <p:sp>
          <p:nvSpPr>
            <p:cNvPr id="34" name="Rechthoek 33">
              <a:extLst>
                <a:ext uri="{FF2B5EF4-FFF2-40B4-BE49-F238E27FC236}">
                  <a16:creationId xmlns:a16="http://schemas.microsoft.com/office/drawing/2014/main" id="{A86E76E4-C2DD-D646-A88E-52B6CCA85478}"/>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Verander de opmaak van de grafiek door onderdelen van de grafiek aan te klikken en naar de tab ‘Hulpmiddelen van grafieken - Opmaak’ te gaan. </a:t>
              </a:r>
            </a:p>
          </p:txBody>
        </p:sp>
      </p:grpSp>
      <p:grpSp>
        <p:nvGrpSpPr>
          <p:cNvPr id="69" name="Groep 68">
            <a:extLst>
              <a:ext uri="{FF2B5EF4-FFF2-40B4-BE49-F238E27FC236}">
                <a16:creationId xmlns:a16="http://schemas.microsoft.com/office/drawing/2014/main" id="{6C21BCE7-F0F6-9A43-942F-0E73A5D5815D}"/>
              </a:ext>
            </a:extLst>
          </p:cNvPr>
          <p:cNvGrpSpPr/>
          <p:nvPr userDrawn="1"/>
        </p:nvGrpSpPr>
        <p:grpSpPr>
          <a:xfrm>
            <a:off x="-3593091" y="2427248"/>
            <a:ext cx="3593091" cy="3276128"/>
            <a:chOff x="-3593091" y="2427248"/>
            <a:chExt cx="3593091" cy="3276128"/>
          </a:xfrm>
        </p:grpSpPr>
        <p:grpSp>
          <p:nvGrpSpPr>
            <p:cNvPr id="70" name="Groep 69">
              <a:extLst>
                <a:ext uri="{FF2B5EF4-FFF2-40B4-BE49-F238E27FC236}">
                  <a16:creationId xmlns:a16="http://schemas.microsoft.com/office/drawing/2014/main" id="{52F7A631-D962-6749-86AD-688E885AE2EF}"/>
                </a:ext>
              </a:extLst>
            </p:cNvPr>
            <p:cNvGrpSpPr/>
            <p:nvPr userDrawn="1"/>
          </p:nvGrpSpPr>
          <p:grpSpPr>
            <a:xfrm>
              <a:off x="-3593091" y="2427248"/>
              <a:ext cx="3593091" cy="3276128"/>
              <a:chOff x="-3771020" y="2427248"/>
              <a:chExt cx="3593091" cy="3276128"/>
            </a:xfrm>
          </p:grpSpPr>
          <p:sp>
            <p:nvSpPr>
              <p:cNvPr id="72" name="Rechthoek 71">
                <a:extLst>
                  <a:ext uri="{FF2B5EF4-FFF2-40B4-BE49-F238E27FC236}">
                    <a16:creationId xmlns:a16="http://schemas.microsoft.com/office/drawing/2014/main" id="{949D5C9A-B1CB-DD48-B687-4790E3865DBF}"/>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73" name="Rechthoek 72">
                <a:extLst>
                  <a:ext uri="{FF2B5EF4-FFF2-40B4-BE49-F238E27FC236}">
                    <a16:creationId xmlns:a16="http://schemas.microsoft.com/office/drawing/2014/main" id="{8E309FF2-4A70-1144-B3D5-4B8C1EF7BFBD}"/>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74" name="VOORBEELD">
                <a:extLst>
                  <a:ext uri="{FF2B5EF4-FFF2-40B4-BE49-F238E27FC236}">
                    <a16:creationId xmlns:a16="http://schemas.microsoft.com/office/drawing/2014/main" id="{E2F5E1C9-395F-0349-9D27-2338E87B5925}"/>
                  </a:ext>
                </a:extLst>
              </p:cNvPr>
              <p:cNvGrpSpPr/>
              <p:nvPr userDrawn="1"/>
            </p:nvGrpSpPr>
            <p:grpSpPr>
              <a:xfrm>
                <a:off x="-3590026" y="2923382"/>
                <a:ext cx="3234311" cy="604518"/>
                <a:chOff x="-3605171" y="458674"/>
                <a:chExt cx="3234311" cy="558875"/>
              </a:xfrm>
            </p:grpSpPr>
            <p:sp>
              <p:nvSpPr>
                <p:cNvPr id="75" name="Rechthoek 74">
                  <a:extLst>
                    <a:ext uri="{FF2B5EF4-FFF2-40B4-BE49-F238E27FC236}">
                      <a16:creationId xmlns:a16="http://schemas.microsoft.com/office/drawing/2014/main" id="{27CBFBBC-6922-E841-A73B-1AB2415EC206}"/>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76" name="Rechthoek 75">
                  <a:extLst>
                    <a:ext uri="{FF2B5EF4-FFF2-40B4-BE49-F238E27FC236}">
                      <a16:creationId xmlns:a16="http://schemas.microsoft.com/office/drawing/2014/main" id="{B52CCACB-BA3E-3444-B167-184870B81E1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77" name="Groep 76">
                  <a:extLst>
                    <a:ext uri="{FF2B5EF4-FFF2-40B4-BE49-F238E27FC236}">
                      <a16:creationId xmlns:a16="http://schemas.microsoft.com/office/drawing/2014/main" id="{123FF75C-A29C-8540-BE74-B4F38C102FFF}"/>
                    </a:ext>
                  </a:extLst>
                </p:cNvPr>
                <p:cNvGrpSpPr/>
                <p:nvPr userDrawn="1"/>
              </p:nvGrpSpPr>
              <p:grpSpPr>
                <a:xfrm>
                  <a:off x="-3386247" y="830871"/>
                  <a:ext cx="139423" cy="109566"/>
                  <a:chOff x="-2866744" y="827071"/>
                  <a:chExt cx="168701" cy="132575"/>
                </a:xfrm>
              </p:grpSpPr>
              <p:grpSp>
                <p:nvGrpSpPr>
                  <p:cNvPr id="108" name="Groep 107">
                    <a:extLst>
                      <a:ext uri="{FF2B5EF4-FFF2-40B4-BE49-F238E27FC236}">
                        <a16:creationId xmlns:a16="http://schemas.microsoft.com/office/drawing/2014/main" id="{A04094D2-954D-1648-92B9-18DAFC1A3D8D}"/>
                      </a:ext>
                    </a:extLst>
                  </p:cNvPr>
                  <p:cNvGrpSpPr/>
                  <p:nvPr userDrawn="1"/>
                </p:nvGrpSpPr>
                <p:grpSpPr>
                  <a:xfrm>
                    <a:off x="-2866744" y="827071"/>
                    <a:ext cx="168701" cy="132575"/>
                    <a:chOff x="-2866744" y="827071"/>
                    <a:chExt cx="168701" cy="132575"/>
                  </a:xfrm>
                </p:grpSpPr>
                <p:cxnSp>
                  <p:nvCxnSpPr>
                    <p:cNvPr id="110" name="Rechte verbindingslijn 109">
                      <a:extLst>
                        <a:ext uri="{FF2B5EF4-FFF2-40B4-BE49-F238E27FC236}">
                          <a16:creationId xmlns:a16="http://schemas.microsoft.com/office/drawing/2014/main" id="{60E96D78-B777-1344-A12F-507FF912712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11" name="Rechte verbindingslijn 110">
                      <a:extLst>
                        <a:ext uri="{FF2B5EF4-FFF2-40B4-BE49-F238E27FC236}">
                          <a16:creationId xmlns:a16="http://schemas.microsoft.com/office/drawing/2014/main" id="{2E86D0D5-0F38-D04F-8425-28D2BA77BE7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12" name="Rechte verbindingslijn 111">
                      <a:extLst>
                        <a:ext uri="{FF2B5EF4-FFF2-40B4-BE49-F238E27FC236}">
                          <a16:creationId xmlns:a16="http://schemas.microsoft.com/office/drawing/2014/main" id="{2B624894-86CF-264C-BD2B-A4C4CD9B4D1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13" name="Rechte verbindingslijn 112">
                      <a:extLst>
                        <a:ext uri="{FF2B5EF4-FFF2-40B4-BE49-F238E27FC236}">
                          <a16:creationId xmlns:a16="http://schemas.microsoft.com/office/drawing/2014/main" id="{B169599B-5EDA-B543-8B98-46BBA63D697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14" name="Rechte verbindingslijn 113">
                      <a:extLst>
                        <a:ext uri="{FF2B5EF4-FFF2-40B4-BE49-F238E27FC236}">
                          <a16:creationId xmlns:a16="http://schemas.microsoft.com/office/drawing/2014/main" id="{766373D7-0418-CB46-BA71-2894E515D4C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09" name="Pijl: rechts 129">
                    <a:extLst>
                      <a:ext uri="{FF2B5EF4-FFF2-40B4-BE49-F238E27FC236}">
                        <a16:creationId xmlns:a16="http://schemas.microsoft.com/office/drawing/2014/main" id="{C8C90269-0E23-0246-9573-0DA79A808AA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78" name="Groep 77">
                  <a:extLst>
                    <a:ext uri="{FF2B5EF4-FFF2-40B4-BE49-F238E27FC236}">
                      <a16:creationId xmlns:a16="http://schemas.microsoft.com/office/drawing/2014/main" id="{A55044A6-662C-AE47-96B0-0964415EEE60}"/>
                    </a:ext>
                  </a:extLst>
                </p:cNvPr>
                <p:cNvGrpSpPr/>
                <p:nvPr userDrawn="1"/>
              </p:nvGrpSpPr>
              <p:grpSpPr>
                <a:xfrm>
                  <a:off x="-3605171" y="830871"/>
                  <a:ext cx="139423" cy="109566"/>
                  <a:chOff x="-2866744" y="518074"/>
                  <a:chExt cx="168701" cy="132575"/>
                </a:xfrm>
              </p:grpSpPr>
              <p:grpSp>
                <p:nvGrpSpPr>
                  <p:cNvPr id="101" name="Groep 100">
                    <a:extLst>
                      <a:ext uri="{FF2B5EF4-FFF2-40B4-BE49-F238E27FC236}">
                        <a16:creationId xmlns:a16="http://schemas.microsoft.com/office/drawing/2014/main" id="{DF6A329B-1BF0-C74B-9A04-126AE126989A}"/>
                      </a:ext>
                    </a:extLst>
                  </p:cNvPr>
                  <p:cNvGrpSpPr/>
                  <p:nvPr userDrawn="1"/>
                </p:nvGrpSpPr>
                <p:grpSpPr>
                  <a:xfrm>
                    <a:off x="-2866744" y="518074"/>
                    <a:ext cx="168701" cy="132575"/>
                    <a:chOff x="-2866744" y="518074"/>
                    <a:chExt cx="168701" cy="132575"/>
                  </a:xfrm>
                </p:grpSpPr>
                <p:cxnSp>
                  <p:nvCxnSpPr>
                    <p:cNvPr id="103" name="Rechte verbindingslijn 102">
                      <a:extLst>
                        <a:ext uri="{FF2B5EF4-FFF2-40B4-BE49-F238E27FC236}">
                          <a16:creationId xmlns:a16="http://schemas.microsoft.com/office/drawing/2014/main" id="{3B7A8F70-BB16-E24F-8C06-376B016CA2C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04" name="Rechte verbindingslijn 103">
                      <a:extLst>
                        <a:ext uri="{FF2B5EF4-FFF2-40B4-BE49-F238E27FC236}">
                          <a16:creationId xmlns:a16="http://schemas.microsoft.com/office/drawing/2014/main" id="{69224D12-4F31-384C-B9F3-9E712086535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05" name="Rechte verbindingslijn 104">
                      <a:extLst>
                        <a:ext uri="{FF2B5EF4-FFF2-40B4-BE49-F238E27FC236}">
                          <a16:creationId xmlns:a16="http://schemas.microsoft.com/office/drawing/2014/main" id="{80F1B0C8-DF10-264F-B3C7-61B7F0D2C055}"/>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06" name="Rechte verbindingslijn 105">
                      <a:extLst>
                        <a:ext uri="{FF2B5EF4-FFF2-40B4-BE49-F238E27FC236}">
                          <a16:creationId xmlns:a16="http://schemas.microsoft.com/office/drawing/2014/main" id="{DE3600E5-6FC1-F946-A163-F90A563431E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07" name="Rechte verbindingslijn 106">
                      <a:extLst>
                        <a:ext uri="{FF2B5EF4-FFF2-40B4-BE49-F238E27FC236}">
                          <a16:creationId xmlns:a16="http://schemas.microsoft.com/office/drawing/2014/main" id="{02F859BF-076B-FD4B-92C5-15358FA0100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02" name="Pijl: rechts 122">
                    <a:extLst>
                      <a:ext uri="{FF2B5EF4-FFF2-40B4-BE49-F238E27FC236}">
                        <a16:creationId xmlns:a16="http://schemas.microsoft.com/office/drawing/2014/main" id="{1B0A0732-DA4A-C842-8359-2DD8DAF7E56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79" name="Rechte verbindingslijn 78">
                  <a:extLst>
                    <a:ext uri="{FF2B5EF4-FFF2-40B4-BE49-F238E27FC236}">
                      <a16:creationId xmlns:a16="http://schemas.microsoft.com/office/drawing/2014/main" id="{1D9A7DD6-6F2F-CE48-AD1D-306A65C432E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80" name="Rechte verbindingslijn 79">
                  <a:extLst>
                    <a:ext uri="{FF2B5EF4-FFF2-40B4-BE49-F238E27FC236}">
                      <a16:creationId xmlns:a16="http://schemas.microsoft.com/office/drawing/2014/main" id="{6273E09D-8CE7-DF41-9569-4693F5738A38}"/>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81" name="Rechthoek 80">
                  <a:extLst>
                    <a:ext uri="{FF2B5EF4-FFF2-40B4-BE49-F238E27FC236}">
                      <a16:creationId xmlns:a16="http://schemas.microsoft.com/office/drawing/2014/main" id="{211D19E8-7A6D-B94C-B32B-19FF337C28DD}"/>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82" name="Rechthoek 81">
                  <a:extLst>
                    <a:ext uri="{FF2B5EF4-FFF2-40B4-BE49-F238E27FC236}">
                      <a16:creationId xmlns:a16="http://schemas.microsoft.com/office/drawing/2014/main" id="{CD4766AE-8887-1A4B-8E43-BECFE233D6E1}"/>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83" name="Groep 82">
                  <a:extLst>
                    <a:ext uri="{FF2B5EF4-FFF2-40B4-BE49-F238E27FC236}">
                      <a16:creationId xmlns:a16="http://schemas.microsoft.com/office/drawing/2014/main" id="{425C8FC2-2ABB-6244-9D94-3A9D2B1862B0}"/>
                    </a:ext>
                  </a:extLst>
                </p:cNvPr>
                <p:cNvGrpSpPr/>
                <p:nvPr userDrawn="1"/>
              </p:nvGrpSpPr>
              <p:grpSpPr>
                <a:xfrm>
                  <a:off x="-2916763" y="769168"/>
                  <a:ext cx="268738" cy="248381"/>
                  <a:chOff x="-2916763" y="769168"/>
                  <a:chExt cx="268738" cy="248381"/>
                </a:xfrm>
              </p:grpSpPr>
              <p:sp>
                <p:nvSpPr>
                  <p:cNvPr id="93" name="Rechthoek 92">
                    <a:extLst>
                      <a:ext uri="{FF2B5EF4-FFF2-40B4-BE49-F238E27FC236}">
                        <a16:creationId xmlns:a16="http://schemas.microsoft.com/office/drawing/2014/main" id="{35E2683A-789D-5442-BBA0-D6C3A31E44BD}"/>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94" name="Groep 93">
                    <a:extLst>
                      <a:ext uri="{FF2B5EF4-FFF2-40B4-BE49-F238E27FC236}">
                        <a16:creationId xmlns:a16="http://schemas.microsoft.com/office/drawing/2014/main" id="{EA2ABFCD-CE1C-9A4B-9765-0F678019B8AB}"/>
                      </a:ext>
                    </a:extLst>
                  </p:cNvPr>
                  <p:cNvGrpSpPr/>
                  <p:nvPr userDrawn="1"/>
                </p:nvGrpSpPr>
                <p:grpSpPr>
                  <a:xfrm>
                    <a:off x="-2866744" y="827071"/>
                    <a:ext cx="168701" cy="132575"/>
                    <a:chOff x="-2866744" y="827071"/>
                    <a:chExt cx="168701" cy="132575"/>
                  </a:xfrm>
                </p:grpSpPr>
                <p:cxnSp>
                  <p:nvCxnSpPr>
                    <p:cNvPr id="96" name="Rechte verbindingslijn 95">
                      <a:extLst>
                        <a:ext uri="{FF2B5EF4-FFF2-40B4-BE49-F238E27FC236}">
                          <a16:creationId xmlns:a16="http://schemas.microsoft.com/office/drawing/2014/main" id="{98781294-699F-AE46-8BE6-1E33FC87A84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97" name="Rechte verbindingslijn 96">
                      <a:extLst>
                        <a:ext uri="{FF2B5EF4-FFF2-40B4-BE49-F238E27FC236}">
                          <a16:creationId xmlns:a16="http://schemas.microsoft.com/office/drawing/2014/main" id="{7CA84ED3-3A52-AC49-88BA-7B5136D2DCA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8" name="Rechte verbindingslijn 97">
                      <a:extLst>
                        <a:ext uri="{FF2B5EF4-FFF2-40B4-BE49-F238E27FC236}">
                          <a16:creationId xmlns:a16="http://schemas.microsoft.com/office/drawing/2014/main" id="{B80FF062-DF3A-3345-B265-A61A9643A4B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9" name="Rechte verbindingslijn 98">
                      <a:extLst>
                        <a:ext uri="{FF2B5EF4-FFF2-40B4-BE49-F238E27FC236}">
                          <a16:creationId xmlns:a16="http://schemas.microsoft.com/office/drawing/2014/main" id="{1BDCB50B-63A7-E547-922A-586B8AC5214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00" name="Rechte verbindingslijn 99">
                      <a:extLst>
                        <a:ext uri="{FF2B5EF4-FFF2-40B4-BE49-F238E27FC236}">
                          <a16:creationId xmlns:a16="http://schemas.microsoft.com/office/drawing/2014/main" id="{D5B98B42-2738-984C-8705-65B964381B4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95" name="Pijl: rechts 115">
                    <a:extLst>
                      <a:ext uri="{FF2B5EF4-FFF2-40B4-BE49-F238E27FC236}">
                        <a16:creationId xmlns:a16="http://schemas.microsoft.com/office/drawing/2014/main" id="{2218CA6D-F9D0-7044-826E-26D646606D6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84" name="Groep 83">
                  <a:extLst>
                    <a:ext uri="{FF2B5EF4-FFF2-40B4-BE49-F238E27FC236}">
                      <a16:creationId xmlns:a16="http://schemas.microsoft.com/office/drawing/2014/main" id="{8E87A968-502B-814E-9BA9-1A5FFEDE806F}"/>
                    </a:ext>
                  </a:extLst>
                </p:cNvPr>
                <p:cNvGrpSpPr/>
                <p:nvPr userDrawn="1"/>
              </p:nvGrpSpPr>
              <p:grpSpPr>
                <a:xfrm>
                  <a:off x="-2916763" y="460171"/>
                  <a:ext cx="268738" cy="248381"/>
                  <a:chOff x="-2916763" y="460171"/>
                  <a:chExt cx="268738" cy="248381"/>
                </a:xfrm>
              </p:grpSpPr>
              <p:sp>
                <p:nvSpPr>
                  <p:cNvPr id="85" name="Rechthoek 84">
                    <a:extLst>
                      <a:ext uri="{FF2B5EF4-FFF2-40B4-BE49-F238E27FC236}">
                        <a16:creationId xmlns:a16="http://schemas.microsoft.com/office/drawing/2014/main" id="{3149B4A6-0D31-6343-B1C1-F546F145C125}"/>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86" name="Groep 85">
                    <a:extLst>
                      <a:ext uri="{FF2B5EF4-FFF2-40B4-BE49-F238E27FC236}">
                        <a16:creationId xmlns:a16="http://schemas.microsoft.com/office/drawing/2014/main" id="{1056B6B7-7A1A-1D41-9DDC-51D90ADBF349}"/>
                      </a:ext>
                    </a:extLst>
                  </p:cNvPr>
                  <p:cNvGrpSpPr/>
                  <p:nvPr userDrawn="1"/>
                </p:nvGrpSpPr>
                <p:grpSpPr>
                  <a:xfrm>
                    <a:off x="-2866744" y="518074"/>
                    <a:ext cx="168701" cy="132575"/>
                    <a:chOff x="-2866744" y="518074"/>
                    <a:chExt cx="168701" cy="132575"/>
                  </a:xfrm>
                </p:grpSpPr>
                <p:cxnSp>
                  <p:nvCxnSpPr>
                    <p:cNvPr id="88" name="Rechte verbindingslijn 87">
                      <a:extLst>
                        <a:ext uri="{FF2B5EF4-FFF2-40B4-BE49-F238E27FC236}">
                          <a16:creationId xmlns:a16="http://schemas.microsoft.com/office/drawing/2014/main" id="{C00F0070-3987-874E-B471-6D707A45E0A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9" name="Rechte verbindingslijn 88">
                      <a:extLst>
                        <a:ext uri="{FF2B5EF4-FFF2-40B4-BE49-F238E27FC236}">
                          <a16:creationId xmlns:a16="http://schemas.microsoft.com/office/drawing/2014/main" id="{F2461462-AF17-734A-905D-BD40686B6C7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90" name="Rechte verbindingslijn 89">
                      <a:extLst>
                        <a:ext uri="{FF2B5EF4-FFF2-40B4-BE49-F238E27FC236}">
                          <a16:creationId xmlns:a16="http://schemas.microsoft.com/office/drawing/2014/main" id="{467C08C4-782F-7745-B976-FEA542B0116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91" name="Rechte verbindingslijn 90">
                      <a:extLst>
                        <a:ext uri="{FF2B5EF4-FFF2-40B4-BE49-F238E27FC236}">
                          <a16:creationId xmlns:a16="http://schemas.microsoft.com/office/drawing/2014/main" id="{1BDC58E0-13C8-AE43-A468-18F72CF55D6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92" name="Rechte verbindingslijn 91">
                      <a:extLst>
                        <a:ext uri="{FF2B5EF4-FFF2-40B4-BE49-F238E27FC236}">
                          <a16:creationId xmlns:a16="http://schemas.microsoft.com/office/drawing/2014/main" id="{04030619-9C4E-4B46-95D9-74D8104CAA2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7" name="Pijl: rechts 107">
                    <a:extLst>
                      <a:ext uri="{FF2B5EF4-FFF2-40B4-BE49-F238E27FC236}">
                        <a16:creationId xmlns:a16="http://schemas.microsoft.com/office/drawing/2014/main" id="{703EE618-B486-9349-A73F-8CD504D5F38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71" name="Afbeelding 70">
              <a:extLst>
                <a:ext uri="{FF2B5EF4-FFF2-40B4-BE49-F238E27FC236}">
                  <a16:creationId xmlns:a16="http://schemas.microsoft.com/office/drawing/2014/main" id="{72A32C51-2278-EF49-B341-216C5A1F67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3497056860"/>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00% Tabel">
    <p:spTree>
      <p:nvGrpSpPr>
        <p:cNvPr id="1" name=""/>
        <p:cNvGrpSpPr/>
        <p:nvPr/>
      </p:nvGrpSpPr>
      <p:grpSpPr>
        <a:xfrm>
          <a:off x="0" y="0"/>
          <a:ext cx="0" cy="0"/>
          <a:chOff x="0" y="0"/>
          <a:chExt cx="0" cy="0"/>
        </a:xfrm>
      </p:grpSpPr>
      <p:sp>
        <p:nvSpPr>
          <p:cNvPr id="12" name="Rechthoek met één afgeschuinde en afgeronde hoek 11">
            <a:extLst>
              <a:ext uri="{FF2B5EF4-FFF2-40B4-BE49-F238E27FC236}">
                <a16:creationId xmlns:a16="http://schemas.microsoft.com/office/drawing/2014/main" id="{936DBFCD-1B0D-3247-BA80-702FF8157028}"/>
              </a:ext>
            </a:extLst>
          </p:cNvPr>
          <p:cNvSpPr/>
          <p:nvPr userDrawn="1"/>
        </p:nvSpPr>
        <p:spPr>
          <a:xfrm flipV="1">
            <a:off x="11102340" y="0"/>
            <a:ext cx="1089660" cy="5433060"/>
          </a:xfrm>
          <a:prstGeom prst="snipRoundRect">
            <a:avLst>
              <a:gd name="adj1" fmla="val 3415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sp>
        <p:nvSpPr>
          <p:cNvPr id="13" name="Tijdelijke aanduiding voor tabel 3">
            <a:extLst>
              <a:ext uri="{FF2B5EF4-FFF2-40B4-BE49-F238E27FC236}">
                <a16:creationId xmlns:a16="http://schemas.microsoft.com/office/drawing/2014/main" id="{C2BB9B3A-558D-504C-9FCC-BA9191CECE97}"/>
              </a:ext>
            </a:extLst>
          </p:cNvPr>
          <p:cNvSpPr>
            <a:spLocks noGrp="1"/>
          </p:cNvSpPr>
          <p:nvPr>
            <p:ph type="tbl" sz="quarter" idx="13"/>
          </p:nvPr>
        </p:nvSpPr>
        <p:spPr>
          <a:xfrm>
            <a:off x="675467" y="1743583"/>
            <a:ext cx="10243089" cy="3959789"/>
          </a:xfrm>
        </p:spPr>
        <p:txBody>
          <a:bodyPr/>
          <a:lstStyle/>
          <a:p>
            <a:endParaRPr lang="en-GB"/>
          </a:p>
        </p:txBody>
      </p:sp>
      <p:grpSp>
        <p:nvGrpSpPr>
          <p:cNvPr id="14" name="Groep 13">
            <a:extLst>
              <a:ext uri="{FF2B5EF4-FFF2-40B4-BE49-F238E27FC236}">
                <a16:creationId xmlns:a16="http://schemas.microsoft.com/office/drawing/2014/main" id="{457206FA-2F10-E548-8FA3-9C37FC06B048}"/>
              </a:ext>
            </a:extLst>
          </p:cNvPr>
          <p:cNvGrpSpPr/>
          <p:nvPr userDrawn="1"/>
        </p:nvGrpSpPr>
        <p:grpSpPr>
          <a:xfrm>
            <a:off x="12377867" y="1"/>
            <a:ext cx="3593091" cy="3394057"/>
            <a:chOff x="12377867" y="1"/>
            <a:chExt cx="3593091" cy="3394057"/>
          </a:xfrm>
        </p:grpSpPr>
        <p:sp>
          <p:nvSpPr>
            <p:cNvPr id="20" name="Rechthoek 19">
              <a:extLst>
                <a:ext uri="{FF2B5EF4-FFF2-40B4-BE49-F238E27FC236}">
                  <a16:creationId xmlns:a16="http://schemas.microsoft.com/office/drawing/2014/main" id="{1D6B1BEE-0311-9841-8E3F-B4722EE2E3D9}"/>
                </a:ext>
              </a:extLst>
            </p:cNvPr>
            <p:cNvSpPr/>
            <p:nvPr userDrawn="1"/>
          </p:nvSpPr>
          <p:spPr>
            <a:xfrm>
              <a:off x="12377867" y="1"/>
              <a:ext cx="3593091" cy="3394057"/>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Open Sans" panose="020B0606030504020204" pitchFamily="34" charset="0"/>
                </a:rPr>
                <a:t>TABEL invoegen/opmaken</a:t>
              </a:r>
            </a:p>
          </p:txBody>
        </p:sp>
        <p:sp>
          <p:nvSpPr>
            <p:cNvPr id="21" name="Ovaal 20">
              <a:extLst>
                <a:ext uri="{FF2B5EF4-FFF2-40B4-BE49-F238E27FC236}">
                  <a16:creationId xmlns:a16="http://schemas.microsoft.com/office/drawing/2014/main" id="{287987D4-5235-8249-A193-BA514A0A8EAA}"/>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2" name="Rechthoek 21">
              <a:extLst>
                <a:ext uri="{FF2B5EF4-FFF2-40B4-BE49-F238E27FC236}">
                  <a16:creationId xmlns:a16="http://schemas.microsoft.com/office/drawing/2014/main" id="{2013DEB7-A810-284D-B9E1-85974C5B2906}"/>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tabel d.m.v. de </a:t>
              </a:r>
              <a:r>
                <a:rPr kumimoji="0" lang="nl-NL" sz="11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grafiek in te voegen (</a:t>
              </a:r>
              <a:r>
                <a:rPr kumimoji="0" lang="nl-NL" sz="11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voorbeeld)</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23" name="Ovaal 22">
              <a:extLst>
                <a:ext uri="{FF2B5EF4-FFF2-40B4-BE49-F238E27FC236}">
                  <a16:creationId xmlns:a16="http://schemas.microsoft.com/office/drawing/2014/main" id="{89A6E19E-B97B-F94A-A852-48F0C3041F63}"/>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24" name="Rechthoek 23">
              <a:extLst>
                <a:ext uri="{FF2B5EF4-FFF2-40B4-BE49-F238E27FC236}">
                  <a16:creationId xmlns:a16="http://schemas.microsoft.com/office/drawing/2014/main" id="{324F78DE-7A0B-6048-A875-3B8AB844699A}"/>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Selecteer de gewenste tabel</a:t>
              </a:r>
              <a:b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1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26" name="Groep 25">
              <a:extLst>
                <a:ext uri="{FF2B5EF4-FFF2-40B4-BE49-F238E27FC236}">
                  <a16:creationId xmlns:a16="http://schemas.microsoft.com/office/drawing/2014/main" id="{7FFB889F-E967-2641-B311-D9F93EF66C3D}"/>
                </a:ext>
              </a:extLst>
            </p:cNvPr>
            <p:cNvGrpSpPr/>
            <p:nvPr userDrawn="1"/>
          </p:nvGrpSpPr>
          <p:grpSpPr>
            <a:xfrm>
              <a:off x="12852713" y="2164285"/>
              <a:ext cx="825500" cy="209550"/>
              <a:chOff x="13504624" y="2482850"/>
              <a:chExt cx="825500" cy="209550"/>
            </a:xfrm>
          </p:grpSpPr>
          <p:sp>
            <p:nvSpPr>
              <p:cNvPr id="45" name="Rechthoek 44">
                <a:extLst>
                  <a:ext uri="{FF2B5EF4-FFF2-40B4-BE49-F238E27FC236}">
                    <a16:creationId xmlns:a16="http://schemas.microsoft.com/office/drawing/2014/main" id="{15EF42C7-5FF3-2E4D-8549-F0C22BD2E3C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Invoegen</a:t>
                </a:r>
              </a:p>
            </p:txBody>
          </p:sp>
          <p:cxnSp>
            <p:nvCxnSpPr>
              <p:cNvPr id="46" name="Rechte verbindingslijn 45">
                <a:extLst>
                  <a:ext uri="{FF2B5EF4-FFF2-40B4-BE49-F238E27FC236}">
                    <a16:creationId xmlns:a16="http://schemas.microsoft.com/office/drawing/2014/main" id="{665101D0-62F8-FB4E-97B1-4914EBD3DB9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7" name="Gelijkbenige driehoek 56">
                <a:extLst>
                  <a:ext uri="{FF2B5EF4-FFF2-40B4-BE49-F238E27FC236}">
                    <a16:creationId xmlns:a16="http://schemas.microsoft.com/office/drawing/2014/main" id="{FC158456-E0F3-C141-9CA0-67C51CD858E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28" name="Ovaal 27">
              <a:extLst>
                <a:ext uri="{FF2B5EF4-FFF2-40B4-BE49-F238E27FC236}">
                  <a16:creationId xmlns:a16="http://schemas.microsoft.com/office/drawing/2014/main" id="{3E0D4327-40F6-BE48-BE17-20FF89026F9C}"/>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29" name="Rechthoek 28">
              <a:extLst>
                <a:ext uri="{FF2B5EF4-FFF2-40B4-BE49-F238E27FC236}">
                  <a16:creationId xmlns:a16="http://schemas.microsoft.com/office/drawing/2014/main" id="{E8834E3B-A250-9141-B64F-B4C3AEDF14F0}"/>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Verander de opmaak van de tabel door onderdelen van de tabel aan te klikken en naar de tab </a:t>
              </a:r>
              <a:r>
                <a:rPr kumimoji="0" lang="nl-NL" sz="11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‘Tabelindeling of Tabelontwerp’ </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te gaan. </a:t>
              </a:r>
            </a:p>
          </p:txBody>
        </p:sp>
        <p:grpSp>
          <p:nvGrpSpPr>
            <p:cNvPr id="30" name="Groep 29">
              <a:extLst>
                <a:ext uri="{FF2B5EF4-FFF2-40B4-BE49-F238E27FC236}">
                  <a16:creationId xmlns:a16="http://schemas.microsoft.com/office/drawing/2014/main" id="{15F91693-CDE1-F743-A52D-E7A1AF6E7348}"/>
                </a:ext>
              </a:extLst>
            </p:cNvPr>
            <p:cNvGrpSpPr/>
            <p:nvPr userDrawn="1"/>
          </p:nvGrpSpPr>
          <p:grpSpPr>
            <a:xfrm>
              <a:off x="12966587" y="1170469"/>
              <a:ext cx="426684" cy="356478"/>
              <a:chOff x="-3261070" y="3620931"/>
              <a:chExt cx="143928" cy="118477"/>
            </a:xfrm>
          </p:grpSpPr>
          <p:sp>
            <p:nvSpPr>
              <p:cNvPr id="31" name="Rechthoek 30">
                <a:extLst>
                  <a:ext uri="{FF2B5EF4-FFF2-40B4-BE49-F238E27FC236}">
                    <a16:creationId xmlns:a16="http://schemas.microsoft.com/office/drawing/2014/main" id="{4C2157E4-E134-9749-93CA-411D8E28863C}"/>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nvGrpSpPr>
              <p:cNvPr id="32" name="Groep 31">
                <a:extLst>
                  <a:ext uri="{FF2B5EF4-FFF2-40B4-BE49-F238E27FC236}">
                    <a16:creationId xmlns:a16="http://schemas.microsoft.com/office/drawing/2014/main" id="{95E72572-95BB-4A40-A97B-71530956C4AD}"/>
                  </a:ext>
                </a:extLst>
              </p:cNvPr>
              <p:cNvGrpSpPr/>
              <p:nvPr userDrawn="1"/>
            </p:nvGrpSpPr>
            <p:grpSpPr>
              <a:xfrm>
                <a:off x="-3261070" y="3622063"/>
                <a:ext cx="141113" cy="117345"/>
                <a:chOff x="1094874" y="-878306"/>
                <a:chExt cx="867364" cy="613611"/>
              </a:xfrm>
            </p:grpSpPr>
            <p:cxnSp>
              <p:nvCxnSpPr>
                <p:cNvPr id="38" name="Rechte verbindingslijn 37">
                  <a:extLst>
                    <a:ext uri="{FF2B5EF4-FFF2-40B4-BE49-F238E27FC236}">
                      <a16:creationId xmlns:a16="http://schemas.microsoft.com/office/drawing/2014/main" id="{0DE34F28-A9EB-1B4B-90DF-FF34325AFC98}"/>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0E0C44E-DBE9-9C48-9AAE-41AD2FFDD27A}"/>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40" name="Groep 39">
                  <a:extLst>
                    <a:ext uri="{FF2B5EF4-FFF2-40B4-BE49-F238E27FC236}">
                      <a16:creationId xmlns:a16="http://schemas.microsoft.com/office/drawing/2014/main" id="{703ADF7D-5C02-CE46-9D6E-A35FBF62C5E4}"/>
                    </a:ext>
                  </a:extLst>
                </p:cNvPr>
                <p:cNvGrpSpPr/>
                <p:nvPr userDrawn="1"/>
              </p:nvGrpSpPr>
              <p:grpSpPr>
                <a:xfrm>
                  <a:off x="1270535" y="-878306"/>
                  <a:ext cx="526983" cy="613611"/>
                  <a:chOff x="1270535" y="-745959"/>
                  <a:chExt cx="526983" cy="481264"/>
                </a:xfrm>
              </p:grpSpPr>
              <p:cxnSp>
                <p:nvCxnSpPr>
                  <p:cNvPr id="41" name="Rechte verbindingslijn 40">
                    <a:extLst>
                      <a:ext uri="{FF2B5EF4-FFF2-40B4-BE49-F238E27FC236}">
                        <a16:creationId xmlns:a16="http://schemas.microsoft.com/office/drawing/2014/main" id="{483B13AC-11AB-1B45-8306-2B271F2E81A5}"/>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E6A2A78C-1C3D-B04F-A7B3-7F53EA93B7A0}"/>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3371BE62-E279-9442-B3BD-FF9CA3928C04}"/>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E8A85AB8-2611-AF4C-B7DE-C659C8B29959}"/>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33" name="Rechte verbindingslijn 32">
                <a:extLst>
                  <a:ext uri="{FF2B5EF4-FFF2-40B4-BE49-F238E27FC236}">
                    <a16:creationId xmlns:a16="http://schemas.microsoft.com/office/drawing/2014/main" id="{09FE44C9-FDA2-374D-A504-387142AAD32E}"/>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DB0B2AE2-3FEE-E347-AEBC-FF44FEA3172E}"/>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E6D69CF6-755B-7A49-9871-249B5D0FCEBA}"/>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C83E570B-AA25-7C40-A64B-45F01446E7D0}"/>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37" name="Rechthoek 36">
                <a:extLst>
                  <a:ext uri="{FF2B5EF4-FFF2-40B4-BE49-F238E27FC236}">
                    <a16:creationId xmlns:a16="http://schemas.microsoft.com/office/drawing/2014/main" id="{77171D75-D371-F44D-9CF2-AFAFF647BECB}"/>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2018592734"/>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kst + Tabel">
    <p:spTree>
      <p:nvGrpSpPr>
        <p:cNvPr id="1" name=""/>
        <p:cNvGrpSpPr/>
        <p:nvPr/>
      </p:nvGrpSpPr>
      <p:grpSpPr>
        <a:xfrm>
          <a:off x="0" y="0"/>
          <a:ext cx="0" cy="0"/>
          <a:chOff x="0" y="0"/>
          <a:chExt cx="0" cy="0"/>
        </a:xfrm>
      </p:grpSpPr>
      <p:sp>
        <p:nvSpPr>
          <p:cNvPr id="12" name="Rechthoek met één afgeschuinde en afgeronde hoek 11">
            <a:extLst>
              <a:ext uri="{FF2B5EF4-FFF2-40B4-BE49-F238E27FC236}">
                <a16:creationId xmlns:a16="http://schemas.microsoft.com/office/drawing/2014/main" id="{936DBFCD-1B0D-3247-BA80-702FF8157028}"/>
              </a:ext>
            </a:extLst>
          </p:cNvPr>
          <p:cNvSpPr/>
          <p:nvPr userDrawn="1"/>
        </p:nvSpPr>
        <p:spPr>
          <a:xfrm flipV="1">
            <a:off x="11102340" y="0"/>
            <a:ext cx="1089660" cy="5433060"/>
          </a:xfrm>
          <a:prstGeom prst="snipRoundRect">
            <a:avLst>
              <a:gd name="adj1" fmla="val 3415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dirty="0"/>
              <a:t>Klik om stijl te bewerken</a:t>
            </a:r>
            <a:endParaRPr lang="en-GB" dirty="0"/>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675467" y="1743584"/>
            <a:ext cx="5234825"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sp>
        <p:nvSpPr>
          <p:cNvPr id="4" name="Tijdelijke aanduiding voor tabel 3">
            <a:extLst>
              <a:ext uri="{FF2B5EF4-FFF2-40B4-BE49-F238E27FC236}">
                <a16:creationId xmlns:a16="http://schemas.microsoft.com/office/drawing/2014/main" id="{3E939013-BB9D-3C4F-9CB1-7C4AE9F3819B}"/>
              </a:ext>
            </a:extLst>
          </p:cNvPr>
          <p:cNvSpPr>
            <a:spLocks noGrp="1"/>
          </p:cNvSpPr>
          <p:nvPr>
            <p:ph type="tbl" sz="quarter" idx="13"/>
          </p:nvPr>
        </p:nvSpPr>
        <p:spPr>
          <a:xfrm>
            <a:off x="6094076" y="1743583"/>
            <a:ext cx="4824480" cy="3959789"/>
          </a:xfrm>
        </p:spPr>
        <p:txBody>
          <a:bodyPr/>
          <a:lstStyle/>
          <a:p>
            <a:endParaRPr lang="en-GB"/>
          </a:p>
        </p:txBody>
      </p:sp>
      <p:grpSp>
        <p:nvGrpSpPr>
          <p:cNvPr id="20" name="Groep 19">
            <a:extLst>
              <a:ext uri="{FF2B5EF4-FFF2-40B4-BE49-F238E27FC236}">
                <a16:creationId xmlns:a16="http://schemas.microsoft.com/office/drawing/2014/main" id="{195889A8-25D9-D84C-AFCF-249C156B4053}"/>
              </a:ext>
            </a:extLst>
          </p:cNvPr>
          <p:cNvGrpSpPr/>
          <p:nvPr userDrawn="1"/>
        </p:nvGrpSpPr>
        <p:grpSpPr>
          <a:xfrm>
            <a:off x="12377867" y="1"/>
            <a:ext cx="3593091" cy="3394057"/>
            <a:chOff x="12377867" y="1"/>
            <a:chExt cx="3593091" cy="3394057"/>
          </a:xfrm>
        </p:grpSpPr>
        <p:sp>
          <p:nvSpPr>
            <p:cNvPr id="21" name="Rechthoek 20">
              <a:extLst>
                <a:ext uri="{FF2B5EF4-FFF2-40B4-BE49-F238E27FC236}">
                  <a16:creationId xmlns:a16="http://schemas.microsoft.com/office/drawing/2014/main" id="{4668FBDC-641E-9847-8911-A7E08C918381}"/>
                </a:ext>
              </a:extLst>
            </p:cNvPr>
            <p:cNvSpPr/>
            <p:nvPr userDrawn="1"/>
          </p:nvSpPr>
          <p:spPr>
            <a:xfrm>
              <a:off x="12377867" y="1"/>
              <a:ext cx="3593091" cy="3394057"/>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Open Sans" panose="020B0606030504020204" pitchFamily="34" charset="0"/>
                </a:rPr>
                <a:t>TABEL invoegen/opmaken</a:t>
              </a:r>
            </a:p>
          </p:txBody>
        </p:sp>
        <p:sp>
          <p:nvSpPr>
            <p:cNvPr id="22" name="Ovaal 21">
              <a:extLst>
                <a:ext uri="{FF2B5EF4-FFF2-40B4-BE49-F238E27FC236}">
                  <a16:creationId xmlns:a16="http://schemas.microsoft.com/office/drawing/2014/main" id="{4395E99E-86F3-4342-AB66-9D2B15F25F16}"/>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3" name="Rechthoek 22">
              <a:extLst>
                <a:ext uri="{FF2B5EF4-FFF2-40B4-BE49-F238E27FC236}">
                  <a16:creationId xmlns:a16="http://schemas.microsoft.com/office/drawing/2014/main" id="{E8194971-B964-6046-BC67-E684B44AAC54}"/>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tabel d.m.v. de </a:t>
              </a:r>
              <a:r>
                <a:rPr kumimoji="0" lang="nl-NL" sz="11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grafiek in te voegen (</a:t>
              </a:r>
              <a:r>
                <a:rPr kumimoji="0" lang="nl-NL" sz="11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voorbeeld)</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26" name="Ovaal 25">
              <a:extLst>
                <a:ext uri="{FF2B5EF4-FFF2-40B4-BE49-F238E27FC236}">
                  <a16:creationId xmlns:a16="http://schemas.microsoft.com/office/drawing/2014/main" id="{37AA4E67-08FA-4C4B-88DB-CAA7EEAFD972}"/>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28" name="Rechthoek 27">
              <a:extLst>
                <a:ext uri="{FF2B5EF4-FFF2-40B4-BE49-F238E27FC236}">
                  <a16:creationId xmlns:a16="http://schemas.microsoft.com/office/drawing/2014/main" id="{06648274-81FA-B743-873C-39EB841E4651}"/>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Selecteer de gewenste tabel</a:t>
              </a:r>
              <a:b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1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29" name="Groep 28">
              <a:extLst>
                <a:ext uri="{FF2B5EF4-FFF2-40B4-BE49-F238E27FC236}">
                  <a16:creationId xmlns:a16="http://schemas.microsoft.com/office/drawing/2014/main" id="{8A89BF71-9047-3246-BB72-465F005B21E3}"/>
                </a:ext>
              </a:extLst>
            </p:cNvPr>
            <p:cNvGrpSpPr/>
            <p:nvPr userDrawn="1"/>
          </p:nvGrpSpPr>
          <p:grpSpPr>
            <a:xfrm>
              <a:off x="12852713" y="2164285"/>
              <a:ext cx="825500" cy="209550"/>
              <a:chOff x="13504624" y="2482850"/>
              <a:chExt cx="825500" cy="209550"/>
            </a:xfrm>
          </p:grpSpPr>
          <p:sp>
            <p:nvSpPr>
              <p:cNvPr id="47" name="Rechthoek 46">
                <a:extLst>
                  <a:ext uri="{FF2B5EF4-FFF2-40B4-BE49-F238E27FC236}">
                    <a16:creationId xmlns:a16="http://schemas.microsoft.com/office/drawing/2014/main" id="{208F2D5E-1383-0B47-811A-A323D77FDBB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Invoegen</a:t>
                </a:r>
              </a:p>
            </p:txBody>
          </p:sp>
          <p:cxnSp>
            <p:nvCxnSpPr>
              <p:cNvPr id="48" name="Rechte verbindingslijn 47">
                <a:extLst>
                  <a:ext uri="{FF2B5EF4-FFF2-40B4-BE49-F238E27FC236}">
                    <a16:creationId xmlns:a16="http://schemas.microsoft.com/office/drawing/2014/main" id="{807A557B-9ACE-734F-80B0-70E98BD19CEA}"/>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9" name="Gelijkbenige driehoek 56">
                <a:extLst>
                  <a:ext uri="{FF2B5EF4-FFF2-40B4-BE49-F238E27FC236}">
                    <a16:creationId xmlns:a16="http://schemas.microsoft.com/office/drawing/2014/main" id="{F88E5107-478C-CA45-9A57-AE51F39427F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30" name="Ovaal 29">
              <a:extLst>
                <a:ext uri="{FF2B5EF4-FFF2-40B4-BE49-F238E27FC236}">
                  <a16:creationId xmlns:a16="http://schemas.microsoft.com/office/drawing/2014/main" id="{E7BF2173-39E7-3542-9897-37C565142280}"/>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1" name="Rechthoek 30">
              <a:extLst>
                <a:ext uri="{FF2B5EF4-FFF2-40B4-BE49-F238E27FC236}">
                  <a16:creationId xmlns:a16="http://schemas.microsoft.com/office/drawing/2014/main" id="{F024E73C-4429-0545-84E1-E7FC54B7FE87}"/>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Verander de opmaak van de tabel door onderdelen van de tabel aan te klikken en naar de tab </a:t>
              </a:r>
              <a:r>
                <a:rPr kumimoji="0" lang="nl-NL" sz="11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‘Tabelindeling of Tabelontwerp’ </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te gaan. </a:t>
              </a:r>
            </a:p>
          </p:txBody>
        </p:sp>
        <p:grpSp>
          <p:nvGrpSpPr>
            <p:cNvPr id="32" name="Groep 31">
              <a:extLst>
                <a:ext uri="{FF2B5EF4-FFF2-40B4-BE49-F238E27FC236}">
                  <a16:creationId xmlns:a16="http://schemas.microsoft.com/office/drawing/2014/main" id="{9AC99533-5683-6B4B-8AA0-F432E10E8935}"/>
                </a:ext>
              </a:extLst>
            </p:cNvPr>
            <p:cNvGrpSpPr/>
            <p:nvPr userDrawn="1"/>
          </p:nvGrpSpPr>
          <p:grpSpPr>
            <a:xfrm>
              <a:off x="12966587" y="1170469"/>
              <a:ext cx="426684" cy="356478"/>
              <a:chOff x="-3261070" y="3620931"/>
              <a:chExt cx="143928" cy="118477"/>
            </a:xfrm>
          </p:grpSpPr>
          <p:sp>
            <p:nvSpPr>
              <p:cNvPr id="33" name="Rechthoek 32">
                <a:extLst>
                  <a:ext uri="{FF2B5EF4-FFF2-40B4-BE49-F238E27FC236}">
                    <a16:creationId xmlns:a16="http://schemas.microsoft.com/office/drawing/2014/main" id="{5DDE4E1F-73A6-9D41-82CD-14585910A4A3}"/>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nvGrpSpPr>
              <p:cNvPr id="34" name="Groep 33">
                <a:extLst>
                  <a:ext uri="{FF2B5EF4-FFF2-40B4-BE49-F238E27FC236}">
                    <a16:creationId xmlns:a16="http://schemas.microsoft.com/office/drawing/2014/main" id="{A4024BD4-53EC-994C-947B-B81BDB2D2119}"/>
                  </a:ext>
                </a:extLst>
              </p:cNvPr>
              <p:cNvGrpSpPr/>
              <p:nvPr userDrawn="1"/>
            </p:nvGrpSpPr>
            <p:grpSpPr>
              <a:xfrm>
                <a:off x="-3261070" y="3622063"/>
                <a:ext cx="141113" cy="117345"/>
                <a:chOff x="1094874" y="-878306"/>
                <a:chExt cx="867364" cy="613611"/>
              </a:xfrm>
            </p:grpSpPr>
            <p:cxnSp>
              <p:nvCxnSpPr>
                <p:cNvPr id="40" name="Rechte verbindingslijn 39">
                  <a:extLst>
                    <a:ext uri="{FF2B5EF4-FFF2-40B4-BE49-F238E27FC236}">
                      <a16:creationId xmlns:a16="http://schemas.microsoft.com/office/drawing/2014/main" id="{6D795924-1ED1-6F48-AC90-63988ACF0D91}"/>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CB05D6BB-BC81-7240-B8C5-20535B5796CD}"/>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42" name="Groep 41">
                  <a:extLst>
                    <a:ext uri="{FF2B5EF4-FFF2-40B4-BE49-F238E27FC236}">
                      <a16:creationId xmlns:a16="http://schemas.microsoft.com/office/drawing/2014/main" id="{C6BFDFC0-11E0-164E-930A-CAD6A219BDCB}"/>
                    </a:ext>
                  </a:extLst>
                </p:cNvPr>
                <p:cNvGrpSpPr/>
                <p:nvPr userDrawn="1"/>
              </p:nvGrpSpPr>
              <p:grpSpPr>
                <a:xfrm>
                  <a:off x="1270535" y="-878306"/>
                  <a:ext cx="526983" cy="613611"/>
                  <a:chOff x="1270535" y="-745959"/>
                  <a:chExt cx="526983" cy="481264"/>
                </a:xfrm>
              </p:grpSpPr>
              <p:cxnSp>
                <p:nvCxnSpPr>
                  <p:cNvPr id="43" name="Rechte verbindingslijn 42">
                    <a:extLst>
                      <a:ext uri="{FF2B5EF4-FFF2-40B4-BE49-F238E27FC236}">
                        <a16:creationId xmlns:a16="http://schemas.microsoft.com/office/drawing/2014/main" id="{B9807128-7967-5C4E-9E4C-3DD31CE37A37}"/>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84395244-E592-3B47-89BD-B63E31A25595}"/>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0BA4228F-FB45-3E41-B0AE-D6527BAA6DAE}"/>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7ADFFFA3-FFD3-9E43-A2B1-BD4B0EA2FAD9}"/>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35" name="Rechte verbindingslijn 34">
                <a:extLst>
                  <a:ext uri="{FF2B5EF4-FFF2-40B4-BE49-F238E27FC236}">
                    <a16:creationId xmlns:a16="http://schemas.microsoft.com/office/drawing/2014/main" id="{116D6E01-342D-E94B-B683-65D4418DF409}"/>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7EE63A48-672A-0048-B0F4-1504208AA2A0}"/>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6B11B709-421F-8244-BB7B-78BE014F5320}"/>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BA07679B-3BB6-E442-9ED7-0AFE120057B8}"/>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39" name="Rechthoek 38">
                <a:extLst>
                  <a:ext uri="{FF2B5EF4-FFF2-40B4-BE49-F238E27FC236}">
                    <a16:creationId xmlns:a16="http://schemas.microsoft.com/office/drawing/2014/main" id="{8756D2C3-DDD3-6740-82F9-88C75C287F4E}"/>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grpSp>
      <p:grpSp>
        <p:nvGrpSpPr>
          <p:cNvPr id="50" name="Groep 49">
            <a:extLst>
              <a:ext uri="{FF2B5EF4-FFF2-40B4-BE49-F238E27FC236}">
                <a16:creationId xmlns:a16="http://schemas.microsoft.com/office/drawing/2014/main" id="{3A84A494-DE15-D646-B571-725ED7878182}"/>
              </a:ext>
            </a:extLst>
          </p:cNvPr>
          <p:cNvGrpSpPr/>
          <p:nvPr userDrawn="1"/>
        </p:nvGrpSpPr>
        <p:grpSpPr>
          <a:xfrm>
            <a:off x="-3593091" y="2427248"/>
            <a:ext cx="3593091" cy="3276128"/>
            <a:chOff x="-3593091" y="2427248"/>
            <a:chExt cx="3593091" cy="3276128"/>
          </a:xfrm>
        </p:grpSpPr>
        <p:grpSp>
          <p:nvGrpSpPr>
            <p:cNvPr id="51" name="Groep 50">
              <a:extLst>
                <a:ext uri="{FF2B5EF4-FFF2-40B4-BE49-F238E27FC236}">
                  <a16:creationId xmlns:a16="http://schemas.microsoft.com/office/drawing/2014/main" id="{C1E4ECD9-804B-B743-94E7-356C248B3B16}"/>
                </a:ext>
              </a:extLst>
            </p:cNvPr>
            <p:cNvGrpSpPr/>
            <p:nvPr userDrawn="1"/>
          </p:nvGrpSpPr>
          <p:grpSpPr>
            <a:xfrm>
              <a:off x="-3593091" y="2427248"/>
              <a:ext cx="3593091" cy="3276128"/>
              <a:chOff x="-3771020" y="2427248"/>
              <a:chExt cx="3593091" cy="3276128"/>
            </a:xfrm>
          </p:grpSpPr>
          <p:sp>
            <p:nvSpPr>
              <p:cNvPr id="53" name="Rechthoek 52">
                <a:extLst>
                  <a:ext uri="{FF2B5EF4-FFF2-40B4-BE49-F238E27FC236}">
                    <a16:creationId xmlns:a16="http://schemas.microsoft.com/office/drawing/2014/main" id="{5A7FDAE8-4C50-F643-BF65-6DCDD1933002}"/>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54" name="Rechthoek 53">
                <a:extLst>
                  <a:ext uri="{FF2B5EF4-FFF2-40B4-BE49-F238E27FC236}">
                    <a16:creationId xmlns:a16="http://schemas.microsoft.com/office/drawing/2014/main" id="{F0E86C1E-A60E-EF4E-9207-D7C7579508E7}"/>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55" name="VOORBEELD">
                <a:extLst>
                  <a:ext uri="{FF2B5EF4-FFF2-40B4-BE49-F238E27FC236}">
                    <a16:creationId xmlns:a16="http://schemas.microsoft.com/office/drawing/2014/main" id="{B0726FFE-B35C-584F-B9A5-FB10443F2E97}"/>
                  </a:ext>
                </a:extLst>
              </p:cNvPr>
              <p:cNvGrpSpPr/>
              <p:nvPr userDrawn="1"/>
            </p:nvGrpSpPr>
            <p:grpSpPr>
              <a:xfrm>
                <a:off x="-3590026" y="2923382"/>
                <a:ext cx="3234311" cy="604518"/>
                <a:chOff x="-3605171" y="458674"/>
                <a:chExt cx="3234311" cy="558875"/>
              </a:xfrm>
            </p:grpSpPr>
            <p:sp>
              <p:nvSpPr>
                <p:cNvPr id="56" name="Rechthoek 55">
                  <a:extLst>
                    <a:ext uri="{FF2B5EF4-FFF2-40B4-BE49-F238E27FC236}">
                      <a16:creationId xmlns:a16="http://schemas.microsoft.com/office/drawing/2014/main" id="{C3761842-CEBF-E649-A9AB-82B40F6849D2}"/>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57" name="Rechthoek 56">
                  <a:extLst>
                    <a:ext uri="{FF2B5EF4-FFF2-40B4-BE49-F238E27FC236}">
                      <a16:creationId xmlns:a16="http://schemas.microsoft.com/office/drawing/2014/main" id="{965AF08D-E4B8-F04E-A0B4-12D9783000F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58" name="Groep 57">
                  <a:extLst>
                    <a:ext uri="{FF2B5EF4-FFF2-40B4-BE49-F238E27FC236}">
                      <a16:creationId xmlns:a16="http://schemas.microsoft.com/office/drawing/2014/main" id="{9EC4DA9C-48AA-354E-A2D8-EA4F97D4F736}"/>
                    </a:ext>
                  </a:extLst>
                </p:cNvPr>
                <p:cNvGrpSpPr/>
                <p:nvPr userDrawn="1"/>
              </p:nvGrpSpPr>
              <p:grpSpPr>
                <a:xfrm>
                  <a:off x="-3386247" y="830871"/>
                  <a:ext cx="139423" cy="109566"/>
                  <a:chOff x="-2866744" y="827071"/>
                  <a:chExt cx="168701" cy="132575"/>
                </a:xfrm>
              </p:grpSpPr>
              <p:grpSp>
                <p:nvGrpSpPr>
                  <p:cNvPr id="89" name="Groep 88">
                    <a:extLst>
                      <a:ext uri="{FF2B5EF4-FFF2-40B4-BE49-F238E27FC236}">
                        <a16:creationId xmlns:a16="http://schemas.microsoft.com/office/drawing/2014/main" id="{C9E20D33-69E3-AA4F-821D-0F6588548C50}"/>
                      </a:ext>
                    </a:extLst>
                  </p:cNvPr>
                  <p:cNvGrpSpPr/>
                  <p:nvPr userDrawn="1"/>
                </p:nvGrpSpPr>
                <p:grpSpPr>
                  <a:xfrm>
                    <a:off x="-2866744" y="827071"/>
                    <a:ext cx="168701" cy="132575"/>
                    <a:chOff x="-2866744" y="827071"/>
                    <a:chExt cx="168701" cy="132575"/>
                  </a:xfrm>
                </p:grpSpPr>
                <p:cxnSp>
                  <p:nvCxnSpPr>
                    <p:cNvPr id="91" name="Rechte verbindingslijn 90">
                      <a:extLst>
                        <a:ext uri="{FF2B5EF4-FFF2-40B4-BE49-F238E27FC236}">
                          <a16:creationId xmlns:a16="http://schemas.microsoft.com/office/drawing/2014/main" id="{E7F9D5F7-D2F1-FB43-A1B4-E6A752B2527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92" name="Rechte verbindingslijn 91">
                      <a:extLst>
                        <a:ext uri="{FF2B5EF4-FFF2-40B4-BE49-F238E27FC236}">
                          <a16:creationId xmlns:a16="http://schemas.microsoft.com/office/drawing/2014/main" id="{650D2908-D60D-2046-9D92-032CFE43332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3" name="Rechte verbindingslijn 92">
                      <a:extLst>
                        <a:ext uri="{FF2B5EF4-FFF2-40B4-BE49-F238E27FC236}">
                          <a16:creationId xmlns:a16="http://schemas.microsoft.com/office/drawing/2014/main" id="{D52E9CF6-2B86-D744-BCB8-40F9E28B2222}"/>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4" name="Rechte verbindingslijn 93">
                      <a:extLst>
                        <a:ext uri="{FF2B5EF4-FFF2-40B4-BE49-F238E27FC236}">
                          <a16:creationId xmlns:a16="http://schemas.microsoft.com/office/drawing/2014/main" id="{D0C79CA4-222F-A841-BB71-3C8AD12A08B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5" name="Rechte verbindingslijn 94">
                      <a:extLst>
                        <a:ext uri="{FF2B5EF4-FFF2-40B4-BE49-F238E27FC236}">
                          <a16:creationId xmlns:a16="http://schemas.microsoft.com/office/drawing/2014/main" id="{9A853C5B-ECF1-394D-B17D-501E153BDB08}"/>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90" name="Pijl: rechts 129">
                    <a:extLst>
                      <a:ext uri="{FF2B5EF4-FFF2-40B4-BE49-F238E27FC236}">
                        <a16:creationId xmlns:a16="http://schemas.microsoft.com/office/drawing/2014/main" id="{600C67F4-18A8-6F48-9FFC-9C305D9B9360}"/>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59" name="Groep 58">
                  <a:extLst>
                    <a:ext uri="{FF2B5EF4-FFF2-40B4-BE49-F238E27FC236}">
                      <a16:creationId xmlns:a16="http://schemas.microsoft.com/office/drawing/2014/main" id="{D74E2831-C390-7D4C-A99D-B8A9A7F53BAD}"/>
                    </a:ext>
                  </a:extLst>
                </p:cNvPr>
                <p:cNvGrpSpPr/>
                <p:nvPr userDrawn="1"/>
              </p:nvGrpSpPr>
              <p:grpSpPr>
                <a:xfrm>
                  <a:off x="-3605171" y="830871"/>
                  <a:ext cx="139423" cy="109566"/>
                  <a:chOff x="-2866744" y="518074"/>
                  <a:chExt cx="168701" cy="132575"/>
                </a:xfrm>
              </p:grpSpPr>
              <p:grpSp>
                <p:nvGrpSpPr>
                  <p:cNvPr id="82" name="Groep 81">
                    <a:extLst>
                      <a:ext uri="{FF2B5EF4-FFF2-40B4-BE49-F238E27FC236}">
                        <a16:creationId xmlns:a16="http://schemas.microsoft.com/office/drawing/2014/main" id="{7561AEAC-8A5A-F640-9824-D34592DB6055}"/>
                      </a:ext>
                    </a:extLst>
                  </p:cNvPr>
                  <p:cNvGrpSpPr/>
                  <p:nvPr userDrawn="1"/>
                </p:nvGrpSpPr>
                <p:grpSpPr>
                  <a:xfrm>
                    <a:off x="-2866744" y="518074"/>
                    <a:ext cx="168701" cy="132575"/>
                    <a:chOff x="-2866744" y="518074"/>
                    <a:chExt cx="168701" cy="132575"/>
                  </a:xfrm>
                </p:grpSpPr>
                <p:cxnSp>
                  <p:nvCxnSpPr>
                    <p:cNvPr id="84" name="Rechte verbindingslijn 83">
                      <a:extLst>
                        <a:ext uri="{FF2B5EF4-FFF2-40B4-BE49-F238E27FC236}">
                          <a16:creationId xmlns:a16="http://schemas.microsoft.com/office/drawing/2014/main" id="{1F9DD21E-64E7-3C4A-B56E-502B2C2ACDD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5" name="Rechte verbindingslijn 84">
                      <a:extLst>
                        <a:ext uri="{FF2B5EF4-FFF2-40B4-BE49-F238E27FC236}">
                          <a16:creationId xmlns:a16="http://schemas.microsoft.com/office/drawing/2014/main" id="{99373A36-0B88-A240-A507-F8AB464512F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6" name="Rechte verbindingslijn 85">
                      <a:extLst>
                        <a:ext uri="{FF2B5EF4-FFF2-40B4-BE49-F238E27FC236}">
                          <a16:creationId xmlns:a16="http://schemas.microsoft.com/office/drawing/2014/main" id="{81B3AB4E-C9D4-0E4A-8BA8-F5D93C90C21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7" name="Rechte verbindingslijn 86">
                      <a:extLst>
                        <a:ext uri="{FF2B5EF4-FFF2-40B4-BE49-F238E27FC236}">
                          <a16:creationId xmlns:a16="http://schemas.microsoft.com/office/drawing/2014/main" id="{F7534952-9B6F-2B48-B588-3E72DA7821F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8E707DD2-59CD-5248-B8B1-11094053E34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3" name="Pijl: rechts 122">
                    <a:extLst>
                      <a:ext uri="{FF2B5EF4-FFF2-40B4-BE49-F238E27FC236}">
                        <a16:creationId xmlns:a16="http://schemas.microsoft.com/office/drawing/2014/main" id="{83299EB2-63E7-E746-925A-7120B9CDE78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60" name="Rechte verbindingslijn 59">
                  <a:extLst>
                    <a:ext uri="{FF2B5EF4-FFF2-40B4-BE49-F238E27FC236}">
                      <a16:creationId xmlns:a16="http://schemas.microsoft.com/office/drawing/2014/main" id="{D3C52771-FC06-0C41-9AE0-78669DD13372}"/>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61" name="Rechte verbindingslijn 60">
                  <a:extLst>
                    <a:ext uri="{FF2B5EF4-FFF2-40B4-BE49-F238E27FC236}">
                      <a16:creationId xmlns:a16="http://schemas.microsoft.com/office/drawing/2014/main" id="{F0EEFC54-46E8-B344-8AC2-59BF27F5C2C3}"/>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62" name="Rechthoek 61">
                  <a:extLst>
                    <a:ext uri="{FF2B5EF4-FFF2-40B4-BE49-F238E27FC236}">
                      <a16:creationId xmlns:a16="http://schemas.microsoft.com/office/drawing/2014/main" id="{46A8E121-C525-EB46-988A-0146C213F46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63" name="Rechthoek 62">
                  <a:extLst>
                    <a:ext uri="{FF2B5EF4-FFF2-40B4-BE49-F238E27FC236}">
                      <a16:creationId xmlns:a16="http://schemas.microsoft.com/office/drawing/2014/main" id="{EBBBDB0A-50E9-7B45-9046-39C7791E0922}"/>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64" name="Groep 63">
                  <a:extLst>
                    <a:ext uri="{FF2B5EF4-FFF2-40B4-BE49-F238E27FC236}">
                      <a16:creationId xmlns:a16="http://schemas.microsoft.com/office/drawing/2014/main" id="{DFE7B84D-8DFD-1D47-B4DE-58AB8FC65097}"/>
                    </a:ext>
                  </a:extLst>
                </p:cNvPr>
                <p:cNvGrpSpPr/>
                <p:nvPr userDrawn="1"/>
              </p:nvGrpSpPr>
              <p:grpSpPr>
                <a:xfrm>
                  <a:off x="-2916763" y="769168"/>
                  <a:ext cx="268738" cy="248381"/>
                  <a:chOff x="-2916763" y="769168"/>
                  <a:chExt cx="268738" cy="248381"/>
                </a:xfrm>
              </p:grpSpPr>
              <p:sp>
                <p:nvSpPr>
                  <p:cNvPr id="74" name="Rechthoek 73">
                    <a:extLst>
                      <a:ext uri="{FF2B5EF4-FFF2-40B4-BE49-F238E27FC236}">
                        <a16:creationId xmlns:a16="http://schemas.microsoft.com/office/drawing/2014/main" id="{432B115C-A1AA-EC4B-ABB6-EC7C732E88F3}"/>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75" name="Groep 74">
                    <a:extLst>
                      <a:ext uri="{FF2B5EF4-FFF2-40B4-BE49-F238E27FC236}">
                        <a16:creationId xmlns:a16="http://schemas.microsoft.com/office/drawing/2014/main" id="{9B88F0DA-F7D6-7B40-805D-0DA9D51F5049}"/>
                      </a:ext>
                    </a:extLst>
                  </p:cNvPr>
                  <p:cNvGrpSpPr/>
                  <p:nvPr userDrawn="1"/>
                </p:nvGrpSpPr>
                <p:grpSpPr>
                  <a:xfrm>
                    <a:off x="-2866744" y="827071"/>
                    <a:ext cx="168701" cy="132575"/>
                    <a:chOff x="-2866744" y="827071"/>
                    <a:chExt cx="168701" cy="132575"/>
                  </a:xfrm>
                </p:grpSpPr>
                <p:cxnSp>
                  <p:nvCxnSpPr>
                    <p:cNvPr id="77" name="Rechte verbindingslijn 76">
                      <a:extLst>
                        <a:ext uri="{FF2B5EF4-FFF2-40B4-BE49-F238E27FC236}">
                          <a16:creationId xmlns:a16="http://schemas.microsoft.com/office/drawing/2014/main" id="{5014E803-4931-3242-A9AB-4085408211E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E8956F36-F8A6-6E4D-8D45-C2CE3D1D2E7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4711D1A2-B327-3244-8057-56D862A8A7E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550B4448-070E-4E4F-A42D-2E64120EB2C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013DE577-8DEB-5746-B6D8-7AE5078E99E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6" name="Pijl: rechts 115">
                    <a:extLst>
                      <a:ext uri="{FF2B5EF4-FFF2-40B4-BE49-F238E27FC236}">
                        <a16:creationId xmlns:a16="http://schemas.microsoft.com/office/drawing/2014/main" id="{B7404CED-629A-F944-BC05-2592146E864E}"/>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65" name="Groep 64">
                  <a:extLst>
                    <a:ext uri="{FF2B5EF4-FFF2-40B4-BE49-F238E27FC236}">
                      <a16:creationId xmlns:a16="http://schemas.microsoft.com/office/drawing/2014/main" id="{22A47615-3AF8-F947-AC78-E59CF8ACB58D}"/>
                    </a:ext>
                  </a:extLst>
                </p:cNvPr>
                <p:cNvGrpSpPr/>
                <p:nvPr userDrawn="1"/>
              </p:nvGrpSpPr>
              <p:grpSpPr>
                <a:xfrm>
                  <a:off x="-2916763" y="460171"/>
                  <a:ext cx="268738" cy="248381"/>
                  <a:chOff x="-2916763" y="460171"/>
                  <a:chExt cx="268738" cy="248381"/>
                </a:xfrm>
              </p:grpSpPr>
              <p:sp>
                <p:nvSpPr>
                  <p:cNvPr id="66" name="Rechthoek 65">
                    <a:extLst>
                      <a:ext uri="{FF2B5EF4-FFF2-40B4-BE49-F238E27FC236}">
                        <a16:creationId xmlns:a16="http://schemas.microsoft.com/office/drawing/2014/main" id="{00EC23C9-3037-0544-9F8B-6109D730DEE7}"/>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67" name="Groep 66">
                    <a:extLst>
                      <a:ext uri="{FF2B5EF4-FFF2-40B4-BE49-F238E27FC236}">
                        <a16:creationId xmlns:a16="http://schemas.microsoft.com/office/drawing/2014/main" id="{EC72F551-3929-4B45-9F17-2CC642C73797}"/>
                      </a:ext>
                    </a:extLst>
                  </p:cNvPr>
                  <p:cNvGrpSpPr/>
                  <p:nvPr userDrawn="1"/>
                </p:nvGrpSpPr>
                <p:grpSpPr>
                  <a:xfrm>
                    <a:off x="-2866744" y="518074"/>
                    <a:ext cx="168701" cy="132575"/>
                    <a:chOff x="-2866744" y="518074"/>
                    <a:chExt cx="168701" cy="132575"/>
                  </a:xfrm>
                </p:grpSpPr>
                <p:cxnSp>
                  <p:nvCxnSpPr>
                    <p:cNvPr id="69" name="Rechte verbindingslijn 68">
                      <a:extLst>
                        <a:ext uri="{FF2B5EF4-FFF2-40B4-BE49-F238E27FC236}">
                          <a16:creationId xmlns:a16="http://schemas.microsoft.com/office/drawing/2014/main" id="{44CCBF96-6D7F-F741-A16D-A1A9F5400E2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1B135228-309F-874B-86DD-34E35B9D02B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12211C6E-F88C-4B42-99BF-183BE4A875F0}"/>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C516367-0AA1-584F-9CC0-409D8155316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E8F9C3AF-A962-2745-8254-B870F59864D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8" name="Pijl: rechts 107">
                    <a:extLst>
                      <a:ext uri="{FF2B5EF4-FFF2-40B4-BE49-F238E27FC236}">
                        <a16:creationId xmlns:a16="http://schemas.microsoft.com/office/drawing/2014/main" id="{3DA0CF64-DFEB-3C4C-AA24-8BB92747EFCF}"/>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52" name="Afbeelding 51">
              <a:extLst>
                <a:ext uri="{FF2B5EF4-FFF2-40B4-BE49-F238E27FC236}">
                  <a16:creationId xmlns:a16="http://schemas.microsoft.com/office/drawing/2014/main" id="{30588DEB-78A2-2947-8951-7235F0A24D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952116890"/>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abel + Tekst">
    <p:spTree>
      <p:nvGrpSpPr>
        <p:cNvPr id="1" name=""/>
        <p:cNvGrpSpPr/>
        <p:nvPr/>
      </p:nvGrpSpPr>
      <p:grpSpPr>
        <a:xfrm>
          <a:off x="0" y="0"/>
          <a:ext cx="0" cy="0"/>
          <a:chOff x="0" y="0"/>
          <a:chExt cx="0" cy="0"/>
        </a:xfrm>
      </p:grpSpPr>
      <p:sp>
        <p:nvSpPr>
          <p:cNvPr id="12" name="Rechthoek met één afgeschuinde en afgeronde hoek 11">
            <a:extLst>
              <a:ext uri="{FF2B5EF4-FFF2-40B4-BE49-F238E27FC236}">
                <a16:creationId xmlns:a16="http://schemas.microsoft.com/office/drawing/2014/main" id="{936DBFCD-1B0D-3247-BA80-702FF8157028}"/>
              </a:ext>
            </a:extLst>
          </p:cNvPr>
          <p:cNvSpPr/>
          <p:nvPr userDrawn="1"/>
        </p:nvSpPr>
        <p:spPr>
          <a:xfrm flipV="1">
            <a:off x="11102340" y="0"/>
            <a:ext cx="1089660" cy="5433060"/>
          </a:xfrm>
          <a:prstGeom prst="snipRoundRect">
            <a:avLst>
              <a:gd name="adj1" fmla="val 3415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4" name="Tijdelijke aanduiding voor tekst 23">
            <a:extLst>
              <a:ext uri="{FF2B5EF4-FFF2-40B4-BE49-F238E27FC236}">
                <a16:creationId xmlns:a16="http://schemas.microsoft.com/office/drawing/2014/main" id="{E152C062-F368-EE45-963D-405A0B90041E}"/>
              </a:ext>
            </a:extLst>
          </p:cNvPr>
          <p:cNvSpPr>
            <a:spLocks noGrp="1"/>
          </p:cNvSpPr>
          <p:nvPr>
            <p:ph type="body" sz="quarter" idx="10"/>
          </p:nvPr>
        </p:nvSpPr>
        <p:spPr>
          <a:xfrm>
            <a:off x="5681807" y="1743584"/>
            <a:ext cx="5234825" cy="395979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sp>
        <p:nvSpPr>
          <p:cNvPr id="13" name="Tijdelijke aanduiding voor tabel 3">
            <a:extLst>
              <a:ext uri="{FF2B5EF4-FFF2-40B4-BE49-F238E27FC236}">
                <a16:creationId xmlns:a16="http://schemas.microsoft.com/office/drawing/2014/main" id="{86B08849-0F10-6A4A-AC97-BE031553B553}"/>
              </a:ext>
            </a:extLst>
          </p:cNvPr>
          <p:cNvSpPr>
            <a:spLocks noGrp="1"/>
          </p:cNvSpPr>
          <p:nvPr>
            <p:ph type="tbl" sz="quarter" idx="13"/>
          </p:nvPr>
        </p:nvSpPr>
        <p:spPr>
          <a:xfrm>
            <a:off x="671619" y="1743583"/>
            <a:ext cx="4824480" cy="3959789"/>
          </a:xfrm>
        </p:spPr>
        <p:txBody>
          <a:bodyPr/>
          <a:lstStyle/>
          <a:p>
            <a:endParaRPr lang="en-GB"/>
          </a:p>
        </p:txBody>
      </p:sp>
      <p:grpSp>
        <p:nvGrpSpPr>
          <p:cNvPr id="14" name="Groep 13">
            <a:extLst>
              <a:ext uri="{FF2B5EF4-FFF2-40B4-BE49-F238E27FC236}">
                <a16:creationId xmlns:a16="http://schemas.microsoft.com/office/drawing/2014/main" id="{91492C7F-C895-0D40-9DF8-14196DC0E7DC}"/>
              </a:ext>
            </a:extLst>
          </p:cNvPr>
          <p:cNvGrpSpPr/>
          <p:nvPr userDrawn="1"/>
        </p:nvGrpSpPr>
        <p:grpSpPr>
          <a:xfrm>
            <a:off x="12377867" y="1"/>
            <a:ext cx="3593091" cy="3394057"/>
            <a:chOff x="12377867" y="1"/>
            <a:chExt cx="3593091" cy="3394057"/>
          </a:xfrm>
        </p:grpSpPr>
        <p:sp>
          <p:nvSpPr>
            <p:cNvPr id="20" name="Rechthoek 19">
              <a:extLst>
                <a:ext uri="{FF2B5EF4-FFF2-40B4-BE49-F238E27FC236}">
                  <a16:creationId xmlns:a16="http://schemas.microsoft.com/office/drawing/2014/main" id="{55662229-8688-2D45-8372-E4F10A914CFF}"/>
                </a:ext>
              </a:extLst>
            </p:cNvPr>
            <p:cNvSpPr/>
            <p:nvPr userDrawn="1"/>
          </p:nvSpPr>
          <p:spPr>
            <a:xfrm>
              <a:off x="12377867" y="1"/>
              <a:ext cx="3593091" cy="3394057"/>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Open Sans" panose="020B0606030504020204" pitchFamily="34" charset="0"/>
                </a:rPr>
                <a:t>TABEL invoegen/opmaken</a:t>
              </a:r>
            </a:p>
          </p:txBody>
        </p:sp>
        <p:sp>
          <p:nvSpPr>
            <p:cNvPr id="21" name="Ovaal 20">
              <a:extLst>
                <a:ext uri="{FF2B5EF4-FFF2-40B4-BE49-F238E27FC236}">
                  <a16:creationId xmlns:a16="http://schemas.microsoft.com/office/drawing/2014/main" id="{8BEE3762-C892-1A47-B691-E75E40BED538}"/>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2" name="Rechthoek 21">
              <a:extLst>
                <a:ext uri="{FF2B5EF4-FFF2-40B4-BE49-F238E27FC236}">
                  <a16:creationId xmlns:a16="http://schemas.microsoft.com/office/drawing/2014/main" id="{152F23D4-C445-C54B-ACE2-66DBDE46A9FB}"/>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tabel d.m.v. de </a:t>
              </a:r>
              <a:r>
                <a:rPr kumimoji="0" lang="nl-NL" sz="11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grafiek in te voegen (</a:t>
              </a:r>
              <a:r>
                <a:rPr kumimoji="0" lang="nl-NL" sz="11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voorbeeld)</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23" name="Ovaal 22">
              <a:extLst>
                <a:ext uri="{FF2B5EF4-FFF2-40B4-BE49-F238E27FC236}">
                  <a16:creationId xmlns:a16="http://schemas.microsoft.com/office/drawing/2014/main" id="{C0F97986-3BF7-434C-9944-1E8EBB9CF5C9}"/>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26" name="Rechthoek 25">
              <a:extLst>
                <a:ext uri="{FF2B5EF4-FFF2-40B4-BE49-F238E27FC236}">
                  <a16:creationId xmlns:a16="http://schemas.microsoft.com/office/drawing/2014/main" id="{25A690EC-6D3D-D048-825E-EBD12403531D}"/>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Selecteer de gewenste tabel</a:t>
              </a:r>
              <a:b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1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28" name="Groep 27">
              <a:extLst>
                <a:ext uri="{FF2B5EF4-FFF2-40B4-BE49-F238E27FC236}">
                  <a16:creationId xmlns:a16="http://schemas.microsoft.com/office/drawing/2014/main" id="{7FA27D96-F70D-F543-A52F-8572769C37A4}"/>
                </a:ext>
              </a:extLst>
            </p:cNvPr>
            <p:cNvGrpSpPr/>
            <p:nvPr userDrawn="1"/>
          </p:nvGrpSpPr>
          <p:grpSpPr>
            <a:xfrm>
              <a:off x="12852713" y="2164285"/>
              <a:ext cx="825500" cy="209550"/>
              <a:chOff x="13504624" y="2482850"/>
              <a:chExt cx="825500" cy="209550"/>
            </a:xfrm>
          </p:grpSpPr>
          <p:sp>
            <p:nvSpPr>
              <p:cNvPr id="46" name="Rechthoek 45">
                <a:extLst>
                  <a:ext uri="{FF2B5EF4-FFF2-40B4-BE49-F238E27FC236}">
                    <a16:creationId xmlns:a16="http://schemas.microsoft.com/office/drawing/2014/main" id="{49026BFF-17F7-9449-BC59-9C65797D9322}"/>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Invoegen</a:t>
                </a:r>
              </a:p>
            </p:txBody>
          </p:sp>
          <p:cxnSp>
            <p:nvCxnSpPr>
              <p:cNvPr id="47" name="Rechte verbindingslijn 46">
                <a:extLst>
                  <a:ext uri="{FF2B5EF4-FFF2-40B4-BE49-F238E27FC236}">
                    <a16:creationId xmlns:a16="http://schemas.microsoft.com/office/drawing/2014/main" id="{69DC698C-DE45-884C-8F45-EE7E5B92629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8" name="Gelijkbenige driehoek 56">
                <a:extLst>
                  <a:ext uri="{FF2B5EF4-FFF2-40B4-BE49-F238E27FC236}">
                    <a16:creationId xmlns:a16="http://schemas.microsoft.com/office/drawing/2014/main" id="{DD7A1DE3-5002-D245-B8B0-79F0D7CE755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29" name="Ovaal 28">
              <a:extLst>
                <a:ext uri="{FF2B5EF4-FFF2-40B4-BE49-F238E27FC236}">
                  <a16:creationId xmlns:a16="http://schemas.microsoft.com/office/drawing/2014/main" id="{69C507B8-F9D5-164F-AC64-D71D3DB8D791}"/>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0" name="Rechthoek 29">
              <a:extLst>
                <a:ext uri="{FF2B5EF4-FFF2-40B4-BE49-F238E27FC236}">
                  <a16:creationId xmlns:a16="http://schemas.microsoft.com/office/drawing/2014/main" id="{6715989D-E683-834A-91A6-B5A6A21556CD}"/>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Verander de opmaak van de tabel door onderdelen van de tabel aan te klikken en naar de tab </a:t>
              </a:r>
              <a:r>
                <a:rPr kumimoji="0" lang="nl-NL" sz="11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‘Tabelindeling of Tabelontwerp’ </a:t>
              </a: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te gaan. </a:t>
              </a:r>
            </a:p>
          </p:txBody>
        </p:sp>
        <p:grpSp>
          <p:nvGrpSpPr>
            <p:cNvPr id="31" name="Groep 30">
              <a:extLst>
                <a:ext uri="{FF2B5EF4-FFF2-40B4-BE49-F238E27FC236}">
                  <a16:creationId xmlns:a16="http://schemas.microsoft.com/office/drawing/2014/main" id="{F78FE05D-12D4-8B43-8FEC-EE21E9174E0B}"/>
                </a:ext>
              </a:extLst>
            </p:cNvPr>
            <p:cNvGrpSpPr/>
            <p:nvPr userDrawn="1"/>
          </p:nvGrpSpPr>
          <p:grpSpPr>
            <a:xfrm>
              <a:off x="12966587" y="1170469"/>
              <a:ext cx="426684" cy="356478"/>
              <a:chOff x="-3261070" y="3620931"/>
              <a:chExt cx="143928" cy="118477"/>
            </a:xfrm>
          </p:grpSpPr>
          <p:sp>
            <p:nvSpPr>
              <p:cNvPr id="32" name="Rechthoek 31">
                <a:extLst>
                  <a:ext uri="{FF2B5EF4-FFF2-40B4-BE49-F238E27FC236}">
                    <a16:creationId xmlns:a16="http://schemas.microsoft.com/office/drawing/2014/main" id="{A50FAE29-0706-7D43-9C3C-B4E01B15A80D}"/>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nvGrpSpPr>
              <p:cNvPr id="33" name="Groep 32">
                <a:extLst>
                  <a:ext uri="{FF2B5EF4-FFF2-40B4-BE49-F238E27FC236}">
                    <a16:creationId xmlns:a16="http://schemas.microsoft.com/office/drawing/2014/main" id="{9B46E499-0500-C54F-98C7-9E6773A8B848}"/>
                  </a:ext>
                </a:extLst>
              </p:cNvPr>
              <p:cNvGrpSpPr/>
              <p:nvPr userDrawn="1"/>
            </p:nvGrpSpPr>
            <p:grpSpPr>
              <a:xfrm>
                <a:off x="-3261070" y="3622063"/>
                <a:ext cx="141113" cy="117345"/>
                <a:chOff x="1094874" y="-878306"/>
                <a:chExt cx="867364" cy="613611"/>
              </a:xfrm>
            </p:grpSpPr>
            <p:cxnSp>
              <p:nvCxnSpPr>
                <p:cNvPr id="39" name="Rechte verbindingslijn 38">
                  <a:extLst>
                    <a:ext uri="{FF2B5EF4-FFF2-40B4-BE49-F238E27FC236}">
                      <a16:creationId xmlns:a16="http://schemas.microsoft.com/office/drawing/2014/main" id="{9054A0F6-F908-1442-91AB-8370900DD604}"/>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CD1148A0-C42A-2240-97BD-7541D9FAF79F}"/>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41" name="Groep 40">
                  <a:extLst>
                    <a:ext uri="{FF2B5EF4-FFF2-40B4-BE49-F238E27FC236}">
                      <a16:creationId xmlns:a16="http://schemas.microsoft.com/office/drawing/2014/main" id="{D6FC0EA5-64A7-EE48-AA18-FD16464F8367}"/>
                    </a:ext>
                  </a:extLst>
                </p:cNvPr>
                <p:cNvGrpSpPr/>
                <p:nvPr userDrawn="1"/>
              </p:nvGrpSpPr>
              <p:grpSpPr>
                <a:xfrm>
                  <a:off x="1270535" y="-878306"/>
                  <a:ext cx="526983" cy="613611"/>
                  <a:chOff x="1270535" y="-745959"/>
                  <a:chExt cx="526983" cy="481264"/>
                </a:xfrm>
              </p:grpSpPr>
              <p:cxnSp>
                <p:nvCxnSpPr>
                  <p:cNvPr id="42" name="Rechte verbindingslijn 41">
                    <a:extLst>
                      <a:ext uri="{FF2B5EF4-FFF2-40B4-BE49-F238E27FC236}">
                        <a16:creationId xmlns:a16="http://schemas.microsoft.com/office/drawing/2014/main" id="{639ECEA8-2396-534C-BA25-EC69827872CD}"/>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50818A32-9C0C-7F4C-804C-CE26C7D3C55D}"/>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A0F643CE-5952-824A-BA1E-323397C49FE3}"/>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04849D26-50E7-E74C-AE35-AD4C6EF30B97}"/>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34" name="Rechte verbindingslijn 33">
                <a:extLst>
                  <a:ext uri="{FF2B5EF4-FFF2-40B4-BE49-F238E27FC236}">
                    <a16:creationId xmlns:a16="http://schemas.microsoft.com/office/drawing/2014/main" id="{E76DD5E7-8236-3448-81FB-0E015875DC23}"/>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B07A2806-72CE-E048-A143-EC38BE47DCA6}"/>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ED5F3C76-3DB8-A94C-9649-6019E6D477DB}"/>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F32542A5-A14F-FF41-938F-A078FD767302}"/>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38" name="Rechthoek 37">
                <a:extLst>
                  <a:ext uri="{FF2B5EF4-FFF2-40B4-BE49-F238E27FC236}">
                    <a16:creationId xmlns:a16="http://schemas.microsoft.com/office/drawing/2014/main" id="{96DE6623-256E-3645-AD53-DD44E642719F}"/>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grpSp>
      <p:grpSp>
        <p:nvGrpSpPr>
          <p:cNvPr id="49" name="Groep 48">
            <a:extLst>
              <a:ext uri="{FF2B5EF4-FFF2-40B4-BE49-F238E27FC236}">
                <a16:creationId xmlns:a16="http://schemas.microsoft.com/office/drawing/2014/main" id="{BB8606FC-C5A7-E848-92E6-377F2C137394}"/>
              </a:ext>
            </a:extLst>
          </p:cNvPr>
          <p:cNvGrpSpPr/>
          <p:nvPr userDrawn="1"/>
        </p:nvGrpSpPr>
        <p:grpSpPr>
          <a:xfrm>
            <a:off x="-3593091" y="2427248"/>
            <a:ext cx="3593091" cy="3276128"/>
            <a:chOff x="-3593091" y="2427248"/>
            <a:chExt cx="3593091" cy="3276128"/>
          </a:xfrm>
        </p:grpSpPr>
        <p:grpSp>
          <p:nvGrpSpPr>
            <p:cNvPr id="50" name="Groep 49">
              <a:extLst>
                <a:ext uri="{FF2B5EF4-FFF2-40B4-BE49-F238E27FC236}">
                  <a16:creationId xmlns:a16="http://schemas.microsoft.com/office/drawing/2014/main" id="{707C018E-203C-484B-8843-85198AE16990}"/>
                </a:ext>
              </a:extLst>
            </p:cNvPr>
            <p:cNvGrpSpPr/>
            <p:nvPr userDrawn="1"/>
          </p:nvGrpSpPr>
          <p:grpSpPr>
            <a:xfrm>
              <a:off x="-3593091" y="2427248"/>
              <a:ext cx="3593091" cy="3276128"/>
              <a:chOff x="-3771020" y="2427248"/>
              <a:chExt cx="3593091" cy="3276128"/>
            </a:xfrm>
          </p:grpSpPr>
          <p:sp>
            <p:nvSpPr>
              <p:cNvPr id="52" name="Rechthoek 51">
                <a:extLst>
                  <a:ext uri="{FF2B5EF4-FFF2-40B4-BE49-F238E27FC236}">
                    <a16:creationId xmlns:a16="http://schemas.microsoft.com/office/drawing/2014/main" id="{D0CC2E2C-BCE7-3A44-ADEF-D59E81ABFF2C}"/>
                  </a:ext>
                </a:extLst>
              </p:cNvPr>
              <p:cNvSpPr/>
              <p:nvPr userDrawn="1"/>
            </p:nvSpPr>
            <p:spPr>
              <a:xfrm>
                <a:off x="-3771020" y="2427248"/>
                <a:ext cx="3593091" cy="327612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i="0" cap="all" baseline="0" noProof="0" dirty="0">
                    <a:solidFill>
                      <a:schemeClr val="tx1"/>
                    </a:solidFill>
                    <a:latin typeface="+mj-lt"/>
                    <a:ea typeface="Open Sans" panose="020B0606030504020204" pitchFamily="34" charset="0"/>
                    <a:cs typeface="Calibri" panose="020F0502020204030204" pitchFamily="34" charset="0"/>
                  </a:rPr>
                  <a:t>Tekstniveaus kiezen</a:t>
                </a:r>
              </a:p>
            </p:txBody>
          </p:sp>
          <p:sp>
            <p:nvSpPr>
              <p:cNvPr id="53" name="Rechthoek 52">
                <a:extLst>
                  <a:ext uri="{FF2B5EF4-FFF2-40B4-BE49-F238E27FC236}">
                    <a16:creationId xmlns:a16="http://schemas.microsoft.com/office/drawing/2014/main" id="{FB2940FD-ADA2-F841-99CB-032254A505BF}"/>
                  </a:ext>
                </a:extLst>
              </p:cNvPr>
              <p:cNvSpPr/>
              <p:nvPr userDrawn="1"/>
            </p:nvSpPr>
            <p:spPr>
              <a:xfrm>
                <a:off x="-3589038" y="3721047"/>
                <a:ext cx="3398037" cy="49673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Gebruik onder de tab ‘Start’ de lijstniveau-knoppen om een tekst niveau te kiezen. </a:t>
                </a:r>
                <a:b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br>
                <a:r>
                  <a:rPr kumimoji="0" lang="nl-NL" sz="12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Kies uit:</a:t>
                </a:r>
              </a:p>
            </p:txBody>
          </p:sp>
          <p:grpSp>
            <p:nvGrpSpPr>
              <p:cNvPr id="54" name="VOORBEELD">
                <a:extLst>
                  <a:ext uri="{FF2B5EF4-FFF2-40B4-BE49-F238E27FC236}">
                    <a16:creationId xmlns:a16="http://schemas.microsoft.com/office/drawing/2014/main" id="{66B90A44-73BD-8C42-AABF-CE9E44DA57AC}"/>
                  </a:ext>
                </a:extLst>
              </p:cNvPr>
              <p:cNvGrpSpPr/>
              <p:nvPr userDrawn="1"/>
            </p:nvGrpSpPr>
            <p:grpSpPr>
              <a:xfrm>
                <a:off x="-3590026" y="2923382"/>
                <a:ext cx="3234311" cy="604518"/>
                <a:chOff x="-3605171" y="458674"/>
                <a:chExt cx="3234311" cy="558875"/>
              </a:xfrm>
            </p:grpSpPr>
            <p:sp>
              <p:nvSpPr>
                <p:cNvPr id="55" name="Rechthoek 54">
                  <a:extLst>
                    <a:ext uri="{FF2B5EF4-FFF2-40B4-BE49-F238E27FC236}">
                      <a16:creationId xmlns:a16="http://schemas.microsoft.com/office/drawing/2014/main" id="{EAB15D55-11F9-4D4D-ADEB-5D3125A311F9}"/>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0" i="0" noProof="0" dirty="0">
                      <a:solidFill>
                        <a:schemeClr val="tx1"/>
                      </a:solidFill>
                      <a:latin typeface="Montserrat Light" pitchFamily="2" charset="77"/>
                      <a:ea typeface="Open Sans" panose="020B0606030504020204" pitchFamily="34" charset="0"/>
                      <a:cs typeface="Calibri" panose="020F0502020204030204" pitchFamily="34" charset="0"/>
                    </a:rPr>
                    <a:t>Start</a:t>
                  </a:r>
                </a:p>
              </p:txBody>
            </p:sp>
            <p:sp>
              <p:nvSpPr>
                <p:cNvPr id="56" name="Rechthoek 55">
                  <a:extLst>
                    <a:ext uri="{FF2B5EF4-FFF2-40B4-BE49-F238E27FC236}">
                      <a16:creationId xmlns:a16="http://schemas.microsoft.com/office/drawing/2014/main" id="{0EC1011D-975B-A545-A48A-CC129F4A192F}"/>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57" name="Groep 56">
                  <a:extLst>
                    <a:ext uri="{FF2B5EF4-FFF2-40B4-BE49-F238E27FC236}">
                      <a16:creationId xmlns:a16="http://schemas.microsoft.com/office/drawing/2014/main" id="{DDF23943-1B48-264A-AADA-9CE3635C3026}"/>
                    </a:ext>
                  </a:extLst>
                </p:cNvPr>
                <p:cNvGrpSpPr/>
                <p:nvPr userDrawn="1"/>
              </p:nvGrpSpPr>
              <p:grpSpPr>
                <a:xfrm>
                  <a:off x="-3386247" y="830871"/>
                  <a:ext cx="139423" cy="109566"/>
                  <a:chOff x="-2866744" y="827071"/>
                  <a:chExt cx="168701" cy="132575"/>
                </a:xfrm>
              </p:grpSpPr>
              <p:grpSp>
                <p:nvGrpSpPr>
                  <p:cNvPr id="88" name="Groep 87">
                    <a:extLst>
                      <a:ext uri="{FF2B5EF4-FFF2-40B4-BE49-F238E27FC236}">
                        <a16:creationId xmlns:a16="http://schemas.microsoft.com/office/drawing/2014/main" id="{C16E7C3C-0BC1-C341-BC31-02B36625A9D0}"/>
                      </a:ext>
                    </a:extLst>
                  </p:cNvPr>
                  <p:cNvGrpSpPr/>
                  <p:nvPr userDrawn="1"/>
                </p:nvGrpSpPr>
                <p:grpSpPr>
                  <a:xfrm>
                    <a:off x="-2866744" y="827071"/>
                    <a:ext cx="168701" cy="132575"/>
                    <a:chOff x="-2866744" y="827071"/>
                    <a:chExt cx="168701" cy="132575"/>
                  </a:xfrm>
                </p:grpSpPr>
                <p:cxnSp>
                  <p:nvCxnSpPr>
                    <p:cNvPr id="90" name="Rechte verbindingslijn 89">
                      <a:extLst>
                        <a:ext uri="{FF2B5EF4-FFF2-40B4-BE49-F238E27FC236}">
                          <a16:creationId xmlns:a16="http://schemas.microsoft.com/office/drawing/2014/main" id="{D0D0BC2A-70AF-2B4B-8F88-F47C63074B9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91" name="Rechte verbindingslijn 90">
                      <a:extLst>
                        <a:ext uri="{FF2B5EF4-FFF2-40B4-BE49-F238E27FC236}">
                          <a16:creationId xmlns:a16="http://schemas.microsoft.com/office/drawing/2014/main" id="{7A63853F-0B77-FE46-97F8-475A50F3862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2" name="Rechte verbindingslijn 91">
                      <a:extLst>
                        <a:ext uri="{FF2B5EF4-FFF2-40B4-BE49-F238E27FC236}">
                          <a16:creationId xmlns:a16="http://schemas.microsoft.com/office/drawing/2014/main" id="{B580AB6E-2489-B948-8B38-86E0F10AEB99}"/>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3" name="Rechte verbindingslijn 92">
                      <a:extLst>
                        <a:ext uri="{FF2B5EF4-FFF2-40B4-BE49-F238E27FC236}">
                          <a16:creationId xmlns:a16="http://schemas.microsoft.com/office/drawing/2014/main" id="{61875C0E-B4BC-1B49-AD70-073342A6FCF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4" name="Rechte verbindingslijn 93">
                      <a:extLst>
                        <a:ext uri="{FF2B5EF4-FFF2-40B4-BE49-F238E27FC236}">
                          <a16:creationId xmlns:a16="http://schemas.microsoft.com/office/drawing/2014/main" id="{710E7366-CA14-EF4E-8A75-819C3885826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89" name="Pijl: rechts 129">
                    <a:extLst>
                      <a:ext uri="{FF2B5EF4-FFF2-40B4-BE49-F238E27FC236}">
                        <a16:creationId xmlns:a16="http://schemas.microsoft.com/office/drawing/2014/main" id="{1D0BC37B-6AA6-D041-B3BE-0C1304C1DB4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BA2D353B-B1B0-174D-A550-6F546C251A50}"/>
                    </a:ext>
                  </a:extLst>
                </p:cNvPr>
                <p:cNvGrpSpPr/>
                <p:nvPr userDrawn="1"/>
              </p:nvGrpSpPr>
              <p:grpSpPr>
                <a:xfrm>
                  <a:off x="-3605171" y="830871"/>
                  <a:ext cx="139423" cy="109566"/>
                  <a:chOff x="-2866744" y="518074"/>
                  <a:chExt cx="168701" cy="132575"/>
                </a:xfrm>
              </p:grpSpPr>
              <p:grpSp>
                <p:nvGrpSpPr>
                  <p:cNvPr id="81" name="Groep 80">
                    <a:extLst>
                      <a:ext uri="{FF2B5EF4-FFF2-40B4-BE49-F238E27FC236}">
                        <a16:creationId xmlns:a16="http://schemas.microsoft.com/office/drawing/2014/main" id="{ADDDFEA3-A976-684D-BE38-D6E5620573E9}"/>
                      </a:ext>
                    </a:extLst>
                  </p:cNvPr>
                  <p:cNvGrpSpPr/>
                  <p:nvPr userDrawn="1"/>
                </p:nvGrpSpPr>
                <p:grpSpPr>
                  <a:xfrm>
                    <a:off x="-2866744" y="518074"/>
                    <a:ext cx="168701" cy="132575"/>
                    <a:chOff x="-2866744" y="518074"/>
                    <a:chExt cx="168701" cy="132575"/>
                  </a:xfrm>
                </p:grpSpPr>
                <p:cxnSp>
                  <p:nvCxnSpPr>
                    <p:cNvPr id="83" name="Rechte verbindingslijn 82">
                      <a:extLst>
                        <a:ext uri="{FF2B5EF4-FFF2-40B4-BE49-F238E27FC236}">
                          <a16:creationId xmlns:a16="http://schemas.microsoft.com/office/drawing/2014/main" id="{780D34EB-35DB-B14B-9D63-1F445465623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4" name="Rechte verbindingslijn 83">
                      <a:extLst>
                        <a:ext uri="{FF2B5EF4-FFF2-40B4-BE49-F238E27FC236}">
                          <a16:creationId xmlns:a16="http://schemas.microsoft.com/office/drawing/2014/main" id="{97507270-B705-954F-83C1-FE8E7BB5D10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5" name="Rechte verbindingslijn 84">
                      <a:extLst>
                        <a:ext uri="{FF2B5EF4-FFF2-40B4-BE49-F238E27FC236}">
                          <a16:creationId xmlns:a16="http://schemas.microsoft.com/office/drawing/2014/main" id="{4BAC5057-3A30-6649-BDAD-1CB14A77741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6" name="Rechte verbindingslijn 85">
                      <a:extLst>
                        <a:ext uri="{FF2B5EF4-FFF2-40B4-BE49-F238E27FC236}">
                          <a16:creationId xmlns:a16="http://schemas.microsoft.com/office/drawing/2014/main" id="{082DEC0E-FCF7-5245-877C-B233DBC012F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7" name="Rechte verbindingslijn 86">
                      <a:extLst>
                        <a:ext uri="{FF2B5EF4-FFF2-40B4-BE49-F238E27FC236}">
                          <a16:creationId xmlns:a16="http://schemas.microsoft.com/office/drawing/2014/main" id="{0837662D-A219-2147-8745-3AA9F194627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2" name="Pijl: rechts 122">
                    <a:extLst>
                      <a:ext uri="{FF2B5EF4-FFF2-40B4-BE49-F238E27FC236}">
                        <a16:creationId xmlns:a16="http://schemas.microsoft.com/office/drawing/2014/main" id="{D0B68960-D52E-A740-AA09-D15B84325A4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cxnSp>
              <p:nvCxnSpPr>
                <p:cNvPr id="59" name="Rechte verbindingslijn 58">
                  <a:extLst>
                    <a:ext uri="{FF2B5EF4-FFF2-40B4-BE49-F238E27FC236}">
                      <a16:creationId xmlns:a16="http://schemas.microsoft.com/office/drawing/2014/main" id="{32DC4A21-F458-274D-AB72-F6D9DE35C12C}"/>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60" name="Rechte verbindingslijn 59">
                  <a:extLst>
                    <a:ext uri="{FF2B5EF4-FFF2-40B4-BE49-F238E27FC236}">
                      <a16:creationId xmlns:a16="http://schemas.microsoft.com/office/drawing/2014/main" id="{CD5FBB62-8EB2-0945-8F0C-2CB7D8BC1732}"/>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61" name="Rechthoek 60">
                  <a:extLst>
                    <a:ext uri="{FF2B5EF4-FFF2-40B4-BE49-F238E27FC236}">
                      <a16:creationId xmlns:a16="http://schemas.microsoft.com/office/drawing/2014/main" id="{F842256C-F2D0-E547-86E1-E25EA84F8A84}"/>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omhoog</a:t>
                  </a:r>
                </a:p>
              </p:txBody>
            </p:sp>
            <p:sp>
              <p:nvSpPr>
                <p:cNvPr id="62" name="Rechthoek 61">
                  <a:extLst>
                    <a:ext uri="{FF2B5EF4-FFF2-40B4-BE49-F238E27FC236}">
                      <a16:creationId xmlns:a16="http://schemas.microsoft.com/office/drawing/2014/main" id="{D6CE7869-31D0-DB45-BC49-1DD1169E1EB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Open Sans" panose="020B0606030504020204" pitchFamily="34" charset="0"/>
                      <a:cs typeface="Calibri" panose="020F0502020204030204" pitchFamily="34" charset="0"/>
                    </a:rPr>
                    <a:t>Tekstniveau omlaag</a:t>
                  </a:r>
                </a:p>
              </p:txBody>
            </p:sp>
            <p:grpSp>
              <p:nvGrpSpPr>
                <p:cNvPr id="63" name="Groep 62">
                  <a:extLst>
                    <a:ext uri="{FF2B5EF4-FFF2-40B4-BE49-F238E27FC236}">
                      <a16:creationId xmlns:a16="http://schemas.microsoft.com/office/drawing/2014/main" id="{A65452F7-6018-BD4F-9E3D-A2E636238EB0}"/>
                    </a:ext>
                  </a:extLst>
                </p:cNvPr>
                <p:cNvGrpSpPr/>
                <p:nvPr userDrawn="1"/>
              </p:nvGrpSpPr>
              <p:grpSpPr>
                <a:xfrm>
                  <a:off x="-2916763" y="769168"/>
                  <a:ext cx="268738" cy="248381"/>
                  <a:chOff x="-2916763" y="769168"/>
                  <a:chExt cx="268738" cy="248381"/>
                </a:xfrm>
              </p:grpSpPr>
              <p:sp>
                <p:nvSpPr>
                  <p:cNvPr id="73" name="Rechthoek 72">
                    <a:extLst>
                      <a:ext uri="{FF2B5EF4-FFF2-40B4-BE49-F238E27FC236}">
                        <a16:creationId xmlns:a16="http://schemas.microsoft.com/office/drawing/2014/main" id="{2D687F18-7CD6-D948-9E01-9A80B31402E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74" name="Groep 73">
                    <a:extLst>
                      <a:ext uri="{FF2B5EF4-FFF2-40B4-BE49-F238E27FC236}">
                        <a16:creationId xmlns:a16="http://schemas.microsoft.com/office/drawing/2014/main" id="{52DA46D8-FADB-E449-BBF9-6DF94B2A88D5}"/>
                      </a:ext>
                    </a:extLst>
                  </p:cNvPr>
                  <p:cNvGrpSpPr/>
                  <p:nvPr userDrawn="1"/>
                </p:nvGrpSpPr>
                <p:grpSpPr>
                  <a:xfrm>
                    <a:off x="-2866744" y="827071"/>
                    <a:ext cx="168701" cy="132575"/>
                    <a:chOff x="-2866744" y="827071"/>
                    <a:chExt cx="168701" cy="132575"/>
                  </a:xfrm>
                </p:grpSpPr>
                <p:cxnSp>
                  <p:nvCxnSpPr>
                    <p:cNvPr id="76" name="Rechte verbindingslijn 75">
                      <a:extLst>
                        <a:ext uri="{FF2B5EF4-FFF2-40B4-BE49-F238E27FC236}">
                          <a16:creationId xmlns:a16="http://schemas.microsoft.com/office/drawing/2014/main" id="{ACE3FA6F-5417-1748-B769-0A6779C381F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46522555-0554-784C-99FC-AB7DC938E5F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4C9EA6AB-4470-A743-BB99-0D74E7E8C29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44AD98D6-B117-D04B-A493-727747A21BB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BC37D6E5-89C9-5F41-A94B-9C3A2D88DD75}"/>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5" name="Pijl: rechts 115">
                    <a:extLst>
                      <a:ext uri="{FF2B5EF4-FFF2-40B4-BE49-F238E27FC236}">
                        <a16:creationId xmlns:a16="http://schemas.microsoft.com/office/drawing/2014/main" id="{D68C6C4C-AB86-0D4A-9784-E55A1995F72A}"/>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nvGrpSpPr>
                <p:cNvPr id="64" name="Groep 63">
                  <a:extLst>
                    <a:ext uri="{FF2B5EF4-FFF2-40B4-BE49-F238E27FC236}">
                      <a16:creationId xmlns:a16="http://schemas.microsoft.com/office/drawing/2014/main" id="{3C4947FD-AC5E-504F-BA7D-F877037AF80F}"/>
                    </a:ext>
                  </a:extLst>
                </p:cNvPr>
                <p:cNvGrpSpPr/>
                <p:nvPr userDrawn="1"/>
              </p:nvGrpSpPr>
              <p:grpSpPr>
                <a:xfrm>
                  <a:off x="-2916763" y="460171"/>
                  <a:ext cx="268738" cy="248381"/>
                  <a:chOff x="-2916763" y="460171"/>
                  <a:chExt cx="268738" cy="248381"/>
                </a:xfrm>
              </p:grpSpPr>
              <p:sp>
                <p:nvSpPr>
                  <p:cNvPr id="65" name="Rechthoek 64">
                    <a:extLst>
                      <a:ext uri="{FF2B5EF4-FFF2-40B4-BE49-F238E27FC236}">
                        <a16:creationId xmlns:a16="http://schemas.microsoft.com/office/drawing/2014/main" id="{B167F2AB-257F-2B40-BB42-AAF15A5F8181}"/>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nvGrpSpPr>
                  <p:cNvPr id="66" name="Groep 65">
                    <a:extLst>
                      <a:ext uri="{FF2B5EF4-FFF2-40B4-BE49-F238E27FC236}">
                        <a16:creationId xmlns:a16="http://schemas.microsoft.com/office/drawing/2014/main" id="{57D2EA41-06D6-EA4B-989C-C9F779B04A3E}"/>
                      </a:ext>
                    </a:extLst>
                  </p:cNvPr>
                  <p:cNvGrpSpPr/>
                  <p:nvPr userDrawn="1"/>
                </p:nvGrpSpPr>
                <p:grpSpPr>
                  <a:xfrm>
                    <a:off x="-2866744" y="518074"/>
                    <a:ext cx="168701" cy="132575"/>
                    <a:chOff x="-2866744" y="518074"/>
                    <a:chExt cx="168701" cy="132575"/>
                  </a:xfrm>
                </p:grpSpPr>
                <p:cxnSp>
                  <p:nvCxnSpPr>
                    <p:cNvPr id="68" name="Rechte verbindingslijn 67">
                      <a:extLst>
                        <a:ext uri="{FF2B5EF4-FFF2-40B4-BE49-F238E27FC236}">
                          <a16:creationId xmlns:a16="http://schemas.microsoft.com/office/drawing/2014/main" id="{8DA58F98-0D0B-064F-9D2D-EDDA2C74B51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87DA0D60-273A-2441-9DC6-3429605FB6BD}"/>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2C350825-045E-1549-BDB7-256DB3AC383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5995AAA2-70E9-5640-B700-74C9F2B0A73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025642FE-6E4B-A641-BE4E-202C312D802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7" name="Pijl: rechts 107">
                    <a:extLst>
                      <a:ext uri="{FF2B5EF4-FFF2-40B4-BE49-F238E27FC236}">
                        <a16:creationId xmlns:a16="http://schemas.microsoft.com/office/drawing/2014/main" id="{9078EC42-A98F-8E41-9E62-FEBC35D9009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0" i="0" noProof="0" dirty="0">
                      <a:solidFill>
                        <a:schemeClr val="tx1"/>
                      </a:solidFill>
                      <a:latin typeface="Montserrat Light" pitchFamily="2" charset="77"/>
                      <a:ea typeface="Open Sans" panose="020B0606030504020204" pitchFamily="34" charset="0"/>
                      <a:cs typeface="Calibri" panose="020F0502020204030204" pitchFamily="34" charset="0"/>
                    </a:endParaRPr>
                  </a:p>
                </p:txBody>
              </p:sp>
            </p:grpSp>
          </p:grpSp>
        </p:grpSp>
        <p:pic>
          <p:nvPicPr>
            <p:cNvPr id="51" name="Afbeelding 50">
              <a:extLst>
                <a:ext uri="{FF2B5EF4-FFF2-40B4-BE49-F238E27FC236}">
                  <a16:creationId xmlns:a16="http://schemas.microsoft.com/office/drawing/2014/main" id="{384283F0-33E9-4A41-ADAF-8BC99861FAC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8213" b="55755"/>
            <a:stretch/>
          </p:blipFill>
          <p:spPr>
            <a:xfrm>
              <a:off x="-2871541" y="4217779"/>
              <a:ext cx="1599233" cy="1340524"/>
            </a:xfrm>
            <a:prstGeom prst="rect">
              <a:avLst/>
            </a:prstGeom>
          </p:spPr>
        </p:pic>
      </p:grpSp>
    </p:spTree>
    <p:extLst>
      <p:ext uri="{BB962C8B-B14F-4D97-AF65-F5344CB8AC3E}">
        <p14:creationId xmlns:p14="http://schemas.microsoft.com/office/powerpoint/2010/main" val="1783522048"/>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ersoonlijk">
    <p:bg>
      <p:bgPr>
        <a:solidFill>
          <a:schemeClr val="bg2"/>
        </a:solidFill>
        <a:effectLst/>
      </p:bgPr>
    </p:bg>
    <p:spTree>
      <p:nvGrpSpPr>
        <p:cNvPr id="1" name=""/>
        <p:cNvGrpSpPr/>
        <p:nvPr/>
      </p:nvGrpSpPr>
      <p:grpSpPr>
        <a:xfrm>
          <a:off x="0" y="0"/>
          <a:ext cx="0" cy="0"/>
          <a:chOff x="0" y="0"/>
          <a:chExt cx="0" cy="0"/>
        </a:xfrm>
      </p:grpSpPr>
      <p:sp>
        <p:nvSpPr>
          <p:cNvPr id="15" name="Tijdelijke aanduiding voor afbeelding 14">
            <a:extLst>
              <a:ext uri="{FF2B5EF4-FFF2-40B4-BE49-F238E27FC236}">
                <a16:creationId xmlns:a16="http://schemas.microsoft.com/office/drawing/2014/main" id="{DCADF80B-FE84-9A44-ACCE-FB394499FD96}"/>
              </a:ext>
            </a:extLst>
          </p:cNvPr>
          <p:cNvSpPr>
            <a:spLocks noGrp="1"/>
          </p:cNvSpPr>
          <p:nvPr>
            <p:ph type="pic" sz="quarter" idx="11"/>
          </p:nvPr>
        </p:nvSpPr>
        <p:spPr>
          <a:xfrm>
            <a:off x="0" y="-1"/>
            <a:ext cx="5963654" cy="6858001"/>
          </a:xfrm>
          <a:custGeom>
            <a:avLst/>
            <a:gdLst>
              <a:gd name="connsiteX0" fmla="*/ 0 w 5963654"/>
              <a:gd name="connsiteY0" fmla="*/ 0 h 6858001"/>
              <a:gd name="connsiteX1" fmla="*/ 549545 w 5963654"/>
              <a:gd name="connsiteY1" fmla="*/ 0 h 6858001"/>
              <a:gd name="connsiteX2" fmla="*/ 1588169 w 5963654"/>
              <a:gd name="connsiteY2" fmla="*/ 0 h 6858001"/>
              <a:gd name="connsiteX3" fmla="*/ 4598016 w 5963654"/>
              <a:gd name="connsiteY3" fmla="*/ 0 h 6858001"/>
              <a:gd name="connsiteX4" fmla="*/ 4729573 w 5963654"/>
              <a:gd name="connsiteY4" fmla="*/ 98346 h 6858001"/>
              <a:gd name="connsiteX5" fmla="*/ 5963654 w 5963654"/>
              <a:gd name="connsiteY5" fmla="*/ 2712566 h 6858001"/>
              <a:gd name="connsiteX6" fmla="*/ 3952013 w 5963654"/>
              <a:gd name="connsiteY6" fmla="*/ 6747622 h 6858001"/>
              <a:gd name="connsiteX7" fmla="*/ 3869798 w 5963654"/>
              <a:gd name="connsiteY7" fmla="*/ 6858001 h 6858001"/>
              <a:gd name="connsiteX8" fmla="*/ 1276793 w 5963654"/>
              <a:gd name="connsiteY8" fmla="*/ 6858001 h 6858001"/>
              <a:gd name="connsiteX9" fmla="*/ 1276792 w 5963654"/>
              <a:gd name="connsiteY9" fmla="*/ 6858000 h 6858001"/>
              <a:gd name="connsiteX10" fmla="*/ 0 w 5963654"/>
              <a:gd name="connsiteY10"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3654" h="6858001">
                <a:moveTo>
                  <a:pt x="0" y="0"/>
                </a:moveTo>
                <a:lnTo>
                  <a:pt x="549545" y="0"/>
                </a:lnTo>
                <a:lnTo>
                  <a:pt x="1588169" y="0"/>
                </a:lnTo>
                <a:lnTo>
                  <a:pt x="4598016" y="0"/>
                </a:lnTo>
                <a:lnTo>
                  <a:pt x="4729573" y="98346"/>
                </a:lnTo>
                <a:cubicBezTo>
                  <a:pt x="5483205" y="720071"/>
                  <a:pt x="5963654" y="1660707"/>
                  <a:pt x="5963654" y="2712566"/>
                </a:cubicBezTo>
                <a:cubicBezTo>
                  <a:pt x="5963654" y="3765768"/>
                  <a:pt x="4890779" y="5463605"/>
                  <a:pt x="3952013" y="6747622"/>
                </a:cubicBezTo>
                <a:lnTo>
                  <a:pt x="3869798" y="6858001"/>
                </a:lnTo>
                <a:lnTo>
                  <a:pt x="1276793" y="6858001"/>
                </a:lnTo>
                <a:lnTo>
                  <a:pt x="1276792" y="6858000"/>
                </a:lnTo>
                <a:lnTo>
                  <a:pt x="0" y="6858000"/>
                </a:lnTo>
                <a:close/>
              </a:path>
            </a:pathLst>
          </a:custGeom>
          <a:solidFill>
            <a:schemeClr val="accent1"/>
          </a:solidFill>
        </p:spPr>
        <p:txBody>
          <a:bodyPr wrap="square" anchor="ctr">
            <a:noAutofit/>
          </a:bodyPr>
          <a:lstStyle>
            <a:lvl1pPr algn="ctr">
              <a:defRPr>
                <a:solidFill>
                  <a:schemeClr val="bg1"/>
                </a:solidFill>
              </a:defRPr>
            </a:lvl1pPr>
          </a:lstStyle>
          <a:p>
            <a:endParaRPr lang="en-GB"/>
          </a:p>
        </p:txBody>
      </p:sp>
      <p:sp>
        <p:nvSpPr>
          <p:cNvPr id="12" name="Tijdelijke aanduiding voor titel 1">
            <a:extLst>
              <a:ext uri="{FF2B5EF4-FFF2-40B4-BE49-F238E27FC236}">
                <a16:creationId xmlns:a16="http://schemas.microsoft.com/office/drawing/2014/main" id="{774E2C98-4F40-AB42-AF7E-349282DD3613}"/>
              </a:ext>
            </a:extLst>
          </p:cNvPr>
          <p:cNvSpPr>
            <a:spLocks noGrp="1"/>
          </p:cNvSpPr>
          <p:nvPr>
            <p:ph type="title" hasCustomPrompt="1"/>
          </p:nvPr>
        </p:nvSpPr>
        <p:spPr>
          <a:xfrm>
            <a:off x="6397713" y="2815388"/>
            <a:ext cx="5114721" cy="1424782"/>
          </a:xfrm>
          <a:prstGeom prst="rect">
            <a:avLst/>
          </a:prstGeom>
        </p:spPr>
        <p:txBody>
          <a:bodyPr vert="horz" lIns="91440" tIns="45720" rIns="91440" bIns="45720" rtlCol="0" anchor="ctr">
            <a:normAutofit/>
          </a:bodyPr>
          <a:lstStyle>
            <a:lvl1pPr algn="l">
              <a:defRPr sz="4400"/>
            </a:lvl1pPr>
          </a:lstStyle>
          <a:p>
            <a:r>
              <a:rPr lang="nl-NL" dirty="0"/>
              <a:t>Voornaam</a:t>
            </a:r>
            <a:br>
              <a:rPr lang="nl-NL" dirty="0"/>
            </a:br>
            <a:r>
              <a:rPr lang="nl-NL" dirty="0"/>
              <a:t>Naam</a:t>
            </a:r>
            <a:endParaRPr lang="en-GB" dirty="0"/>
          </a:p>
        </p:txBody>
      </p:sp>
      <p:sp>
        <p:nvSpPr>
          <p:cNvPr id="13" name="Tijdelijke aanduiding voor tekst 6">
            <a:extLst>
              <a:ext uri="{FF2B5EF4-FFF2-40B4-BE49-F238E27FC236}">
                <a16:creationId xmlns:a16="http://schemas.microsoft.com/office/drawing/2014/main" id="{1C99C228-272C-7143-8200-AB3C6B3E4465}"/>
              </a:ext>
            </a:extLst>
          </p:cNvPr>
          <p:cNvSpPr>
            <a:spLocks noGrp="1"/>
          </p:cNvSpPr>
          <p:nvPr>
            <p:ph type="body" sz="quarter" idx="12" hasCustomPrompt="1"/>
          </p:nvPr>
        </p:nvSpPr>
        <p:spPr>
          <a:xfrm>
            <a:off x="6397713" y="4240170"/>
            <a:ext cx="5114721" cy="364435"/>
          </a:xfrm>
        </p:spPr>
        <p:txBody>
          <a:bodyPr anchor="ctr">
            <a:normAutofit/>
          </a:bodyPr>
          <a:lstStyle>
            <a:lvl1pPr>
              <a:defRPr sz="1600" b="1">
                <a:solidFill>
                  <a:schemeClr val="accent2"/>
                </a:solidFill>
              </a:defRPr>
            </a:lvl1pPr>
          </a:lstStyle>
          <a:p>
            <a:pPr lvl="0"/>
            <a:r>
              <a:rPr lang="nl-NL" dirty="0"/>
              <a:t>FUNCTIE</a:t>
            </a:r>
            <a:endParaRPr lang="en-GB" dirty="0"/>
          </a:p>
        </p:txBody>
      </p:sp>
      <p:sp>
        <p:nvSpPr>
          <p:cNvPr id="16" name="Tijdelijke aanduiding voor tekst 6">
            <a:extLst>
              <a:ext uri="{FF2B5EF4-FFF2-40B4-BE49-F238E27FC236}">
                <a16:creationId xmlns:a16="http://schemas.microsoft.com/office/drawing/2014/main" id="{E8729AE4-2315-8B4F-8394-B87A0BA21F3B}"/>
              </a:ext>
            </a:extLst>
          </p:cNvPr>
          <p:cNvSpPr>
            <a:spLocks noGrp="1"/>
          </p:cNvSpPr>
          <p:nvPr>
            <p:ph type="body" sz="quarter" idx="13" hasCustomPrompt="1"/>
          </p:nvPr>
        </p:nvSpPr>
        <p:spPr>
          <a:xfrm>
            <a:off x="6397713" y="4717423"/>
            <a:ext cx="5114721" cy="364435"/>
          </a:xfrm>
        </p:spPr>
        <p:txBody>
          <a:bodyPr anchor="ctr">
            <a:normAutofit/>
          </a:bodyPr>
          <a:lstStyle>
            <a:lvl1pPr>
              <a:defRPr sz="1600" b="0">
                <a:solidFill>
                  <a:schemeClr val="tx1"/>
                </a:solidFill>
              </a:defRPr>
            </a:lvl1pPr>
          </a:lstStyle>
          <a:p>
            <a:pPr lvl="0"/>
            <a:r>
              <a:rPr lang="nl-NL" dirty="0"/>
              <a:t>CONTACTDETAILS 1</a:t>
            </a:r>
            <a:endParaRPr lang="en-GB" dirty="0"/>
          </a:p>
        </p:txBody>
      </p:sp>
      <p:sp>
        <p:nvSpPr>
          <p:cNvPr id="17" name="Tijdelijke aanduiding voor tekst 6">
            <a:extLst>
              <a:ext uri="{FF2B5EF4-FFF2-40B4-BE49-F238E27FC236}">
                <a16:creationId xmlns:a16="http://schemas.microsoft.com/office/drawing/2014/main" id="{D32C7730-903B-5540-87D1-876763A22C9A}"/>
              </a:ext>
            </a:extLst>
          </p:cNvPr>
          <p:cNvSpPr>
            <a:spLocks noGrp="1"/>
          </p:cNvSpPr>
          <p:nvPr>
            <p:ph type="body" sz="quarter" idx="14" hasCustomPrompt="1"/>
          </p:nvPr>
        </p:nvSpPr>
        <p:spPr>
          <a:xfrm>
            <a:off x="6397712" y="5081858"/>
            <a:ext cx="5114721" cy="364435"/>
          </a:xfrm>
        </p:spPr>
        <p:txBody>
          <a:bodyPr anchor="ctr">
            <a:normAutofit/>
          </a:bodyPr>
          <a:lstStyle>
            <a:lvl1pPr>
              <a:defRPr sz="1600" b="0">
                <a:solidFill>
                  <a:schemeClr val="tx1"/>
                </a:solidFill>
              </a:defRPr>
            </a:lvl1pPr>
          </a:lstStyle>
          <a:p>
            <a:pPr lvl="0"/>
            <a:r>
              <a:rPr lang="nl-NL" dirty="0"/>
              <a:t>CONTACTDETAILS 2</a:t>
            </a:r>
            <a:endParaRPr lang="en-GB" dirty="0"/>
          </a:p>
        </p:txBody>
      </p:sp>
      <p:grpSp>
        <p:nvGrpSpPr>
          <p:cNvPr id="18" name="Groep 17">
            <a:extLst>
              <a:ext uri="{FF2B5EF4-FFF2-40B4-BE49-F238E27FC236}">
                <a16:creationId xmlns:a16="http://schemas.microsoft.com/office/drawing/2014/main" id="{92B05486-A360-AF40-A569-24A6B5DAF9F6}"/>
              </a:ext>
            </a:extLst>
          </p:cNvPr>
          <p:cNvGrpSpPr>
            <a:grpSpLocks noChangeAspect="1"/>
          </p:cNvGrpSpPr>
          <p:nvPr userDrawn="1"/>
        </p:nvGrpSpPr>
        <p:grpSpPr>
          <a:xfrm>
            <a:off x="11435168" y="6013181"/>
            <a:ext cx="427703" cy="511444"/>
            <a:chOff x="5505450" y="2724150"/>
            <a:chExt cx="1182048" cy="1413484"/>
          </a:xfrm>
        </p:grpSpPr>
        <p:sp>
          <p:nvSpPr>
            <p:cNvPr id="19" name="Vrije vorm 18">
              <a:extLst>
                <a:ext uri="{FF2B5EF4-FFF2-40B4-BE49-F238E27FC236}">
                  <a16:creationId xmlns:a16="http://schemas.microsoft.com/office/drawing/2014/main" id="{DA6729B0-A3AF-FD40-949F-DDB5200E8B28}"/>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20" name="Graphic 12">
              <a:extLst>
                <a:ext uri="{FF2B5EF4-FFF2-40B4-BE49-F238E27FC236}">
                  <a16:creationId xmlns:a16="http://schemas.microsoft.com/office/drawing/2014/main" id="{C2A626F4-6044-154F-AAB6-E59EE4035A4F}"/>
                </a:ext>
              </a:extLst>
            </p:cNvPr>
            <p:cNvGrpSpPr/>
            <p:nvPr/>
          </p:nvGrpSpPr>
          <p:grpSpPr>
            <a:xfrm>
              <a:off x="5505450" y="2955000"/>
              <a:ext cx="1182048" cy="1182634"/>
              <a:chOff x="5505450" y="2955000"/>
              <a:chExt cx="1182048" cy="1182634"/>
            </a:xfrm>
            <a:solidFill>
              <a:schemeClr val="accent1"/>
            </a:solidFill>
          </p:grpSpPr>
          <p:sp>
            <p:nvSpPr>
              <p:cNvPr id="21" name="Vrije vorm 20">
                <a:extLst>
                  <a:ext uri="{FF2B5EF4-FFF2-40B4-BE49-F238E27FC236}">
                    <a16:creationId xmlns:a16="http://schemas.microsoft.com/office/drawing/2014/main" id="{80D5C085-97B4-E94F-9AE9-CB6D0D99E1BD}"/>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22" name="Vrije vorm 21">
                <a:extLst>
                  <a:ext uri="{FF2B5EF4-FFF2-40B4-BE49-F238E27FC236}">
                    <a16:creationId xmlns:a16="http://schemas.microsoft.com/office/drawing/2014/main" id="{8CC5E346-28F2-3549-9521-92253BD20350}"/>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grpSp>
        <p:nvGrpSpPr>
          <p:cNvPr id="25" name="Groep 24">
            <a:extLst>
              <a:ext uri="{FF2B5EF4-FFF2-40B4-BE49-F238E27FC236}">
                <a16:creationId xmlns:a16="http://schemas.microsoft.com/office/drawing/2014/main" id="{B81551CF-9DFA-124C-B08A-80F4A68F8D61}"/>
              </a:ext>
            </a:extLst>
          </p:cNvPr>
          <p:cNvGrpSpPr/>
          <p:nvPr userDrawn="1"/>
        </p:nvGrpSpPr>
        <p:grpSpPr>
          <a:xfrm>
            <a:off x="12220433" y="1"/>
            <a:ext cx="3593091" cy="6857999"/>
            <a:chOff x="12220433" y="1"/>
            <a:chExt cx="3593091" cy="6857999"/>
          </a:xfrm>
        </p:grpSpPr>
        <p:sp>
          <p:nvSpPr>
            <p:cNvPr id="26" name="Rechthoek 25">
              <a:extLst>
                <a:ext uri="{FF2B5EF4-FFF2-40B4-BE49-F238E27FC236}">
                  <a16:creationId xmlns:a16="http://schemas.microsoft.com/office/drawing/2014/main" id="{40924F57-F8A2-7443-8B9D-D84C52C80E3A}"/>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27" name="Ovaal 26">
              <a:extLst>
                <a:ext uri="{FF2B5EF4-FFF2-40B4-BE49-F238E27FC236}">
                  <a16:creationId xmlns:a16="http://schemas.microsoft.com/office/drawing/2014/main" id="{891926D2-5FDA-204B-BCF7-766164C56EEB}"/>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8" name="Rechthoek 27">
              <a:extLst>
                <a:ext uri="{FF2B5EF4-FFF2-40B4-BE49-F238E27FC236}">
                  <a16:creationId xmlns:a16="http://schemas.microsoft.com/office/drawing/2014/main" id="{B7208BE3-092D-EE40-A456-65DACCB82D0D}"/>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29" name="Groep 28">
              <a:extLst>
                <a:ext uri="{FF2B5EF4-FFF2-40B4-BE49-F238E27FC236}">
                  <a16:creationId xmlns:a16="http://schemas.microsoft.com/office/drawing/2014/main" id="{42F6786D-6949-7A41-9E96-C46FDD1C0BEB}"/>
                </a:ext>
              </a:extLst>
            </p:cNvPr>
            <p:cNvGrpSpPr/>
            <p:nvPr userDrawn="1"/>
          </p:nvGrpSpPr>
          <p:grpSpPr>
            <a:xfrm>
              <a:off x="12673102" y="1209303"/>
              <a:ext cx="294789" cy="318834"/>
              <a:chOff x="14466489" y="1001522"/>
              <a:chExt cx="290627" cy="314333"/>
            </a:xfrm>
          </p:grpSpPr>
          <p:sp>
            <p:nvSpPr>
              <p:cNvPr id="83" name="Rechthoek 82">
                <a:extLst>
                  <a:ext uri="{FF2B5EF4-FFF2-40B4-BE49-F238E27FC236}">
                    <a16:creationId xmlns:a16="http://schemas.microsoft.com/office/drawing/2014/main" id="{ACFF194D-AED9-7245-80BA-B729509BCA6B}"/>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84" name="Ovaal 83">
                <a:extLst>
                  <a:ext uri="{FF2B5EF4-FFF2-40B4-BE49-F238E27FC236}">
                    <a16:creationId xmlns:a16="http://schemas.microsoft.com/office/drawing/2014/main" id="{ADFC2695-F90F-6A46-AEFA-6EF3ADC84D1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5" name="Vrije vorm: vorm 101">
                <a:extLst>
                  <a:ext uri="{FF2B5EF4-FFF2-40B4-BE49-F238E27FC236}">
                    <a16:creationId xmlns:a16="http://schemas.microsoft.com/office/drawing/2014/main" id="{248467F8-DDA6-C643-9C1C-AFC82AC5997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6" name="Rechthoek: afgeronde hoeken 102">
                <a:extLst>
                  <a:ext uri="{FF2B5EF4-FFF2-40B4-BE49-F238E27FC236}">
                    <a16:creationId xmlns:a16="http://schemas.microsoft.com/office/drawing/2014/main" id="{4C636466-928E-3741-9D75-2C7A5800F2B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7" name="Rechte verbindingslijn 86">
                <a:extLst>
                  <a:ext uri="{FF2B5EF4-FFF2-40B4-BE49-F238E27FC236}">
                    <a16:creationId xmlns:a16="http://schemas.microsoft.com/office/drawing/2014/main" id="{537E9545-46C4-C249-B465-5A08D5A1729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8" name="Rechte verbindingslijn 87">
                <a:extLst>
                  <a:ext uri="{FF2B5EF4-FFF2-40B4-BE49-F238E27FC236}">
                    <a16:creationId xmlns:a16="http://schemas.microsoft.com/office/drawing/2014/main" id="{AF2C166B-D18E-8D48-BA38-9A5167AC22CA}"/>
                  </a:ext>
                </a:extLst>
              </p:cNvPr>
              <p:cNvCxnSpPr>
                <a:cxnSpLocks/>
                <a:stCxn id="8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 name="Ovaal 29">
              <a:extLst>
                <a:ext uri="{FF2B5EF4-FFF2-40B4-BE49-F238E27FC236}">
                  <a16:creationId xmlns:a16="http://schemas.microsoft.com/office/drawing/2014/main" id="{8DD82DA8-6E15-9E49-A4F6-86AA79020F83}"/>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31" name="Rechthoek 30">
              <a:extLst>
                <a:ext uri="{FF2B5EF4-FFF2-40B4-BE49-F238E27FC236}">
                  <a16:creationId xmlns:a16="http://schemas.microsoft.com/office/drawing/2014/main" id="{8C495E00-E1BA-644A-971E-A72B24DF06AA}"/>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32" name="Groep 31">
              <a:extLst>
                <a:ext uri="{FF2B5EF4-FFF2-40B4-BE49-F238E27FC236}">
                  <a16:creationId xmlns:a16="http://schemas.microsoft.com/office/drawing/2014/main" id="{108F53F3-D840-8A41-97F3-32903F17AC0F}"/>
                </a:ext>
              </a:extLst>
            </p:cNvPr>
            <p:cNvGrpSpPr/>
            <p:nvPr userDrawn="1"/>
          </p:nvGrpSpPr>
          <p:grpSpPr>
            <a:xfrm>
              <a:off x="12695280" y="2092702"/>
              <a:ext cx="825500" cy="209550"/>
              <a:chOff x="13504624" y="2482850"/>
              <a:chExt cx="825500" cy="209550"/>
            </a:xfrm>
          </p:grpSpPr>
          <p:sp>
            <p:nvSpPr>
              <p:cNvPr id="80" name="Rechthoek 79">
                <a:extLst>
                  <a:ext uri="{FF2B5EF4-FFF2-40B4-BE49-F238E27FC236}">
                    <a16:creationId xmlns:a16="http://schemas.microsoft.com/office/drawing/2014/main" id="{CA871DC6-EDD7-E546-A297-B9339DC60DD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81" name="Rechte verbindingslijn 80">
                <a:extLst>
                  <a:ext uri="{FF2B5EF4-FFF2-40B4-BE49-F238E27FC236}">
                    <a16:creationId xmlns:a16="http://schemas.microsoft.com/office/drawing/2014/main" id="{5981EE85-1D17-2F41-8B0E-A33FE8CA8C4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2" name="Gelijkbenige driehoek 98">
                <a:extLst>
                  <a:ext uri="{FF2B5EF4-FFF2-40B4-BE49-F238E27FC236}">
                    <a16:creationId xmlns:a16="http://schemas.microsoft.com/office/drawing/2014/main" id="{D1B594B4-CFE9-024F-B89A-62D49C2EBEE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33" name="Ovaal 32">
              <a:extLst>
                <a:ext uri="{FF2B5EF4-FFF2-40B4-BE49-F238E27FC236}">
                  <a16:creationId xmlns:a16="http://schemas.microsoft.com/office/drawing/2014/main" id="{B151DCFD-E5E3-264D-8B9B-5C0E8B7E4F42}"/>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4" name="Rechthoek 33">
              <a:extLst>
                <a:ext uri="{FF2B5EF4-FFF2-40B4-BE49-F238E27FC236}">
                  <a16:creationId xmlns:a16="http://schemas.microsoft.com/office/drawing/2014/main" id="{403A9822-A990-A646-A2B9-65E91A271235}"/>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35" name="Ovaal 34">
              <a:extLst>
                <a:ext uri="{FF2B5EF4-FFF2-40B4-BE49-F238E27FC236}">
                  <a16:creationId xmlns:a16="http://schemas.microsoft.com/office/drawing/2014/main" id="{E0AA548C-9971-864F-AFB5-E18C0F75CDAE}"/>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36" name="Rechthoek 35">
              <a:extLst>
                <a:ext uri="{FF2B5EF4-FFF2-40B4-BE49-F238E27FC236}">
                  <a16:creationId xmlns:a16="http://schemas.microsoft.com/office/drawing/2014/main" id="{052DFA38-4F39-2E46-AA5E-CFD3DB071645}"/>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37" name="Groep 36">
              <a:extLst>
                <a:ext uri="{FF2B5EF4-FFF2-40B4-BE49-F238E27FC236}">
                  <a16:creationId xmlns:a16="http://schemas.microsoft.com/office/drawing/2014/main" id="{2F67A130-D38B-8641-A4E9-EB347B1A879E}"/>
                </a:ext>
              </a:extLst>
            </p:cNvPr>
            <p:cNvGrpSpPr/>
            <p:nvPr userDrawn="1"/>
          </p:nvGrpSpPr>
          <p:grpSpPr>
            <a:xfrm>
              <a:off x="12598305" y="4769519"/>
              <a:ext cx="622283" cy="612919"/>
              <a:chOff x="12617641" y="3403239"/>
              <a:chExt cx="752963" cy="741634"/>
            </a:xfrm>
          </p:grpSpPr>
          <p:grpSp>
            <p:nvGrpSpPr>
              <p:cNvPr id="64" name="Groep 63">
                <a:extLst>
                  <a:ext uri="{FF2B5EF4-FFF2-40B4-BE49-F238E27FC236}">
                    <a16:creationId xmlns:a16="http://schemas.microsoft.com/office/drawing/2014/main" id="{33BA4D57-8589-114F-BFA5-B7628DF9CB0C}"/>
                  </a:ext>
                </a:extLst>
              </p:cNvPr>
              <p:cNvGrpSpPr/>
              <p:nvPr userDrawn="1"/>
            </p:nvGrpSpPr>
            <p:grpSpPr>
              <a:xfrm>
                <a:off x="12771550" y="3403239"/>
                <a:ext cx="467156" cy="448491"/>
                <a:chOff x="12782177" y="3403239"/>
                <a:chExt cx="467156" cy="448491"/>
              </a:xfrm>
            </p:grpSpPr>
            <p:grpSp>
              <p:nvGrpSpPr>
                <p:cNvPr id="67" name="Groep 66">
                  <a:extLst>
                    <a:ext uri="{FF2B5EF4-FFF2-40B4-BE49-F238E27FC236}">
                      <a16:creationId xmlns:a16="http://schemas.microsoft.com/office/drawing/2014/main" id="{5D2B9EE1-15EE-6541-A2C4-8C72C274A250}"/>
                    </a:ext>
                  </a:extLst>
                </p:cNvPr>
                <p:cNvGrpSpPr/>
                <p:nvPr userDrawn="1"/>
              </p:nvGrpSpPr>
              <p:grpSpPr>
                <a:xfrm>
                  <a:off x="12782177" y="3403239"/>
                  <a:ext cx="412972" cy="396132"/>
                  <a:chOff x="13554906" y="3320109"/>
                  <a:chExt cx="443912" cy="425811"/>
                </a:xfrm>
              </p:grpSpPr>
              <p:grpSp>
                <p:nvGrpSpPr>
                  <p:cNvPr id="74" name="Groep 73">
                    <a:extLst>
                      <a:ext uri="{FF2B5EF4-FFF2-40B4-BE49-F238E27FC236}">
                        <a16:creationId xmlns:a16="http://schemas.microsoft.com/office/drawing/2014/main" id="{988A98BE-03C7-4E41-80DD-562311D28079}"/>
                      </a:ext>
                    </a:extLst>
                  </p:cNvPr>
                  <p:cNvGrpSpPr/>
                  <p:nvPr userDrawn="1"/>
                </p:nvGrpSpPr>
                <p:grpSpPr>
                  <a:xfrm>
                    <a:off x="13554906" y="3320109"/>
                    <a:ext cx="443912" cy="425811"/>
                    <a:chOff x="12909684" y="1276143"/>
                    <a:chExt cx="443912" cy="425811"/>
                  </a:xfrm>
                </p:grpSpPr>
                <p:sp>
                  <p:nvSpPr>
                    <p:cNvPr id="77" name="Rechthoek 76">
                      <a:extLst>
                        <a:ext uri="{FF2B5EF4-FFF2-40B4-BE49-F238E27FC236}">
                          <a16:creationId xmlns:a16="http://schemas.microsoft.com/office/drawing/2014/main" id="{43F373BA-E065-2141-A2AB-BAD8454F0D76}"/>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8" name="Rechthoek 77">
                      <a:extLst>
                        <a:ext uri="{FF2B5EF4-FFF2-40B4-BE49-F238E27FC236}">
                          <a16:creationId xmlns:a16="http://schemas.microsoft.com/office/drawing/2014/main" id="{ACBB4E79-FC0C-1F40-990F-B091092A3F8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9" name="Ovaal 78">
                      <a:extLst>
                        <a:ext uri="{FF2B5EF4-FFF2-40B4-BE49-F238E27FC236}">
                          <a16:creationId xmlns:a16="http://schemas.microsoft.com/office/drawing/2014/main" id="{0742C5B9-CBA3-2247-890F-CAFE7C15821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75" name="Afbeelding 74">
                    <a:extLst>
                      <a:ext uri="{FF2B5EF4-FFF2-40B4-BE49-F238E27FC236}">
                        <a16:creationId xmlns:a16="http://schemas.microsoft.com/office/drawing/2014/main" id="{E0F5D0A7-79D7-CF49-AE07-2B53EDF3452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76" name="Afbeelding 75">
                    <a:extLst>
                      <a:ext uri="{FF2B5EF4-FFF2-40B4-BE49-F238E27FC236}">
                        <a16:creationId xmlns:a16="http://schemas.microsoft.com/office/drawing/2014/main" id="{085AA1F6-C426-6F49-8A98-E0EAB80A7A5A}"/>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8" name="Groep 67">
                  <a:extLst>
                    <a:ext uri="{FF2B5EF4-FFF2-40B4-BE49-F238E27FC236}">
                      <a16:creationId xmlns:a16="http://schemas.microsoft.com/office/drawing/2014/main" id="{3859BBF7-8BA2-324D-BE5A-BEF17EEB3F54}"/>
                    </a:ext>
                  </a:extLst>
                </p:cNvPr>
                <p:cNvGrpSpPr/>
                <p:nvPr userDrawn="1"/>
              </p:nvGrpSpPr>
              <p:grpSpPr>
                <a:xfrm>
                  <a:off x="13103513" y="3705268"/>
                  <a:ext cx="145820" cy="146462"/>
                  <a:chOff x="13096169" y="3602278"/>
                  <a:chExt cx="145820" cy="146462"/>
                </a:xfrm>
              </p:grpSpPr>
              <p:sp>
                <p:nvSpPr>
                  <p:cNvPr id="72" name="Rechthoek 71">
                    <a:extLst>
                      <a:ext uri="{FF2B5EF4-FFF2-40B4-BE49-F238E27FC236}">
                        <a16:creationId xmlns:a16="http://schemas.microsoft.com/office/drawing/2014/main" id="{C465B917-F0B3-A24D-B410-0AC5599465F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3" name="Rechthoek 72">
                    <a:extLst>
                      <a:ext uri="{FF2B5EF4-FFF2-40B4-BE49-F238E27FC236}">
                        <a16:creationId xmlns:a16="http://schemas.microsoft.com/office/drawing/2014/main" id="{BF4DA425-E6F6-0547-A0D6-27F4F5823C8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69" name="Groep 68">
                  <a:extLst>
                    <a:ext uri="{FF2B5EF4-FFF2-40B4-BE49-F238E27FC236}">
                      <a16:creationId xmlns:a16="http://schemas.microsoft.com/office/drawing/2014/main" id="{885D8951-3762-3246-90EE-09BE648A4F31}"/>
                    </a:ext>
                  </a:extLst>
                </p:cNvPr>
                <p:cNvGrpSpPr/>
                <p:nvPr userDrawn="1"/>
              </p:nvGrpSpPr>
              <p:grpSpPr>
                <a:xfrm rot="10800000">
                  <a:off x="13061402" y="3665637"/>
                  <a:ext cx="145820" cy="146462"/>
                  <a:chOff x="13096169" y="3602278"/>
                  <a:chExt cx="145820" cy="146462"/>
                </a:xfrm>
              </p:grpSpPr>
              <p:sp>
                <p:nvSpPr>
                  <p:cNvPr id="70" name="Rechthoek 69">
                    <a:extLst>
                      <a:ext uri="{FF2B5EF4-FFF2-40B4-BE49-F238E27FC236}">
                        <a16:creationId xmlns:a16="http://schemas.microsoft.com/office/drawing/2014/main" id="{2B9A7D47-AEB1-2B47-9956-CE0FF9EEE9A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71" name="Rechthoek 70">
                    <a:extLst>
                      <a:ext uri="{FF2B5EF4-FFF2-40B4-BE49-F238E27FC236}">
                        <a16:creationId xmlns:a16="http://schemas.microsoft.com/office/drawing/2014/main" id="{4153DA07-C8F2-0F41-9012-96BC580F835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65" name="Rechthoek 64">
                <a:extLst>
                  <a:ext uri="{FF2B5EF4-FFF2-40B4-BE49-F238E27FC236}">
                    <a16:creationId xmlns:a16="http://schemas.microsoft.com/office/drawing/2014/main" id="{DDB94F3F-837E-5946-AB44-ECD6D68E309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66" name="Gelijkbenige driehoek 78">
                <a:extLst>
                  <a:ext uri="{FF2B5EF4-FFF2-40B4-BE49-F238E27FC236}">
                    <a16:creationId xmlns:a16="http://schemas.microsoft.com/office/drawing/2014/main" id="{AC202A1E-4BAE-B541-B5E2-7B1F7B5DC95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38" name="Rechthoek 37">
              <a:extLst>
                <a:ext uri="{FF2B5EF4-FFF2-40B4-BE49-F238E27FC236}">
                  <a16:creationId xmlns:a16="http://schemas.microsoft.com/office/drawing/2014/main" id="{D7E29746-37CE-E945-807C-2CD8DE82E140}"/>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39" name="Groep 38">
              <a:extLst>
                <a:ext uri="{FF2B5EF4-FFF2-40B4-BE49-F238E27FC236}">
                  <a16:creationId xmlns:a16="http://schemas.microsoft.com/office/drawing/2014/main" id="{9C674EEE-546A-5241-B58B-DD2CCAD86CCD}"/>
                </a:ext>
              </a:extLst>
            </p:cNvPr>
            <p:cNvGrpSpPr/>
            <p:nvPr userDrawn="1"/>
          </p:nvGrpSpPr>
          <p:grpSpPr>
            <a:xfrm>
              <a:off x="13521121" y="3391865"/>
              <a:ext cx="1222990" cy="563933"/>
              <a:chOff x="-2485819" y="3399207"/>
              <a:chExt cx="1222990" cy="563933"/>
            </a:xfrm>
          </p:grpSpPr>
          <p:sp>
            <p:nvSpPr>
              <p:cNvPr id="43" name="Rechthoek 42">
                <a:extLst>
                  <a:ext uri="{FF2B5EF4-FFF2-40B4-BE49-F238E27FC236}">
                    <a16:creationId xmlns:a16="http://schemas.microsoft.com/office/drawing/2014/main" id="{B4153E26-A940-CA41-BF27-0D01E36BD6D6}"/>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4" name="Rechthoek 43">
                <a:extLst>
                  <a:ext uri="{FF2B5EF4-FFF2-40B4-BE49-F238E27FC236}">
                    <a16:creationId xmlns:a16="http://schemas.microsoft.com/office/drawing/2014/main" id="{743331F1-22BA-3040-A1C8-6CC89978C894}"/>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45" name="Groep 44">
                <a:extLst>
                  <a:ext uri="{FF2B5EF4-FFF2-40B4-BE49-F238E27FC236}">
                    <a16:creationId xmlns:a16="http://schemas.microsoft.com/office/drawing/2014/main" id="{51D7B304-556F-5A4C-BDB2-9BA93D8C7A89}"/>
                  </a:ext>
                </a:extLst>
              </p:cNvPr>
              <p:cNvGrpSpPr/>
              <p:nvPr userDrawn="1"/>
            </p:nvGrpSpPr>
            <p:grpSpPr>
              <a:xfrm>
                <a:off x="-2403869" y="3460544"/>
                <a:ext cx="155951" cy="131922"/>
                <a:chOff x="12968836" y="3354170"/>
                <a:chExt cx="404806" cy="342433"/>
              </a:xfrm>
            </p:grpSpPr>
            <p:sp>
              <p:nvSpPr>
                <p:cNvPr id="58" name="Rechthoek: afgeronde hoeken 61">
                  <a:extLst>
                    <a:ext uri="{FF2B5EF4-FFF2-40B4-BE49-F238E27FC236}">
                      <a16:creationId xmlns:a16="http://schemas.microsoft.com/office/drawing/2014/main" id="{51642592-2319-5949-9411-FBA6671241D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9" name="Rechthoek 58">
                  <a:extLst>
                    <a:ext uri="{FF2B5EF4-FFF2-40B4-BE49-F238E27FC236}">
                      <a16:creationId xmlns:a16="http://schemas.microsoft.com/office/drawing/2014/main" id="{EBDDF535-EA32-3149-A1C2-3DFE6967130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0" name="Rechthoek 59">
                  <a:extLst>
                    <a:ext uri="{FF2B5EF4-FFF2-40B4-BE49-F238E27FC236}">
                      <a16:creationId xmlns:a16="http://schemas.microsoft.com/office/drawing/2014/main" id="{FAEB9892-66AD-9D47-AD8A-443838C1CF6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1" name="Rechthoek 60">
                  <a:extLst>
                    <a:ext uri="{FF2B5EF4-FFF2-40B4-BE49-F238E27FC236}">
                      <a16:creationId xmlns:a16="http://schemas.microsoft.com/office/drawing/2014/main" id="{EB4D996D-4423-5544-8524-A05405DD340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2" name="Rechthoek 61">
                  <a:extLst>
                    <a:ext uri="{FF2B5EF4-FFF2-40B4-BE49-F238E27FC236}">
                      <a16:creationId xmlns:a16="http://schemas.microsoft.com/office/drawing/2014/main" id="{8651638C-16E7-3249-9A3C-268DD4094ED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3" name="Rechthoek 62">
                  <a:extLst>
                    <a:ext uri="{FF2B5EF4-FFF2-40B4-BE49-F238E27FC236}">
                      <a16:creationId xmlns:a16="http://schemas.microsoft.com/office/drawing/2014/main" id="{225D4560-5009-EF45-AEF4-7671E6DC20E0}"/>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46" name="Groep 45">
                <a:extLst>
                  <a:ext uri="{FF2B5EF4-FFF2-40B4-BE49-F238E27FC236}">
                    <a16:creationId xmlns:a16="http://schemas.microsoft.com/office/drawing/2014/main" id="{8239194E-9717-324E-8A8D-179BCA52A240}"/>
                  </a:ext>
                </a:extLst>
              </p:cNvPr>
              <p:cNvGrpSpPr/>
              <p:nvPr userDrawn="1"/>
            </p:nvGrpSpPr>
            <p:grpSpPr>
              <a:xfrm>
                <a:off x="-2423424" y="3690208"/>
                <a:ext cx="166739" cy="218963"/>
                <a:chOff x="12940828" y="3950597"/>
                <a:chExt cx="432813" cy="568367"/>
              </a:xfrm>
            </p:grpSpPr>
            <p:grpSp>
              <p:nvGrpSpPr>
                <p:cNvPr id="50" name="Groep 49">
                  <a:extLst>
                    <a:ext uri="{FF2B5EF4-FFF2-40B4-BE49-F238E27FC236}">
                      <a16:creationId xmlns:a16="http://schemas.microsoft.com/office/drawing/2014/main" id="{9335840C-1844-B443-859F-4589811B865C}"/>
                    </a:ext>
                  </a:extLst>
                </p:cNvPr>
                <p:cNvGrpSpPr/>
                <p:nvPr userDrawn="1"/>
              </p:nvGrpSpPr>
              <p:grpSpPr>
                <a:xfrm>
                  <a:off x="13000382" y="4006891"/>
                  <a:ext cx="373259" cy="315747"/>
                  <a:chOff x="12968836" y="3354170"/>
                  <a:chExt cx="404806" cy="342433"/>
                </a:xfrm>
              </p:grpSpPr>
              <p:sp>
                <p:nvSpPr>
                  <p:cNvPr id="52" name="Rechthoek: afgeronde hoeken 55">
                    <a:extLst>
                      <a:ext uri="{FF2B5EF4-FFF2-40B4-BE49-F238E27FC236}">
                        <a16:creationId xmlns:a16="http://schemas.microsoft.com/office/drawing/2014/main" id="{0FFBCB44-64B7-8D47-AE33-399C97694A0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3" name="Rechthoek 52">
                    <a:extLst>
                      <a:ext uri="{FF2B5EF4-FFF2-40B4-BE49-F238E27FC236}">
                        <a16:creationId xmlns:a16="http://schemas.microsoft.com/office/drawing/2014/main" id="{89A1859A-3BE0-9048-8C95-500B9B99D9C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4" name="Rechthoek 53">
                    <a:extLst>
                      <a:ext uri="{FF2B5EF4-FFF2-40B4-BE49-F238E27FC236}">
                        <a16:creationId xmlns:a16="http://schemas.microsoft.com/office/drawing/2014/main" id="{82BB947C-788B-7D41-B39D-88BFFA57B68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5" name="Rechthoek 54">
                    <a:extLst>
                      <a:ext uri="{FF2B5EF4-FFF2-40B4-BE49-F238E27FC236}">
                        <a16:creationId xmlns:a16="http://schemas.microsoft.com/office/drawing/2014/main" id="{77C581C1-01E0-4449-B7F7-3AB1DAB78E3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6" name="Rechthoek 55">
                    <a:extLst>
                      <a:ext uri="{FF2B5EF4-FFF2-40B4-BE49-F238E27FC236}">
                        <a16:creationId xmlns:a16="http://schemas.microsoft.com/office/drawing/2014/main" id="{3F234F5E-033B-AF4A-A2D4-42506E81705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7" name="Rechthoek 56">
                    <a:extLst>
                      <a:ext uri="{FF2B5EF4-FFF2-40B4-BE49-F238E27FC236}">
                        <a16:creationId xmlns:a16="http://schemas.microsoft.com/office/drawing/2014/main" id="{4F428247-EE28-DB45-B39D-1CAE3E72897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51" name="Boog 50">
                  <a:extLst>
                    <a:ext uri="{FF2B5EF4-FFF2-40B4-BE49-F238E27FC236}">
                      <a16:creationId xmlns:a16="http://schemas.microsoft.com/office/drawing/2014/main" id="{F6F1F9AF-50F7-FB42-8858-04F660D9ECB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47" name="Tekstvak 46">
                <a:extLst>
                  <a:ext uri="{FF2B5EF4-FFF2-40B4-BE49-F238E27FC236}">
                    <a16:creationId xmlns:a16="http://schemas.microsoft.com/office/drawing/2014/main" id="{B68C7CBC-DD2E-AA40-91D3-023CA668E1D4}"/>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48" name="Tekstvak 47">
                <a:extLst>
                  <a:ext uri="{FF2B5EF4-FFF2-40B4-BE49-F238E27FC236}">
                    <a16:creationId xmlns:a16="http://schemas.microsoft.com/office/drawing/2014/main" id="{21389A86-CF5E-8F4E-BADD-5FC3B7CFC16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49" name="Vrije vorm: vorm 52">
                <a:extLst>
                  <a:ext uri="{FF2B5EF4-FFF2-40B4-BE49-F238E27FC236}">
                    <a16:creationId xmlns:a16="http://schemas.microsoft.com/office/drawing/2014/main" id="{7FA99B11-BBDF-1E47-83A0-D2631BBB9E0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13640341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ersoonlijk Blauw">
    <p:bg>
      <p:bgPr>
        <a:solidFill>
          <a:schemeClr val="accent1"/>
        </a:solidFill>
        <a:effectLst/>
      </p:bgPr>
    </p:bg>
    <p:spTree>
      <p:nvGrpSpPr>
        <p:cNvPr id="1" name=""/>
        <p:cNvGrpSpPr/>
        <p:nvPr/>
      </p:nvGrpSpPr>
      <p:grpSpPr>
        <a:xfrm>
          <a:off x="0" y="0"/>
          <a:ext cx="0" cy="0"/>
          <a:chOff x="0" y="0"/>
          <a:chExt cx="0" cy="0"/>
        </a:xfrm>
      </p:grpSpPr>
      <p:sp>
        <p:nvSpPr>
          <p:cNvPr id="15" name="Tijdelijke aanduiding voor afbeelding 14">
            <a:extLst>
              <a:ext uri="{FF2B5EF4-FFF2-40B4-BE49-F238E27FC236}">
                <a16:creationId xmlns:a16="http://schemas.microsoft.com/office/drawing/2014/main" id="{DCADF80B-FE84-9A44-ACCE-FB394499FD96}"/>
              </a:ext>
            </a:extLst>
          </p:cNvPr>
          <p:cNvSpPr>
            <a:spLocks noGrp="1"/>
          </p:cNvSpPr>
          <p:nvPr>
            <p:ph type="pic" sz="quarter" idx="11"/>
          </p:nvPr>
        </p:nvSpPr>
        <p:spPr>
          <a:xfrm>
            <a:off x="0" y="-1"/>
            <a:ext cx="5963654" cy="6858001"/>
          </a:xfrm>
          <a:custGeom>
            <a:avLst/>
            <a:gdLst>
              <a:gd name="connsiteX0" fmla="*/ 0 w 5963654"/>
              <a:gd name="connsiteY0" fmla="*/ 0 h 6858001"/>
              <a:gd name="connsiteX1" fmla="*/ 549545 w 5963654"/>
              <a:gd name="connsiteY1" fmla="*/ 0 h 6858001"/>
              <a:gd name="connsiteX2" fmla="*/ 1588169 w 5963654"/>
              <a:gd name="connsiteY2" fmla="*/ 0 h 6858001"/>
              <a:gd name="connsiteX3" fmla="*/ 4598016 w 5963654"/>
              <a:gd name="connsiteY3" fmla="*/ 0 h 6858001"/>
              <a:gd name="connsiteX4" fmla="*/ 4729573 w 5963654"/>
              <a:gd name="connsiteY4" fmla="*/ 98346 h 6858001"/>
              <a:gd name="connsiteX5" fmla="*/ 5963654 w 5963654"/>
              <a:gd name="connsiteY5" fmla="*/ 2712566 h 6858001"/>
              <a:gd name="connsiteX6" fmla="*/ 3952013 w 5963654"/>
              <a:gd name="connsiteY6" fmla="*/ 6747622 h 6858001"/>
              <a:gd name="connsiteX7" fmla="*/ 3869798 w 5963654"/>
              <a:gd name="connsiteY7" fmla="*/ 6858001 h 6858001"/>
              <a:gd name="connsiteX8" fmla="*/ 1276793 w 5963654"/>
              <a:gd name="connsiteY8" fmla="*/ 6858001 h 6858001"/>
              <a:gd name="connsiteX9" fmla="*/ 1276792 w 5963654"/>
              <a:gd name="connsiteY9" fmla="*/ 6858000 h 6858001"/>
              <a:gd name="connsiteX10" fmla="*/ 0 w 5963654"/>
              <a:gd name="connsiteY10"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3654" h="6858001">
                <a:moveTo>
                  <a:pt x="0" y="0"/>
                </a:moveTo>
                <a:lnTo>
                  <a:pt x="549545" y="0"/>
                </a:lnTo>
                <a:lnTo>
                  <a:pt x="1588169" y="0"/>
                </a:lnTo>
                <a:lnTo>
                  <a:pt x="4598016" y="0"/>
                </a:lnTo>
                <a:lnTo>
                  <a:pt x="4729573" y="98346"/>
                </a:lnTo>
                <a:cubicBezTo>
                  <a:pt x="5483205" y="720071"/>
                  <a:pt x="5963654" y="1660707"/>
                  <a:pt x="5963654" y="2712566"/>
                </a:cubicBezTo>
                <a:cubicBezTo>
                  <a:pt x="5963654" y="3765768"/>
                  <a:pt x="4890779" y="5463605"/>
                  <a:pt x="3952013" y="6747622"/>
                </a:cubicBezTo>
                <a:lnTo>
                  <a:pt x="3869798" y="6858001"/>
                </a:lnTo>
                <a:lnTo>
                  <a:pt x="1276793" y="6858001"/>
                </a:lnTo>
                <a:lnTo>
                  <a:pt x="1276792" y="6858000"/>
                </a:lnTo>
                <a:lnTo>
                  <a:pt x="0" y="6858000"/>
                </a:lnTo>
                <a:close/>
              </a:path>
            </a:pathLst>
          </a:custGeom>
          <a:solidFill>
            <a:schemeClr val="bg2"/>
          </a:solidFill>
        </p:spPr>
        <p:txBody>
          <a:bodyPr wrap="square" anchor="ctr">
            <a:noAutofit/>
          </a:bodyPr>
          <a:lstStyle>
            <a:lvl1pPr algn="ctr">
              <a:defRPr>
                <a:solidFill>
                  <a:schemeClr val="accent1"/>
                </a:solidFill>
              </a:defRPr>
            </a:lvl1pPr>
          </a:lstStyle>
          <a:p>
            <a:endParaRPr lang="en-GB"/>
          </a:p>
        </p:txBody>
      </p:sp>
      <p:sp>
        <p:nvSpPr>
          <p:cNvPr id="12" name="Tijdelijke aanduiding voor titel 1">
            <a:extLst>
              <a:ext uri="{FF2B5EF4-FFF2-40B4-BE49-F238E27FC236}">
                <a16:creationId xmlns:a16="http://schemas.microsoft.com/office/drawing/2014/main" id="{774E2C98-4F40-AB42-AF7E-349282DD3613}"/>
              </a:ext>
            </a:extLst>
          </p:cNvPr>
          <p:cNvSpPr>
            <a:spLocks noGrp="1"/>
          </p:cNvSpPr>
          <p:nvPr>
            <p:ph type="title" hasCustomPrompt="1"/>
          </p:nvPr>
        </p:nvSpPr>
        <p:spPr>
          <a:xfrm>
            <a:off x="6397713" y="2815388"/>
            <a:ext cx="5114721" cy="1424782"/>
          </a:xfrm>
          <a:prstGeom prst="rect">
            <a:avLst/>
          </a:prstGeom>
        </p:spPr>
        <p:txBody>
          <a:bodyPr vert="horz" lIns="91440" tIns="45720" rIns="91440" bIns="45720" rtlCol="0" anchor="ctr">
            <a:normAutofit/>
          </a:bodyPr>
          <a:lstStyle>
            <a:lvl1pPr algn="l">
              <a:defRPr sz="4400">
                <a:solidFill>
                  <a:schemeClr val="bg1"/>
                </a:solidFill>
              </a:defRPr>
            </a:lvl1pPr>
          </a:lstStyle>
          <a:p>
            <a:r>
              <a:rPr lang="nl-NL" dirty="0"/>
              <a:t>Voornaam</a:t>
            </a:r>
            <a:br>
              <a:rPr lang="nl-NL" dirty="0"/>
            </a:br>
            <a:r>
              <a:rPr lang="nl-NL" dirty="0"/>
              <a:t>Naam</a:t>
            </a:r>
            <a:endParaRPr lang="en-GB" dirty="0"/>
          </a:p>
        </p:txBody>
      </p:sp>
      <p:sp>
        <p:nvSpPr>
          <p:cNvPr id="13" name="Tijdelijke aanduiding voor tekst 6">
            <a:extLst>
              <a:ext uri="{FF2B5EF4-FFF2-40B4-BE49-F238E27FC236}">
                <a16:creationId xmlns:a16="http://schemas.microsoft.com/office/drawing/2014/main" id="{1C99C228-272C-7143-8200-AB3C6B3E4465}"/>
              </a:ext>
            </a:extLst>
          </p:cNvPr>
          <p:cNvSpPr>
            <a:spLocks noGrp="1"/>
          </p:cNvSpPr>
          <p:nvPr>
            <p:ph type="body" sz="quarter" idx="12" hasCustomPrompt="1"/>
          </p:nvPr>
        </p:nvSpPr>
        <p:spPr>
          <a:xfrm>
            <a:off x="6397713" y="4240170"/>
            <a:ext cx="5114721" cy="364435"/>
          </a:xfrm>
        </p:spPr>
        <p:txBody>
          <a:bodyPr anchor="ctr">
            <a:normAutofit/>
          </a:bodyPr>
          <a:lstStyle>
            <a:lvl1pPr>
              <a:defRPr sz="1600" b="1">
                <a:solidFill>
                  <a:schemeClr val="accent2"/>
                </a:solidFill>
              </a:defRPr>
            </a:lvl1pPr>
          </a:lstStyle>
          <a:p>
            <a:pPr lvl="0"/>
            <a:r>
              <a:rPr lang="nl-NL" dirty="0"/>
              <a:t>FUNCTIE</a:t>
            </a:r>
            <a:endParaRPr lang="en-GB" dirty="0"/>
          </a:p>
        </p:txBody>
      </p:sp>
      <p:sp>
        <p:nvSpPr>
          <p:cNvPr id="16" name="Tijdelijke aanduiding voor tekst 6">
            <a:extLst>
              <a:ext uri="{FF2B5EF4-FFF2-40B4-BE49-F238E27FC236}">
                <a16:creationId xmlns:a16="http://schemas.microsoft.com/office/drawing/2014/main" id="{E8729AE4-2315-8B4F-8394-B87A0BA21F3B}"/>
              </a:ext>
            </a:extLst>
          </p:cNvPr>
          <p:cNvSpPr>
            <a:spLocks noGrp="1"/>
          </p:cNvSpPr>
          <p:nvPr>
            <p:ph type="body" sz="quarter" idx="13" hasCustomPrompt="1"/>
          </p:nvPr>
        </p:nvSpPr>
        <p:spPr>
          <a:xfrm>
            <a:off x="6397713" y="4717423"/>
            <a:ext cx="5114721" cy="364435"/>
          </a:xfrm>
        </p:spPr>
        <p:txBody>
          <a:bodyPr anchor="ctr">
            <a:normAutofit/>
          </a:bodyPr>
          <a:lstStyle>
            <a:lvl1pPr>
              <a:defRPr sz="1600" b="0">
                <a:solidFill>
                  <a:schemeClr val="bg1"/>
                </a:solidFill>
              </a:defRPr>
            </a:lvl1pPr>
          </a:lstStyle>
          <a:p>
            <a:pPr lvl="0"/>
            <a:r>
              <a:rPr lang="nl-NL" dirty="0"/>
              <a:t>CONTACTDETAILS 1</a:t>
            </a:r>
            <a:endParaRPr lang="en-GB" dirty="0"/>
          </a:p>
        </p:txBody>
      </p:sp>
      <p:sp>
        <p:nvSpPr>
          <p:cNvPr id="17" name="Tijdelijke aanduiding voor tekst 6">
            <a:extLst>
              <a:ext uri="{FF2B5EF4-FFF2-40B4-BE49-F238E27FC236}">
                <a16:creationId xmlns:a16="http://schemas.microsoft.com/office/drawing/2014/main" id="{D32C7730-903B-5540-87D1-876763A22C9A}"/>
              </a:ext>
            </a:extLst>
          </p:cNvPr>
          <p:cNvSpPr>
            <a:spLocks noGrp="1"/>
          </p:cNvSpPr>
          <p:nvPr>
            <p:ph type="body" sz="quarter" idx="14" hasCustomPrompt="1"/>
          </p:nvPr>
        </p:nvSpPr>
        <p:spPr>
          <a:xfrm>
            <a:off x="6397712" y="5081858"/>
            <a:ext cx="5114721" cy="364435"/>
          </a:xfrm>
        </p:spPr>
        <p:txBody>
          <a:bodyPr anchor="ctr">
            <a:normAutofit/>
          </a:bodyPr>
          <a:lstStyle>
            <a:lvl1pPr>
              <a:defRPr sz="1600" b="0">
                <a:solidFill>
                  <a:schemeClr val="bg1"/>
                </a:solidFill>
              </a:defRPr>
            </a:lvl1pPr>
          </a:lstStyle>
          <a:p>
            <a:pPr lvl="0"/>
            <a:r>
              <a:rPr lang="nl-NL" dirty="0"/>
              <a:t>CONTACTDETAILS 2</a:t>
            </a:r>
            <a:endParaRPr lang="en-GB" dirty="0"/>
          </a:p>
        </p:txBody>
      </p:sp>
      <p:grpSp>
        <p:nvGrpSpPr>
          <p:cNvPr id="18" name="Groep 17">
            <a:extLst>
              <a:ext uri="{FF2B5EF4-FFF2-40B4-BE49-F238E27FC236}">
                <a16:creationId xmlns:a16="http://schemas.microsoft.com/office/drawing/2014/main" id="{92B05486-A360-AF40-A569-24A6B5DAF9F6}"/>
              </a:ext>
            </a:extLst>
          </p:cNvPr>
          <p:cNvGrpSpPr>
            <a:grpSpLocks noChangeAspect="1"/>
          </p:cNvGrpSpPr>
          <p:nvPr userDrawn="1"/>
        </p:nvGrpSpPr>
        <p:grpSpPr>
          <a:xfrm>
            <a:off x="11435168" y="6013181"/>
            <a:ext cx="427703" cy="511444"/>
            <a:chOff x="5505450" y="2724150"/>
            <a:chExt cx="1182048" cy="1413484"/>
          </a:xfrm>
        </p:grpSpPr>
        <p:sp>
          <p:nvSpPr>
            <p:cNvPr id="19" name="Vrije vorm 18">
              <a:extLst>
                <a:ext uri="{FF2B5EF4-FFF2-40B4-BE49-F238E27FC236}">
                  <a16:creationId xmlns:a16="http://schemas.microsoft.com/office/drawing/2014/main" id="{DA6729B0-A3AF-FD40-949F-DDB5200E8B28}"/>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20" name="Graphic 12">
              <a:extLst>
                <a:ext uri="{FF2B5EF4-FFF2-40B4-BE49-F238E27FC236}">
                  <a16:creationId xmlns:a16="http://schemas.microsoft.com/office/drawing/2014/main" id="{C2A626F4-6044-154F-AAB6-E59EE4035A4F}"/>
                </a:ext>
              </a:extLst>
            </p:cNvPr>
            <p:cNvGrpSpPr/>
            <p:nvPr/>
          </p:nvGrpSpPr>
          <p:grpSpPr>
            <a:xfrm>
              <a:off x="5505450" y="2955000"/>
              <a:ext cx="1182048" cy="1182634"/>
              <a:chOff x="5505450" y="2955000"/>
              <a:chExt cx="1182048" cy="1182634"/>
            </a:xfrm>
            <a:solidFill>
              <a:schemeClr val="accent1"/>
            </a:solidFill>
          </p:grpSpPr>
          <p:sp>
            <p:nvSpPr>
              <p:cNvPr id="21" name="Vrije vorm 20">
                <a:extLst>
                  <a:ext uri="{FF2B5EF4-FFF2-40B4-BE49-F238E27FC236}">
                    <a16:creationId xmlns:a16="http://schemas.microsoft.com/office/drawing/2014/main" id="{80D5C085-97B4-E94F-9AE9-CB6D0D99E1BD}"/>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solidFill>
                <a:schemeClr val="bg1"/>
              </a:solidFill>
              <a:ln w="9449" cap="flat">
                <a:noFill/>
                <a:prstDash val="solid"/>
                <a:miter/>
              </a:ln>
            </p:spPr>
            <p:txBody>
              <a:bodyPr rtlCol="0" anchor="ctr"/>
              <a:lstStyle/>
              <a:p>
                <a:endParaRPr lang="en-GB"/>
              </a:p>
            </p:txBody>
          </p:sp>
          <p:sp>
            <p:nvSpPr>
              <p:cNvPr id="22" name="Vrije vorm 21">
                <a:extLst>
                  <a:ext uri="{FF2B5EF4-FFF2-40B4-BE49-F238E27FC236}">
                    <a16:creationId xmlns:a16="http://schemas.microsoft.com/office/drawing/2014/main" id="{8CC5E346-28F2-3549-9521-92253BD20350}"/>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solidFill>
                <a:schemeClr val="bg1"/>
              </a:solidFill>
              <a:ln w="9449" cap="flat">
                <a:noFill/>
                <a:prstDash val="solid"/>
                <a:miter/>
              </a:ln>
            </p:spPr>
            <p:txBody>
              <a:bodyPr rtlCol="0" anchor="ctr"/>
              <a:lstStyle/>
              <a:p>
                <a:endParaRPr lang="en-GB"/>
              </a:p>
            </p:txBody>
          </p:sp>
        </p:grpSp>
      </p:grpSp>
      <p:grpSp>
        <p:nvGrpSpPr>
          <p:cNvPr id="14" name="Groep 13">
            <a:extLst>
              <a:ext uri="{FF2B5EF4-FFF2-40B4-BE49-F238E27FC236}">
                <a16:creationId xmlns:a16="http://schemas.microsoft.com/office/drawing/2014/main" id="{9572B037-DA47-2B40-B587-864DD82A0032}"/>
              </a:ext>
            </a:extLst>
          </p:cNvPr>
          <p:cNvGrpSpPr/>
          <p:nvPr userDrawn="1"/>
        </p:nvGrpSpPr>
        <p:grpSpPr>
          <a:xfrm>
            <a:off x="12220433" y="1"/>
            <a:ext cx="3593091" cy="6857999"/>
            <a:chOff x="12220433" y="1"/>
            <a:chExt cx="3593091" cy="6857999"/>
          </a:xfrm>
        </p:grpSpPr>
        <p:sp>
          <p:nvSpPr>
            <p:cNvPr id="23" name="Rechthoek 22">
              <a:extLst>
                <a:ext uri="{FF2B5EF4-FFF2-40B4-BE49-F238E27FC236}">
                  <a16:creationId xmlns:a16="http://schemas.microsoft.com/office/drawing/2014/main" id="{D11B20BB-1F2A-E745-91F8-8D0A38C624E2}"/>
                </a:ext>
              </a:extLst>
            </p:cNvPr>
            <p:cNvSpPr/>
            <p:nvPr userDrawn="1"/>
          </p:nvSpPr>
          <p:spPr>
            <a:xfrm>
              <a:off x="12220433" y="1"/>
              <a:ext cx="3593091" cy="6857999"/>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300" b="1" i="0" cap="all" baseline="0" noProof="0" dirty="0">
                  <a:solidFill>
                    <a:schemeClr val="tx1"/>
                  </a:solidFill>
                  <a:latin typeface="+mn-lt"/>
                  <a:ea typeface="Open Sans" panose="020B0606030504020204" pitchFamily="34" charset="0"/>
                  <a:cs typeface="Open Sans" panose="020B0606030504020204" pitchFamily="34" charset="0"/>
                </a:rPr>
                <a:t>Afbeelding invoegen/opmaken</a:t>
              </a:r>
            </a:p>
          </p:txBody>
        </p:sp>
        <p:sp>
          <p:nvSpPr>
            <p:cNvPr id="24" name="Ovaal 23">
              <a:extLst>
                <a:ext uri="{FF2B5EF4-FFF2-40B4-BE49-F238E27FC236}">
                  <a16:creationId xmlns:a16="http://schemas.microsoft.com/office/drawing/2014/main" id="{09FEFEAD-28B3-CF48-912E-84C03BB56BFD}"/>
                </a:ext>
              </a:extLst>
            </p:cNvPr>
            <p:cNvSpPr/>
            <p:nvPr userDrawn="1"/>
          </p:nvSpPr>
          <p:spPr>
            <a:xfrm>
              <a:off x="12403012" y="53525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1</a:t>
              </a:r>
            </a:p>
          </p:txBody>
        </p:sp>
        <p:sp>
          <p:nvSpPr>
            <p:cNvPr id="25" name="Rechthoek 24">
              <a:extLst>
                <a:ext uri="{FF2B5EF4-FFF2-40B4-BE49-F238E27FC236}">
                  <a16:creationId xmlns:a16="http://schemas.microsoft.com/office/drawing/2014/main" id="{1B9610A7-3A8F-CA4F-A261-73AAAE3E6F2E}"/>
                </a:ext>
              </a:extLst>
            </p:cNvPr>
            <p:cNvSpPr/>
            <p:nvPr userDrawn="1"/>
          </p:nvSpPr>
          <p:spPr>
            <a:xfrm>
              <a:off x="12687184" y="535256"/>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Wanneer nodig, verwijder de bestaande afbeelding d.m.v. de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‘Backspace toets’</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Klik op het pictogram om een nieuwe afbeelding in te voegen </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(zie onderstaand </a:t>
              </a:r>
              <a:r>
                <a:rPr kumimoji="0" lang="nl-NL" sz="1000" b="0" i="1" u="none" strike="noStrike" kern="0" cap="none" spc="0" normalizeH="0" baseline="0" noProof="0" dirty="0" err="1">
                  <a:ln>
                    <a:noFill/>
                  </a:ln>
                  <a:solidFill>
                    <a:schemeClr val="tx1"/>
                  </a:solidFill>
                  <a:effectLst/>
                  <a:uLnTx/>
                  <a:uFillTx/>
                  <a:latin typeface="+mn-lt"/>
                  <a:ea typeface="Open Sans" panose="020B0606030504020204" pitchFamily="34" charset="0"/>
                  <a:cs typeface="Open Sans" panose="020B0606030504020204" pitchFamily="34" charset="0"/>
                </a:rPr>
                <a:t>vb</a:t>
              </a:r>
              <a:r>
                <a:rPr kumimoji="0" lang="nl-NL" sz="1000" b="0" i="1"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of ga naar Invoegen &gt; Afbeeldingen.</a:t>
              </a:r>
            </a:p>
          </p:txBody>
        </p:sp>
        <p:grpSp>
          <p:nvGrpSpPr>
            <p:cNvPr id="26" name="Groep 25">
              <a:extLst>
                <a:ext uri="{FF2B5EF4-FFF2-40B4-BE49-F238E27FC236}">
                  <a16:creationId xmlns:a16="http://schemas.microsoft.com/office/drawing/2014/main" id="{7E02BFCA-82E7-CF4E-8642-6F21F0FEB0E1}"/>
                </a:ext>
              </a:extLst>
            </p:cNvPr>
            <p:cNvGrpSpPr/>
            <p:nvPr userDrawn="1"/>
          </p:nvGrpSpPr>
          <p:grpSpPr>
            <a:xfrm>
              <a:off x="12673102" y="1209303"/>
              <a:ext cx="294789" cy="318834"/>
              <a:chOff x="14466489" y="1001522"/>
              <a:chExt cx="290627" cy="314333"/>
            </a:xfrm>
          </p:grpSpPr>
          <p:sp>
            <p:nvSpPr>
              <p:cNvPr id="77" name="Rechthoek 76">
                <a:extLst>
                  <a:ext uri="{FF2B5EF4-FFF2-40B4-BE49-F238E27FC236}">
                    <a16:creationId xmlns:a16="http://schemas.microsoft.com/office/drawing/2014/main" id="{283D45FD-070D-764E-BB34-EFED6ECDEE27}"/>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8" name="Ovaal 77">
                <a:extLst>
                  <a:ext uri="{FF2B5EF4-FFF2-40B4-BE49-F238E27FC236}">
                    <a16:creationId xmlns:a16="http://schemas.microsoft.com/office/drawing/2014/main" id="{5408F7D9-A32A-CA48-92B8-0087AA2BFDE7}"/>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79" name="Vrije vorm: vorm 101">
                <a:extLst>
                  <a:ext uri="{FF2B5EF4-FFF2-40B4-BE49-F238E27FC236}">
                    <a16:creationId xmlns:a16="http://schemas.microsoft.com/office/drawing/2014/main" id="{A43F1D7A-0C38-5344-8564-6773873714B7}"/>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latin typeface="+mn-lt"/>
                  <a:ea typeface="Open Sans" panose="020B0606030504020204" pitchFamily="34" charset="0"/>
                  <a:cs typeface="Open Sans" panose="020B0606030504020204" pitchFamily="34" charset="0"/>
                </a:endParaRPr>
              </a:p>
            </p:txBody>
          </p:sp>
          <p:sp>
            <p:nvSpPr>
              <p:cNvPr id="80" name="Rechthoek: afgeronde hoeken 102">
                <a:extLst>
                  <a:ext uri="{FF2B5EF4-FFF2-40B4-BE49-F238E27FC236}">
                    <a16:creationId xmlns:a16="http://schemas.microsoft.com/office/drawing/2014/main" id="{9327386B-92C7-C647-B41C-3A44E4EA532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cxnSp>
            <p:nvCxnSpPr>
              <p:cNvPr id="81" name="Rechte verbindingslijn 80">
                <a:extLst>
                  <a:ext uri="{FF2B5EF4-FFF2-40B4-BE49-F238E27FC236}">
                    <a16:creationId xmlns:a16="http://schemas.microsoft.com/office/drawing/2014/main" id="{A1372DA8-2815-514B-B0A5-CA3D2E4043FD}"/>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2" name="Rechte verbindingslijn 81">
                <a:extLst>
                  <a:ext uri="{FF2B5EF4-FFF2-40B4-BE49-F238E27FC236}">
                    <a16:creationId xmlns:a16="http://schemas.microsoft.com/office/drawing/2014/main" id="{D67E3871-30E2-194E-8165-AE7027CF5D1F}"/>
                  </a:ext>
                </a:extLst>
              </p:cNvPr>
              <p:cNvCxnSpPr>
                <a:cxnSpLocks/>
                <a:stCxn id="8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7" name="Ovaal 26">
              <a:extLst>
                <a:ext uri="{FF2B5EF4-FFF2-40B4-BE49-F238E27FC236}">
                  <a16:creationId xmlns:a16="http://schemas.microsoft.com/office/drawing/2014/main" id="{C6E76BA2-A954-9646-B4BC-E4DA3FC33801}"/>
                </a:ext>
              </a:extLst>
            </p:cNvPr>
            <p:cNvSpPr/>
            <p:nvPr userDrawn="1"/>
          </p:nvSpPr>
          <p:spPr>
            <a:xfrm>
              <a:off x="12403012" y="165812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2</a:t>
              </a:r>
            </a:p>
          </p:txBody>
        </p:sp>
        <p:sp>
          <p:nvSpPr>
            <p:cNvPr id="28" name="Rechthoek 27">
              <a:extLst>
                <a:ext uri="{FF2B5EF4-FFF2-40B4-BE49-F238E27FC236}">
                  <a16:creationId xmlns:a16="http://schemas.microsoft.com/office/drawing/2014/main" id="{463EDC1B-E01B-464A-8457-8C8DDFC9CD15}"/>
                </a:ext>
              </a:extLst>
            </p:cNvPr>
            <p:cNvSpPr/>
            <p:nvPr userDrawn="1"/>
          </p:nvSpPr>
          <p:spPr>
            <a:xfrm>
              <a:off x="12687184" y="1658127"/>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Selecteer de gewenste afbeelding</a:t>
              </a:r>
              <a:b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en klik op </a:t>
              </a:r>
              <a:r>
                <a:rPr kumimoji="0" lang="nl-NL" sz="1000" b="1"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‘Invoegen’</a:t>
              </a:r>
              <a:r>
                <a:rPr kumimoji="0" lang="nl-NL" sz="1000" b="0" i="0" u="none" strike="noStrike" kern="0" cap="none" spc="0" normalizeH="0" baseline="0" noProof="0">
                  <a:ln>
                    <a:noFill/>
                  </a:ln>
                  <a:solidFill>
                    <a:schemeClr val="tx1"/>
                  </a:solidFill>
                  <a:effectLst/>
                  <a:uLnTx/>
                  <a:uFillTx/>
                  <a:latin typeface="+mn-lt"/>
                  <a:ea typeface="Open Sans" panose="020B0606030504020204" pitchFamily="34" charset="0"/>
                  <a:cs typeface="Open Sans" panose="020B0606030504020204" pitchFamily="34" charset="0"/>
                </a:rPr>
                <a:t>.</a:t>
              </a:r>
            </a:p>
          </p:txBody>
        </p:sp>
        <p:grpSp>
          <p:nvGrpSpPr>
            <p:cNvPr id="29" name="Groep 28">
              <a:extLst>
                <a:ext uri="{FF2B5EF4-FFF2-40B4-BE49-F238E27FC236}">
                  <a16:creationId xmlns:a16="http://schemas.microsoft.com/office/drawing/2014/main" id="{D8150EE1-43E8-8F41-A332-A6308265397A}"/>
                </a:ext>
              </a:extLst>
            </p:cNvPr>
            <p:cNvGrpSpPr/>
            <p:nvPr userDrawn="1"/>
          </p:nvGrpSpPr>
          <p:grpSpPr>
            <a:xfrm>
              <a:off x="12695280" y="2092702"/>
              <a:ext cx="825500" cy="209550"/>
              <a:chOff x="13504624" y="2482850"/>
              <a:chExt cx="825500" cy="209550"/>
            </a:xfrm>
          </p:grpSpPr>
          <p:sp>
            <p:nvSpPr>
              <p:cNvPr id="74" name="Rechthoek 73">
                <a:extLst>
                  <a:ext uri="{FF2B5EF4-FFF2-40B4-BE49-F238E27FC236}">
                    <a16:creationId xmlns:a16="http://schemas.microsoft.com/office/drawing/2014/main" id="{7042A3FE-CA5C-A44C-BF61-EDDD88277EA0}"/>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chemeClr val="tx1"/>
                    </a:solidFill>
                    <a:latin typeface="+mn-lt"/>
                    <a:ea typeface="Open Sans" panose="020B0606030504020204" pitchFamily="34" charset="0"/>
                    <a:cs typeface="Open Sans" panose="020B0606030504020204" pitchFamily="34" charset="0"/>
                  </a:rPr>
                  <a:t>Invoegen</a:t>
                </a:r>
              </a:p>
            </p:txBody>
          </p:sp>
          <p:cxnSp>
            <p:nvCxnSpPr>
              <p:cNvPr id="75" name="Rechte verbindingslijn 74">
                <a:extLst>
                  <a:ext uri="{FF2B5EF4-FFF2-40B4-BE49-F238E27FC236}">
                    <a16:creationId xmlns:a16="http://schemas.microsoft.com/office/drawing/2014/main" id="{62884614-3D56-994C-93FA-8F9A4DF68D7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6" name="Gelijkbenige driehoek 98">
                <a:extLst>
                  <a:ext uri="{FF2B5EF4-FFF2-40B4-BE49-F238E27FC236}">
                    <a16:creationId xmlns:a16="http://schemas.microsoft.com/office/drawing/2014/main" id="{6F6FF9C4-7FFE-2C49-93A1-A68A7ECCD40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mn-lt"/>
                  <a:ea typeface="Open Sans" panose="020B0606030504020204" pitchFamily="34" charset="0"/>
                  <a:cs typeface="Open Sans" panose="020B0606030504020204" pitchFamily="34" charset="0"/>
                </a:endParaRPr>
              </a:p>
            </p:txBody>
          </p:sp>
        </p:grpSp>
        <p:sp>
          <p:nvSpPr>
            <p:cNvPr id="30" name="Ovaal 29">
              <a:extLst>
                <a:ext uri="{FF2B5EF4-FFF2-40B4-BE49-F238E27FC236}">
                  <a16:creationId xmlns:a16="http://schemas.microsoft.com/office/drawing/2014/main" id="{8DEA1242-C165-CC4B-8A3B-04B07C6B4AC2}"/>
                </a:ext>
              </a:extLst>
            </p:cNvPr>
            <p:cNvSpPr/>
            <p:nvPr userDrawn="1"/>
          </p:nvSpPr>
          <p:spPr>
            <a:xfrm>
              <a:off x="12403012" y="243823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3</a:t>
              </a:r>
            </a:p>
          </p:txBody>
        </p:sp>
        <p:sp>
          <p:nvSpPr>
            <p:cNvPr id="31" name="Rechthoek 30">
              <a:extLst>
                <a:ext uri="{FF2B5EF4-FFF2-40B4-BE49-F238E27FC236}">
                  <a16:creationId xmlns:a16="http://schemas.microsoft.com/office/drawing/2014/main" id="{031D3EE5-BD5D-7643-A9FB-B4C3D87F1D32}"/>
                </a:ext>
              </a:extLst>
            </p:cNvPr>
            <p:cNvSpPr/>
            <p:nvPr userDrawn="1"/>
          </p:nvSpPr>
          <p:spPr>
            <a:xfrm>
              <a:off x="12687183" y="2438232"/>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Klik met de rechter muisknop op de miniatuurweergave van de dia aan de linkerkant van het scherm en kies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‘Dia herstellen’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a:t>
              </a:r>
            </a:p>
          </p:txBody>
        </p:sp>
        <p:sp>
          <p:nvSpPr>
            <p:cNvPr id="32" name="Ovaal 31">
              <a:extLst>
                <a:ext uri="{FF2B5EF4-FFF2-40B4-BE49-F238E27FC236}">
                  <a16:creationId xmlns:a16="http://schemas.microsoft.com/office/drawing/2014/main" id="{B9375F67-5447-3E4C-8163-55314457E21C}"/>
                </a:ext>
              </a:extLst>
            </p:cNvPr>
            <p:cNvSpPr/>
            <p:nvPr userDrawn="1"/>
          </p:nvSpPr>
          <p:spPr>
            <a:xfrm>
              <a:off x="12403012" y="400889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n-lt"/>
                  <a:ea typeface="Open Sans" panose="020B0606030504020204" pitchFamily="34" charset="0"/>
                  <a:cs typeface="Open Sans" panose="020B0606030504020204" pitchFamily="34" charset="0"/>
                </a:rPr>
                <a:t>4</a:t>
              </a:r>
            </a:p>
          </p:txBody>
        </p:sp>
        <p:sp>
          <p:nvSpPr>
            <p:cNvPr id="33" name="Rechthoek 32">
              <a:extLst>
                <a:ext uri="{FF2B5EF4-FFF2-40B4-BE49-F238E27FC236}">
                  <a16:creationId xmlns:a16="http://schemas.microsoft.com/office/drawing/2014/main" id="{7372E466-B985-C143-BC5B-76397CEB56D9}"/>
                </a:ext>
              </a:extLst>
            </p:cNvPr>
            <p:cNvSpPr/>
            <p:nvPr userDrawn="1"/>
          </p:nvSpPr>
          <p:spPr>
            <a:xfrm>
              <a:off x="12687184" y="4008892"/>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Om de afbeelding te schalen of bij te snijden, ga naar de tab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‘Hulpmiddelen voor afbeeldingen - Opmaak’</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en klik op de knop </a:t>
              </a:r>
              <a:r>
                <a:rPr kumimoji="0" lang="nl-NL" sz="1000" b="1"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‘Bijsnijden’</a:t>
              </a:r>
              <a:r>
                <a:rPr kumimoji="0" lang="nl-NL" sz="1000" b="0" i="0" u="none" strike="noStrike" kern="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 Schaal met de bolletjes de afbeelding en met de hoekjes het afbeeldingskader.</a:t>
              </a:r>
            </a:p>
          </p:txBody>
        </p:sp>
        <p:grpSp>
          <p:nvGrpSpPr>
            <p:cNvPr id="34" name="Groep 33">
              <a:extLst>
                <a:ext uri="{FF2B5EF4-FFF2-40B4-BE49-F238E27FC236}">
                  <a16:creationId xmlns:a16="http://schemas.microsoft.com/office/drawing/2014/main" id="{955622FD-8AC0-794E-85BF-9C9736BB066E}"/>
                </a:ext>
              </a:extLst>
            </p:cNvPr>
            <p:cNvGrpSpPr/>
            <p:nvPr userDrawn="1"/>
          </p:nvGrpSpPr>
          <p:grpSpPr>
            <a:xfrm>
              <a:off x="12598305" y="4769519"/>
              <a:ext cx="622283" cy="612919"/>
              <a:chOff x="12617641" y="3403239"/>
              <a:chExt cx="752963" cy="741634"/>
            </a:xfrm>
          </p:grpSpPr>
          <p:grpSp>
            <p:nvGrpSpPr>
              <p:cNvPr id="58" name="Groep 57">
                <a:extLst>
                  <a:ext uri="{FF2B5EF4-FFF2-40B4-BE49-F238E27FC236}">
                    <a16:creationId xmlns:a16="http://schemas.microsoft.com/office/drawing/2014/main" id="{E50DF4D3-B0E4-9B4C-A119-30F59E717208}"/>
                  </a:ext>
                </a:extLst>
              </p:cNvPr>
              <p:cNvGrpSpPr/>
              <p:nvPr userDrawn="1"/>
            </p:nvGrpSpPr>
            <p:grpSpPr>
              <a:xfrm>
                <a:off x="12771550" y="3403239"/>
                <a:ext cx="467156" cy="448491"/>
                <a:chOff x="12782177" y="3403239"/>
                <a:chExt cx="467156" cy="448491"/>
              </a:xfrm>
            </p:grpSpPr>
            <p:grpSp>
              <p:nvGrpSpPr>
                <p:cNvPr id="61" name="Groep 60">
                  <a:extLst>
                    <a:ext uri="{FF2B5EF4-FFF2-40B4-BE49-F238E27FC236}">
                      <a16:creationId xmlns:a16="http://schemas.microsoft.com/office/drawing/2014/main" id="{6BF05CC2-A875-CC4C-856F-0DFA114819C4}"/>
                    </a:ext>
                  </a:extLst>
                </p:cNvPr>
                <p:cNvGrpSpPr/>
                <p:nvPr userDrawn="1"/>
              </p:nvGrpSpPr>
              <p:grpSpPr>
                <a:xfrm>
                  <a:off x="12782177" y="3403239"/>
                  <a:ext cx="412972" cy="396132"/>
                  <a:chOff x="13554906" y="3320109"/>
                  <a:chExt cx="443912" cy="425811"/>
                </a:xfrm>
              </p:grpSpPr>
              <p:grpSp>
                <p:nvGrpSpPr>
                  <p:cNvPr id="68" name="Groep 67">
                    <a:extLst>
                      <a:ext uri="{FF2B5EF4-FFF2-40B4-BE49-F238E27FC236}">
                        <a16:creationId xmlns:a16="http://schemas.microsoft.com/office/drawing/2014/main" id="{9F88DF4F-3BDA-4645-A9BC-322DA6C40C38}"/>
                      </a:ext>
                    </a:extLst>
                  </p:cNvPr>
                  <p:cNvGrpSpPr/>
                  <p:nvPr userDrawn="1"/>
                </p:nvGrpSpPr>
                <p:grpSpPr>
                  <a:xfrm>
                    <a:off x="13554906" y="3320109"/>
                    <a:ext cx="443912" cy="425811"/>
                    <a:chOff x="12909684" y="1276143"/>
                    <a:chExt cx="443912" cy="425811"/>
                  </a:xfrm>
                </p:grpSpPr>
                <p:sp>
                  <p:nvSpPr>
                    <p:cNvPr id="71" name="Rechthoek 70">
                      <a:extLst>
                        <a:ext uri="{FF2B5EF4-FFF2-40B4-BE49-F238E27FC236}">
                          <a16:creationId xmlns:a16="http://schemas.microsoft.com/office/drawing/2014/main" id="{25EFDBC6-FAA2-574B-A3CD-AFE24C0A86CE}"/>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2" name="Rechthoek 71">
                      <a:extLst>
                        <a:ext uri="{FF2B5EF4-FFF2-40B4-BE49-F238E27FC236}">
                          <a16:creationId xmlns:a16="http://schemas.microsoft.com/office/drawing/2014/main" id="{FA50BB51-9806-A24B-873D-F1A76326D17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73" name="Ovaal 72">
                      <a:extLst>
                        <a:ext uri="{FF2B5EF4-FFF2-40B4-BE49-F238E27FC236}">
                          <a16:creationId xmlns:a16="http://schemas.microsoft.com/office/drawing/2014/main" id="{A33E0016-3CB5-EC43-AAF6-66B46CEE3D13}"/>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pic>
                <p:nvPicPr>
                  <p:cNvPr id="69" name="Afbeelding 68">
                    <a:extLst>
                      <a:ext uri="{FF2B5EF4-FFF2-40B4-BE49-F238E27FC236}">
                        <a16:creationId xmlns:a16="http://schemas.microsoft.com/office/drawing/2014/main" id="{CB2E2DF4-0410-CD44-91DD-150A246944A0}"/>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70" name="Afbeelding 69">
                    <a:extLst>
                      <a:ext uri="{FF2B5EF4-FFF2-40B4-BE49-F238E27FC236}">
                        <a16:creationId xmlns:a16="http://schemas.microsoft.com/office/drawing/2014/main" id="{107DE3CC-BCE2-4247-9742-977493F14392}"/>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2" name="Groep 61">
                  <a:extLst>
                    <a:ext uri="{FF2B5EF4-FFF2-40B4-BE49-F238E27FC236}">
                      <a16:creationId xmlns:a16="http://schemas.microsoft.com/office/drawing/2014/main" id="{8A1DCF8F-9DDF-CA46-9FD8-090B2969B7F7}"/>
                    </a:ext>
                  </a:extLst>
                </p:cNvPr>
                <p:cNvGrpSpPr/>
                <p:nvPr userDrawn="1"/>
              </p:nvGrpSpPr>
              <p:grpSpPr>
                <a:xfrm>
                  <a:off x="13103513" y="3705268"/>
                  <a:ext cx="145820" cy="146462"/>
                  <a:chOff x="13096169" y="3602278"/>
                  <a:chExt cx="145820" cy="146462"/>
                </a:xfrm>
              </p:grpSpPr>
              <p:sp>
                <p:nvSpPr>
                  <p:cNvPr id="66" name="Rechthoek 65">
                    <a:extLst>
                      <a:ext uri="{FF2B5EF4-FFF2-40B4-BE49-F238E27FC236}">
                        <a16:creationId xmlns:a16="http://schemas.microsoft.com/office/drawing/2014/main" id="{D4404DAD-28CA-EB4B-9638-D0E326DE789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7" name="Rechthoek 66">
                    <a:extLst>
                      <a:ext uri="{FF2B5EF4-FFF2-40B4-BE49-F238E27FC236}">
                        <a16:creationId xmlns:a16="http://schemas.microsoft.com/office/drawing/2014/main" id="{5A2F81BD-111A-FB4D-944E-5701EA12111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63" name="Groep 62">
                  <a:extLst>
                    <a:ext uri="{FF2B5EF4-FFF2-40B4-BE49-F238E27FC236}">
                      <a16:creationId xmlns:a16="http://schemas.microsoft.com/office/drawing/2014/main" id="{A12C836E-1715-624A-A0A7-FA2E7B4E37D7}"/>
                    </a:ext>
                  </a:extLst>
                </p:cNvPr>
                <p:cNvGrpSpPr/>
                <p:nvPr userDrawn="1"/>
              </p:nvGrpSpPr>
              <p:grpSpPr>
                <a:xfrm rot="10800000">
                  <a:off x="13061402" y="3665637"/>
                  <a:ext cx="145820" cy="146462"/>
                  <a:chOff x="13096169" y="3602278"/>
                  <a:chExt cx="145820" cy="146462"/>
                </a:xfrm>
              </p:grpSpPr>
              <p:sp>
                <p:nvSpPr>
                  <p:cNvPr id="64" name="Rechthoek 63">
                    <a:extLst>
                      <a:ext uri="{FF2B5EF4-FFF2-40B4-BE49-F238E27FC236}">
                        <a16:creationId xmlns:a16="http://schemas.microsoft.com/office/drawing/2014/main" id="{5B036844-CA37-1C42-A97B-6E3FA11787D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65" name="Rechthoek 64">
                    <a:extLst>
                      <a:ext uri="{FF2B5EF4-FFF2-40B4-BE49-F238E27FC236}">
                        <a16:creationId xmlns:a16="http://schemas.microsoft.com/office/drawing/2014/main" id="{FA51827E-E0A7-0F45-B3FE-8A03320FEDD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sp>
            <p:nvSpPr>
              <p:cNvPr id="59" name="Rechthoek 58">
                <a:extLst>
                  <a:ext uri="{FF2B5EF4-FFF2-40B4-BE49-F238E27FC236}">
                    <a16:creationId xmlns:a16="http://schemas.microsoft.com/office/drawing/2014/main" id="{9E839C3A-EF43-E747-9259-5102E92C929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mn-lt"/>
                    <a:ea typeface="Open Sans" panose="020B0606030504020204" pitchFamily="34" charset="0"/>
                    <a:cs typeface="Open Sans" panose="020B0606030504020204" pitchFamily="34" charset="0"/>
                  </a:rPr>
                  <a:t>Bijsnijden</a:t>
                </a:r>
              </a:p>
            </p:txBody>
          </p:sp>
          <p:sp>
            <p:nvSpPr>
              <p:cNvPr id="60" name="Gelijkbenige driehoek 78">
                <a:extLst>
                  <a:ext uri="{FF2B5EF4-FFF2-40B4-BE49-F238E27FC236}">
                    <a16:creationId xmlns:a16="http://schemas.microsoft.com/office/drawing/2014/main" id="{39433420-C418-0D48-BFFE-241AACEE057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35" name="Rechthoek 34">
              <a:extLst>
                <a:ext uri="{FF2B5EF4-FFF2-40B4-BE49-F238E27FC236}">
                  <a16:creationId xmlns:a16="http://schemas.microsoft.com/office/drawing/2014/main" id="{4B69B8FC-14B1-064A-B078-5C991DCD6C73}"/>
                </a:ext>
              </a:extLst>
            </p:cNvPr>
            <p:cNvSpPr/>
            <p:nvPr userDrawn="1"/>
          </p:nvSpPr>
          <p:spPr>
            <a:xfrm>
              <a:off x="12690104" y="3112347"/>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mn-lt"/>
                <a:ea typeface="Open Sans" panose="020B0606030504020204" pitchFamily="34" charset="0"/>
                <a:cs typeface="Open Sans" panose="020B0606030504020204" pitchFamily="34" charset="0"/>
              </a:endParaRPr>
            </a:p>
          </p:txBody>
        </p:sp>
        <p:grpSp>
          <p:nvGrpSpPr>
            <p:cNvPr id="36" name="Groep 35">
              <a:extLst>
                <a:ext uri="{FF2B5EF4-FFF2-40B4-BE49-F238E27FC236}">
                  <a16:creationId xmlns:a16="http://schemas.microsoft.com/office/drawing/2014/main" id="{DFB1951F-836C-314B-BBFC-D2852774D10E}"/>
                </a:ext>
              </a:extLst>
            </p:cNvPr>
            <p:cNvGrpSpPr/>
            <p:nvPr userDrawn="1"/>
          </p:nvGrpSpPr>
          <p:grpSpPr>
            <a:xfrm>
              <a:off x="13521121" y="3391865"/>
              <a:ext cx="1222990" cy="563933"/>
              <a:chOff x="-2485819" y="3399207"/>
              <a:chExt cx="1222990" cy="563933"/>
            </a:xfrm>
          </p:grpSpPr>
          <p:sp>
            <p:nvSpPr>
              <p:cNvPr id="37" name="Rechthoek 36">
                <a:extLst>
                  <a:ext uri="{FF2B5EF4-FFF2-40B4-BE49-F238E27FC236}">
                    <a16:creationId xmlns:a16="http://schemas.microsoft.com/office/drawing/2014/main" id="{FDACBF4F-18C3-DB47-9C58-52170334622E}"/>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38" name="Rechthoek 37">
                <a:extLst>
                  <a:ext uri="{FF2B5EF4-FFF2-40B4-BE49-F238E27FC236}">
                    <a16:creationId xmlns:a16="http://schemas.microsoft.com/office/drawing/2014/main" id="{85DC9342-C73E-D449-BC53-51E1E6473466}"/>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nvGrpSpPr>
              <p:cNvPr id="39" name="Groep 38">
                <a:extLst>
                  <a:ext uri="{FF2B5EF4-FFF2-40B4-BE49-F238E27FC236}">
                    <a16:creationId xmlns:a16="http://schemas.microsoft.com/office/drawing/2014/main" id="{C0A09CC7-FA70-8147-86BA-1EC4132E6651}"/>
                  </a:ext>
                </a:extLst>
              </p:cNvPr>
              <p:cNvGrpSpPr/>
              <p:nvPr userDrawn="1"/>
            </p:nvGrpSpPr>
            <p:grpSpPr>
              <a:xfrm>
                <a:off x="-2403869" y="3460544"/>
                <a:ext cx="155951" cy="131922"/>
                <a:chOff x="12968836" y="3354170"/>
                <a:chExt cx="404806" cy="342433"/>
              </a:xfrm>
            </p:grpSpPr>
            <p:sp>
              <p:nvSpPr>
                <p:cNvPr id="52" name="Rechthoek: afgeronde hoeken 61">
                  <a:extLst>
                    <a:ext uri="{FF2B5EF4-FFF2-40B4-BE49-F238E27FC236}">
                      <a16:creationId xmlns:a16="http://schemas.microsoft.com/office/drawing/2014/main" id="{FAA9CC7A-AFF3-6B4F-A36C-AD781FFD9070}"/>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53" name="Rechthoek 52">
                  <a:extLst>
                    <a:ext uri="{FF2B5EF4-FFF2-40B4-BE49-F238E27FC236}">
                      <a16:creationId xmlns:a16="http://schemas.microsoft.com/office/drawing/2014/main" id="{9CD867C9-B1D2-844C-8AE7-0AECB3D28D7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4" name="Rechthoek 53">
                  <a:extLst>
                    <a:ext uri="{FF2B5EF4-FFF2-40B4-BE49-F238E27FC236}">
                      <a16:creationId xmlns:a16="http://schemas.microsoft.com/office/drawing/2014/main" id="{D720D673-8709-164C-8C47-71B4E4697CD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5" name="Rechthoek 54">
                  <a:extLst>
                    <a:ext uri="{FF2B5EF4-FFF2-40B4-BE49-F238E27FC236}">
                      <a16:creationId xmlns:a16="http://schemas.microsoft.com/office/drawing/2014/main" id="{192F3F78-321C-AD48-9BFA-78C38F546DC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6" name="Rechthoek 55">
                  <a:extLst>
                    <a:ext uri="{FF2B5EF4-FFF2-40B4-BE49-F238E27FC236}">
                      <a16:creationId xmlns:a16="http://schemas.microsoft.com/office/drawing/2014/main" id="{0A758BAE-7696-934C-8F8E-F8A85F3EA8A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7" name="Rechthoek 56">
                  <a:extLst>
                    <a:ext uri="{FF2B5EF4-FFF2-40B4-BE49-F238E27FC236}">
                      <a16:creationId xmlns:a16="http://schemas.microsoft.com/office/drawing/2014/main" id="{FBFE49FE-A4A2-A547-AD55-D504707727D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grpSp>
            <p:nvGrpSpPr>
              <p:cNvPr id="40" name="Groep 39">
                <a:extLst>
                  <a:ext uri="{FF2B5EF4-FFF2-40B4-BE49-F238E27FC236}">
                    <a16:creationId xmlns:a16="http://schemas.microsoft.com/office/drawing/2014/main" id="{DB6D765A-773C-8840-964B-F684CA4E9F5A}"/>
                  </a:ext>
                </a:extLst>
              </p:cNvPr>
              <p:cNvGrpSpPr/>
              <p:nvPr userDrawn="1"/>
            </p:nvGrpSpPr>
            <p:grpSpPr>
              <a:xfrm>
                <a:off x="-2423424" y="3690208"/>
                <a:ext cx="166739" cy="218963"/>
                <a:chOff x="12940828" y="3950597"/>
                <a:chExt cx="432813" cy="568367"/>
              </a:xfrm>
            </p:grpSpPr>
            <p:grpSp>
              <p:nvGrpSpPr>
                <p:cNvPr id="44" name="Groep 43">
                  <a:extLst>
                    <a:ext uri="{FF2B5EF4-FFF2-40B4-BE49-F238E27FC236}">
                      <a16:creationId xmlns:a16="http://schemas.microsoft.com/office/drawing/2014/main" id="{600F5E9F-B33D-8A48-AC68-58B0978314AB}"/>
                    </a:ext>
                  </a:extLst>
                </p:cNvPr>
                <p:cNvGrpSpPr/>
                <p:nvPr userDrawn="1"/>
              </p:nvGrpSpPr>
              <p:grpSpPr>
                <a:xfrm>
                  <a:off x="13000382" y="4006891"/>
                  <a:ext cx="373259" cy="315747"/>
                  <a:chOff x="12968836" y="3354170"/>
                  <a:chExt cx="404806" cy="342433"/>
                </a:xfrm>
              </p:grpSpPr>
              <p:sp>
                <p:nvSpPr>
                  <p:cNvPr id="46" name="Rechthoek: afgeronde hoeken 55">
                    <a:extLst>
                      <a:ext uri="{FF2B5EF4-FFF2-40B4-BE49-F238E27FC236}">
                        <a16:creationId xmlns:a16="http://schemas.microsoft.com/office/drawing/2014/main" id="{B6C91818-E673-D04B-83AD-BAFCAC53E77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mn-lt"/>
                      <a:ea typeface="Open Sans" panose="020B0606030504020204" pitchFamily="34" charset="0"/>
                      <a:cs typeface="Open Sans" panose="020B0606030504020204" pitchFamily="34" charset="0"/>
                    </a:endParaRPr>
                  </a:p>
                </p:txBody>
              </p:sp>
              <p:sp>
                <p:nvSpPr>
                  <p:cNvPr id="47" name="Rechthoek 46">
                    <a:extLst>
                      <a:ext uri="{FF2B5EF4-FFF2-40B4-BE49-F238E27FC236}">
                        <a16:creationId xmlns:a16="http://schemas.microsoft.com/office/drawing/2014/main" id="{5C1DC38F-40DC-2441-8A22-C3A7379C07E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8" name="Rechthoek 47">
                    <a:extLst>
                      <a:ext uri="{FF2B5EF4-FFF2-40B4-BE49-F238E27FC236}">
                        <a16:creationId xmlns:a16="http://schemas.microsoft.com/office/drawing/2014/main" id="{F3E8157D-24B0-A54F-B14F-1A57A7A55C5B}"/>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49" name="Rechthoek 48">
                    <a:extLst>
                      <a:ext uri="{FF2B5EF4-FFF2-40B4-BE49-F238E27FC236}">
                        <a16:creationId xmlns:a16="http://schemas.microsoft.com/office/drawing/2014/main" id="{14C6BE64-B408-A342-AB30-794A130E3E1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0" name="Rechthoek 49">
                    <a:extLst>
                      <a:ext uri="{FF2B5EF4-FFF2-40B4-BE49-F238E27FC236}">
                        <a16:creationId xmlns:a16="http://schemas.microsoft.com/office/drawing/2014/main" id="{FBF3C861-13CA-794B-9566-43E65AF00C8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sp>
                <p:nvSpPr>
                  <p:cNvPr id="51" name="Rechthoek 50">
                    <a:extLst>
                      <a:ext uri="{FF2B5EF4-FFF2-40B4-BE49-F238E27FC236}">
                        <a16:creationId xmlns:a16="http://schemas.microsoft.com/office/drawing/2014/main" id="{F400D936-24E9-9742-B535-B89BB0E1325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mn-lt"/>
                      <a:ea typeface="Open Sans" panose="020B0606030504020204" pitchFamily="34" charset="0"/>
                      <a:cs typeface="Open Sans" panose="020B0606030504020204" pitchFamily="34" charset="0"/>
                    </a:endParaRPr>
                  </a:p>
                </p:txBody>
              </p:sp>
            </p:grpSp>
            <p:sp>
              <p:nvSpPr>
                <p:cNvPr id="45" name="Boog 44">
                  <a:extLst>
                    <a:ext uri="{FF2B5EF4-FFF2-40B4-BE49-F238E27FC236}">
                      <a16:creationId xmlns:a16="http://schemas.microsoft.com/office/drawing/2014/main" id="{4E8B56E7-298A-4841-A3A8-A79E6D48AAA3}"/>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mn-lt"/>
                    <a:ea typeface="Open Sans" panose="020B0606030504020204" pitchFamily="34" charset="0"/>
                    <a:cs typeface="Open Sans" panose="020B0606030504020204" pitchFamily="34" charset="0"/>
                  </a:endParaRPr>
                </a:p>
              </p:txBody>
            </p:sp>
          </p:grpSp>
          <p:sp>
            <p:nvSpPr>
              <p:cNvPr id="41" name="Tekstvak 40">
                <a:extLst>
                  <a:ext uri="{FF2B5EF4-FFF2-40B4-BE49-F238E27FC236}">
                    <a16:creationId xmlns:a16="http://schemas.microsoft.com/office/drawing/2014/main" id="{4D670887-2CD1-5A40-A89E-E7CDC624FA17}"/>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Indeling</a:t>
                </a:r>
              </a:p>
            </p:txBody>
          </p:sp>
          <p:sp>
            <p:nvSpPr>
              <p:cNvPr id="42" name="Tekstvak 41">
                <a:extLst>
                  <a:ext uri="{FF2B5EF4-FFF2-40B4-BE49-F238E27FC236}">
                    <a16:creationId xmlns:a16="http://schemas.microsoft.com/office/drawing/2014/main" id="{6A4866B4-E121-B941-8F35-E7340D271F2D}"/>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mn-lt"/>
                    <a:ea typeface="Open Sans" panose="020B0606030504020204" pitchFamily="34" charset="0"/>
                    <a:cs typeface="Open Sans" panose="020B0606030504020204" pitchFamily="34" charset="0"/>
                  </a:rPr>
                  <a:t>Dia Herstellen</a:t>
                </a:r>
              </a:p>
            </p:txBody>
          </p:sp>
          <p:sp>
            <p:nvSpPr>
              <p:cNvPr id="43" name="Vrije vorm: vorm 52">
                <a:extLst>
                  <a:ext uri="{FF2B5EF4-FFF2-40B4-BE49-F238E27FC236}">
                    <a16:creationId xmlns:a16="http://schemas.microsoft.com/office/drawing/2014/main" id="{6D056337-ED45-B046-84D7-EBA0FA05329E}"/>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mn-lt"/>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41878844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ideo">
    <p:bg>
      <p:bgPr>
        <a:solidFill>
          <a:schemeClr val="bg1"/>
        </a:solidFill>
        <a:effectLst/>
      </p:bgPr>
    </p:bg>
    <p:spTree>
      <p:nvGrpSpPr>
        <p:cNvPr id="1" name=""/>
        <p:cNvGrpSpPr/>
        <p:nvPr/>
      </p:nvGrpSpPr>
      <p:grpSpPr>
        <a:xfrm>
          <a:off x="0" y="0"/>
          <a:ext cx="0" cy="0"/>
          <a:chOff x="0" y="0"/>
          <a:chExt cx="0" cy="0"/>
        </a:xfrm>
      </p:grpSpPr>
      <p:sp>
        <p:nvSpPr>
          <p:cNvPr id="14" name="Tijdelijke aanduiding voor media 2">
            <a:extLst>
              <a:ext uri="{FF2B5EF4-FFF2-40B4-BE49-F238E27FC236}">
                <a16:creationId xmlns:a16="http://schemas.microsoft.com/office/drawing/2014/main" id="{41F8DD1D-A661-B04E-A7BA-25B6E5107C38}"/>
              </a:ext>
            </a:extLst>
          </p:cNvPr>
          <p:cNvSpPr>
            <a:spLocks noGrp="1"/>
          </p:cNvSpPr>
          <p:nvPr>
            <p:ph type="media" sz="quarter" idx="10"/>
          </p:nvPr>
        </p:nvSpPr>
        <p:spPr>
          <a:xfrm>
            <a:off x="0" y="0"/>
            <a:ext cx="12192000" cy="6858000"/>
          </a:xfrm>
          <a:solidFill>
            <a:schemeClr val="accent1"/>
          </a:solidFill>
        </p:spPr>
        <p:txBody>
          <a:bodyPr anchor="ctr">
            <a:normAutofit/>
          </a:bodyPr>
          <a:lstStyle>
            <a:lvl1pPr algn="ctr">
              <a:defRPr sz="1200">
                <a:solidFill>
                  <a:schemeClr val="bg1"/>
                </a:solidFill>
              </a:defRPr>
            </a:lvl1pPr>
          </a:lstStyle>
          <a:p>
            <a:endParaRPr lang="en-GB"/>
          </a:p>
        </p:txBody>
      </p:sp>
      <p:sp>
        <p:nvSpPr>
          <p:cNvPr id="3" name="Rechthoek 2">
            <a:extLst>
              <a:ext uri="{FF2B5EF4-FFF2-40B4-BE49-F238E27FC236}">
                <a16:creationId xmlns:a16="http://schemas.microsoft.com/office/drawing/2014/main" id="{DB075FE7-ABAD-7144-9D31-F3E0ADA0C54C}"/>
              </a:ext>
            </a:extLst>
          </p:cNvPr>
          <p:cNvSpPr/>
          <p:nvPr userDrawn="1"/>
        </p:nvSpPr>
        <p:spPr>
          <a:xfrm>
            <a:off x="12336480" y="0"/>
            <a:ext cx="3593091" cy="5930021"/>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44000" rIns="0" bIns="144000" numCol="1" spcCol="0" rtlCol="0" fromWordArt="0" anchor="t" anchorCtr="0" forceAA="0" compatLnSpc="1">
            <a:prstTxWarp prst="textNoShape">
              <a:avLst/>
            </a:prstTxWarp>
            <a:noAutofit/>
          </a:bodyPr>
          <a:lstStyle/>
          <a:p>
            <a:pPr algn="ctr">
              <a:lnSpc>
                <a:spcPct val="90000"/>
              </a:lnSpc>
              <a:spcBef>
                <a:spcPts val="600"/>
              </a:spcBef>
              <a:spcAft>
                <a:spcPts val="600"/>
              </a:spcAft>
            </a:pPr>
            <a:r>
              <a:rPr lang="nl-NL" sz="1400" b="1" i="0" cap="all" baseline="0" noProof="0">
                <a:solidFill>
                  <a:schemeClr val="tx1"/>
                </a:solidFill>
                <a:latin typeface="+mj-lt"/>
                <a:ea typeface="Verdana" panose="020B0604030504040204" pitchFamily="34" charset="0"/>
                <a:cs typeface="Verdana" panose="020B0604030504040204" pitchFamily="34" charset="0"/>
              </a:rPr>
              <a:t>VIDEO invoegen/opmaken</a:t>
            </a:r>
          </a:p>
        </p:txBody>
      </p:sp>
      <p:sp>
        <p:nvSpPr>
          <p:cNvPr id="4" name="Ovaal 3">
            <a:extLst>
              <a:ext uri="{FF2B5EF4-FFF2-40B4-BE49-F238E27FC236}">
                <a16:creationId xmlns:a16="http://schemas.microsoft.com/office/drawing/2014/main" id="{72DF11CB-24F6-2440-BF2E-A302405A783C}"/>
              </a:ext>
            </a:extLst>
          </p:cNvPr>
          <p:cNvSpPr/>
          <p:nvPr userDrawn="1"/>
        </p:nvSpPr>
        <p:spPr>
          <a:xfrm>
            <a:off x="12519058" y="465325"/>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j-lt"/>
                <a:cs typeface="Calibri" panose="020F0502020204030204" pitchFamily="34" charset="0"/>
              </a:rPr>
              <a:t>1</a:t>
            </a:r>
          </a:p>
        </p:txBody>
      </p:sp>
      <p:sp>
        <p:nvSpPr>
          <p:cNvPr id="5" name="Rechthoek 4">
            <a:extLst>
              <a:ext uri="{FF2B5EF4-FFF2-40B4-BE49-F238E27FC236}">
                <a16:creationId xmlns:a16="http://schemas.microsoft.com/office/drawing/2014/main" id="{CA1D2525-A3B9-ED49-A690-533A6CBAC08E}"/>
              </a:ext>
            </a:extLst>
          </p:cNvPr>
          <p:cNvSpPr/>
          <p:nvPr userDrawn="1"/>
        </p:nvSpPr>
        <p:spPr>
          <a:xfrm>
            <a:off x="12803230" y="465325"/>
            <a:ext cx="3126340"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mn-lt"/>
                <a:ea typeface="Verdana" panose="020B0604030504040204" pitchFamily="34" charset="0"/>
                <a:cs typeface="Verdana" panose="020B0604030504040204" pitchFamily="34" charset="0"/>
              </a:rPr>
              <a:t>Wanneer nodig, verwijder de bestaande video d.m.v. de </a:t>
            </a:r>
            <a:r>
              <a:rPr kumimoji="0" lang="nl-NL" sz="1100" b="1" i="0" u="none" strike="noStrike" kern="0" cap="none" spc="0" normalizeH="0" baseline="0" noProof="0" dirty="0">
                <a:ln>
                  <a:noFill/>
                </a:ln>
                <a:solidFill>
                  <a:schemeClr val="tx1"/>
                </a:solidFill>
                <a:effectLst/>
                <a:uLnTx/>
                <a:uFillTx/>
                <a:latin typeface="+mn-lt"/>
                <a:ea typeface="Verdana" panose="020B0604030504040204" pitchFamily="34" charset="0"/>
                <a:cs typeface="Verdana" panose="020B0604030504040204" pitchFamily="34" charset="0"/>
              </a:rPr>
              <a:t>‘Backspace toets’</a:t>
            </a:r>
            <a:r>
              <a:rPr kumimoji="0" lang="nl-NL" sz="1100" b="0" i="0" u="none" strike="noStrike" kern="0" cap="none" spc="0" normalizeH="0" baseline="0" noProof="0" dirty="0">
                <a:ln>
                  <a:noFill/>
                </a:ln>
                <a:solidFill>
                  <a:schemeClr val="tx1"/>
                </a:solidFill>
                <a:effectLst/>
                <a:uLnTx/>
                <a:uFillTx/>
                <a:latin typeface="+mn-lt"/>
                <a:ea typeface="Verdana" panose="020B0604030504040204" pitchFamily="34" charset="0"/>
                <a:cs typeface="Verdana" panose="020B0604030504040204" pitchFamily="34" charset="0"/>
              </a:rPr>
              <a:t>. Klik op het pictogram om een nieuwe video in te voegen </a:t>
            </a:r>
            <a:r>
              <a:rPr kumimoji="0" lang="nl-NL" sz="1100" b="0" i="1" u="none" strike="noStrike" kern="0" cap="none" spc="0" normalizeH="0" baseline="0" noProof="0" dirty="0">
                <a:ln>
                  <a:noFill/>
                </a:ln>
                <a:solidFill>
                  <a:schemeClr val="tx1"/>
                </a:solidFill>
                <a:effectLst/>
                <a:uLnTx/>
                <a:uFillTx/>
                <a:latin typeface="+mn-lt"/>
                <a:ea typeface="Verdana" panose="020B0604030504040204" pitchFamily="34" charset="0"/>
                <a:cs typeface="Verdana" panose="020B0604030504040204" pitchFamily="34" charset="0"/>
              </a:rPr>
              <a:t>(zie onderstaand </a:t>
            </a:r>
            <a:r>
              <a:rPr kumimoji="0" lang="nl-NL" sz="1100" b="0" i="1" u="none" strike="noStrike" kern="0" cap="none" spc="0" normalizeH="0" baseline="0" noProof="0" dirty="0" err="1">
                <a:ln>
                  <a:noFill/>
                </a:ln>
                <a:solidFill>
                  <a:schemeClr val="tx1"/>
                </a:solidFill>
                <a:effectLst/>
                <a:uLnTx/>
                <a:uFillTx/>
                <a:latin typeface="+mn-lt"/>
                <a:ea typeface="Verdana" panose="020B0604030504040204" pitchFamily="34" charset="0"/>
                <a:cs typeface="Verdana" panose="020B0604030504040204" pitchFamily="34" charset="0"/>
              </a:rPr>
              <a:t>vb</a:t>
            </a:r>
            <a:r>
              <a:rPr kumimoji="0" lang="nl-NL" sz="1100" b="0" i="1" u="none" strike="noStrike" kern="0" cap="none" spc="0" normalizeH="0" baseline="0" noProof="0" dirty="0">
                <a:ln>
                  <a:noFill/>
                </a:ln>
                <a:solidFill>
                  <a:schemeClr val="tx1"/>
                </a:solidFill>
                <a:effectLst/>
                <a:uLnTx/>
                <a:uFillTx/>
                <a:latin typeface="+mn-lt"/>
                <a:ea typeface="Verdana" panose="020B0604030504040204" pitchFamily="34" charset="0"/>
                <a:cs typeface="Verdana" panose="020B0604030504040204" pitchFamily="34" charset="0"/>
              </a:rPr>
              <a:t>)</a:t>
            </a:r>
            <a:r>
              <a:rPr kumimoji="0" lang="nl-NL" sz="1100" b="0" i="0" u="none" strike="noStrike" kern="0" cap="none" spc="0" normalizeH="0" baseline="0" noProof="0" dirty="0">
                <a:ln>
                  <a:noFill/>
                </a:ln>
                <a:solidFill>
                  <a:schemeClr val="tx1"/>
                </a:solidFill>
                <a:effectLst/>
                <a:uLnTx/>
                <a:uFillTx/>
                <a:latin typeface="+mn-lt"/>
                <a:ea typeface="Verdana" panose="020B0604030504040204" pitchFamily="34" charset="0"/>
                <a:cs typeface="Verdana" panose="020B0604030504040204" pitchFamily="34" charset="0"/>
              </a:rPr>
              <a:t>.</a:t>
            </a:r>
          </a:p>
        </p:txBody>
      </p:sp>
      <p:sp>
        <p:nvSpPr>
          <p:cNvPr id="6" name="Ovaal 5">
            <a:extLst>
              <a:ext uri="{FF2B5EF4-FFF2-40B4-BE49-F238E27FC236}">
                <a16:creationId xmlns:a16="http://schemas.microsoft.com/office/drawing/2014/main" id="{8CC38C43-ACBC-B54B-B1B9-CA742B7804D6}"/>
              </a:ext>
            </a:extLst>
          </p:cNvPr>
          <p:cNvSpPr/>
          <p:nvPr userDrawn="1"/>
        </p:nvSpPr>
        <p:spPr>
          <a:xfrm>
            <a:off x="12519058" y="1729710"/>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j-lt"/>
                <a:cs typeface="Calibri" panose="020F0502020204030204" pitchFamily="34" charset="0"/>
              </a:rPr>
              <a:t>2</a:t>
            </a:r>
          </a:p>
        </p:txBody>
      </p:sp>
      <p:sp>
        <p:nvSpPr>
          <p:cNvPr id="7" name="Rechthoek 6">
            <a:extLst>
              <a:ext uri="{FF2B5EF4-FFF2-40B4-BE49-F238E27FC236}">
                <a16:creationId xmlns:a16="http://schemas.microsoft.com/office/drawing/2014/main" id="{8221FA02-6CDC-CE41-A8BC-6F163A7A0E34}"/>
              </a:ext>
            </a:extLst>
          </p:cNvPr>
          <p:cNvSpPr/>
          <p:nvPr userDrawn="1"/>
        </p:nvSpPr>
        <p:spPr>
          <a:xfrm>
            <a:off x="12803230" y="1729711"/>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Selecteer de gewenste video</a:t>
            </a:r>
            <a:br>
              <a:rPr kumimoji="0" lang="nl-NL" sz="1100" b="0"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br>
            <a:r>
              <a:rPr kumimoji="0" lang="nl-NL" sz="1100" b="0"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en klik op </a:t>
            </a:r>
            <a:r>
              <a:rPr kumimoji="0" lang="nl-NL" sz="1100" b="1"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‘Invoegen’</a:t>
            </a:r>
            <a:r>
              <a:rPr kumimoji="0" lang="nl-NL" sz="1100" b="0"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a:t>
            </a:r>
          </a:p>
        </p:txBody>
      </p:sp>
      <p:grpSp>
        <p:nvGrpSpPr>
          <p:cNvPr id="8" name="Groep 7">
            <a:extLst>
              <a:ext uri="{FF2B5EF4-FFF2-40B4-BE49-F238E27FC236}">
                <a16:creationId xmlns:a16="http://schemas.microsoft.com/office/drawing/2014/main" id="{2E2CA27A-A1DC-374F-AD91-2A0A003AD913}"/>
              </a:ext>
            </a:extLst>
          </p:cNvPr>
          <p:cNvGrpSpPr/>
          <p:nvPr userDrawn="1"/>
        </p:nvGrpSpPr>
        <p:grpSpPr>
          <a:xfrm>
            <a:off x="12811326" y="2164286"/>
            <a:ext cx="825500" cy="209550"/>
            <a:chOff x="13504624" y="2482850"/>
            <a:chExt cx="825500" cy="209550"/>
          </a:xfrm>
        </p:grpSpPr>
        <p:sp>
          <p:nvSpPr>
            <p:cNvPr id="9" name="Rechthoek 8">
              <a:extLst>
                <a:ext uri="{FF2B5EF4-FFF2-40B4-BE49-F238E27FC236}">
                  <a16:creationId xmlns:a16="http://schemas.microsoft.com/office/drawing/2014/main" id="{2B8C2826-ACE6-CC41-BC5B-68B28671A64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chemeClr val="tx1"/>
                  </a:solidFill>
                  <a:latin typeface="Calibri" panose="020F0502020204030204" pitchFamily="34" charset="0"/>
                  <a:cs typeface="Calibri" panose="020F0502020204030204" pitchFamily="34" charset="0"/>
                </a:rPr>
                <a:t>Invoegen</a:t>
              </a:r>
            </a:p>
          </p:txBody>
        </p:sp>
        <p:cxnSp>
          <p:nvCxnSpPr>
            <p:cNvPr id="10" name="Rechte verbindingslijn 9">
              <a:extLst>
                <a:ext uri="{FF2B5EF4-FFF2-40B4-BE49-F238E27FC236}">
                  <a16:creationId xmlns:a16="http://schemas.microsoft.com/office/drawing/2014/main" id="{21871DA8-C1A9-3740-B82C-9D464613492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 name="Gelijkbenige driehoek 98">
              <a:extLst>
                <a:ext uri="{FF2B5EF4-FFF2-40B4-BE49-F238E27FC236}">
                  <a16:creationId xmlns:a16="http://schemas.microsoft.com/office/drawing/2014/main" id="{2DC28230-41DD-3445-9B95-71D0C5ACB60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latin typeface="Calibri" panose="020F0502020204030204" pitchFamily="34" charset="0"/>
                <a:cs typeface="Calibri" panose="020F0502020204030204" pitchFamily="34" charset="0"/>
              </a:endParaRPr>
            </a:p>
          </p:txBody>
        </p:sp>
      </p:grpSp>
      <p:sp>
        <p:nvSpPr>
          <p:cNvPr id="12" name="Ovaal 11">
            <a:extLst>
              <a:ext uri="{FF2B5EF4-FFF2-40B4-BE49-F238E27FC236}">
                <a16:creationId xmlns:a16="http://schemas.microsoft.com/office/drawing/2014/main" id="{9F57754C-E5D8-E749-9D72-CC9B21CCA6AE}"/>
              </a:ext>
            </a:extLst>
          </p:cNvPr>
          <p:cNvSpPr/>
          <p:nvPr userDrawn="1"/>
        </p:nvSpPr>
        <p:spPr>
          <a:xfrm>
            <a:off x="12519058" y="2553360"/>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j-lt"/>
                <a:cs typeface="Calibri" panose="020F0502020204030204" pitchFamily="34" charset="0"/>
              </a:rPr>
              <a:t>3</a:t>
            </a:r>
          </a:p>
        </p:txBody>
      </p:sp>
      <p:sp>
        <p:nvSpPr>
          <p:cNvPr id="13" name="Rechthoek 12">
            <a:extLst>
              <a:ext uri="{FF2B5EF4-FFF2-40B4-BE49-F238E27FC236}">
                <a16:creationId xmlns:a16="http://schemas.microsoft.com/office/drawing/2014/main" id="{C4FDDF2D-9051-2F4E-AA2A-3E3741479FAF}"/>
              </a:ext>
            </a:extLst>
          </p:cNvPr>
          <p:cNvSpPr/>
          <p:nvPr userDrawn="1"/>
        </p:nvSpPr>
        <p:spPr>
          <a:xfrm>
            <a:off x="12803229" y="2553361"/>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Klik met de rechter muisknop op de miniatuurweergave van de dia aan de linkerkant van het scherm en kies </a:t>
            </a:r>
            <a:r>
              <a:rPr kumimoji="0" lang="nl-NL" sz="1100" b="1"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‘Dia herstellen’</a:t>
            </a:r>
            <a:r>
              <a:rPr kumimoji="0" lang="nl-NL" sz="1100" b="0"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a:t>
            </a:r>
          </a:p>
        </p:txBody>
      </p:sp>
      <p:sp>
        <p:nvSpPr>
          <p:cNvPr id="15" name="Ovaal 14">
            <a:extLst>
              <a:ext uri="{FF2B5EF4-FFF2-40B4-BE49-F238E27FC236}">
                <a16:creationId xmlns:a16="http://schemas.microsoft.com/office/drawing/2014/main" id="{7CED53AE-361D-DF44-B90E-0B6E74E1AC24}"/>
              </a:ext>
            </a:extLst>
          </p:cNvPr>
          <p:cNvSpPr/>
          <p:nvPr userDrawn="1"/>
        </p:nvSpPr>
        <p:spPr>
          <a:xfrm>
            <a:off x="12519058" y="4145790"/>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mj-lt"/>
                <a:cs typeface="Calibri" panose="020F0502020204030204" pitchFamily="34" charset="0"/>
              </a:rPr>
              <a:t>4</a:t>
            </a:r>
          </a:p>
        </p:txBody>
      </p:sp>
      <p:sp>
        <p:nvSpPr>
          <p:cNvPr id="16" name="Rechthoek 15">
            <a:extLst>
              <a:ext uri="{FF2B5EF4-FFF2-40B4-BE49-F238E27FC236}">
                <a16:creationId xmlns:a16="http://schemas.microsoft.com/office/drawing/2014/main" id="{8D502228-4C76-9549-B0E6-267A610037A6}"/>
              </a:ext>
            </a:extLst>
          </p:cNvPr>
          <p:cNvSpPr/>
          <p:nvPr userDrawn="1"/>
        </p:nvSpPr>
        <p:spPr>
          <a:xfrm>
            <a:off x="12803230" y="4145791"/>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Om de video te schalen of bij te snijden, ga naar de tab </a:t>
            </a:r>
            <a:r>
              <a:rPr kumimoji="0" lang="nl-NL" sz="1100" b="1"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‘Hulpmiddelen voor video’s - Opmaak’</a:t>
            </a:r>
            <a:r>
              <a:rPr kumimoji="0" lang="nl-NL" sz="1100" b="0"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 en klik op de knop </a:t>
            </a:r>
            <a:r>
              <a:rPr kumimoji="0" lang="nl-NL" sz="1100" b="1"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‘Bijsnijden’</a:t>
            </a:r>
            <a:r>
              <a:rPr kumimoji="0" lang="nl-NL" sz="1100" b="0" i="0" u="none" strike="noStrike" kern="0" cap="none" spc="0" normalizeH="0" baseline="0" noProof="0">
                <a:ln>
                  <a:noFill/>
                </a:ln>
                <a:solidFill>
                  <a:schemeClr val="tx1"/>
                </a:solidFill>
                <a:effectLst/>
                <a:uLnTx/>
                <a:uFillTx/>
                <a:latin typeface="+mn-lt"/>
                <a:ea typeface="Verdana" panose="020B0604030504040204" pitchFamily="34" charset="0"/>
                <a:cs typeface="Verdana" panose="020B0604030504040204" pitchFamily="34" charset="0"/>
              </a:rPr>
              <a:t>. Schaal met de bolletjes de afbeelding en met de hoekjes het afbeeldingskader.</a:t>
            </a:r>
          </a:p>
        </p:txBody>
      </p:sp>
      <p:grpSp>
        <p:nvGrpSpPr>
          <p:cNvPr id="17" name="Groep 16">
            <a:extLst>
              <a:ext uri="{FF2B5EF4-FFF2-40B4-BE49-F238E27FC236}">
                <a16:creationId xmlns:a16="http://schemas.microsoft.com/office/drawing/2014/main" id="{6F73AAA0-66E5-CC48-91EB-740461C50A12}"/>
              </a:ext>
            </a:extLst>
          </p:cNvPr>
          <p:cNvGrpSpPr/>
          <p:nvPr userDrawn="1"/>
        </p:nvGrpSpPr>
        <p:grpSpPr>
          <a:xfrm>
            <a:off x="12714351" y="5236168"/>
            <a:ext cx="622283" cy="612919"/>
            <a:chOff x="12617641" y="3403239"/>
            <a:chExt cx="752963" cy="741634"/>
          </a:xfrm>
        </p:grpSpPr>
        <p:grpSp>
          <p:nvGrpSpPr>
            <p:cNvPr id="18" name="Groep 17">
              <a:extLst>
                <a:ext uri="{FF2B5EF4-FFF2-40B4-BE49-F238E27FC236}">
                  <a16:creationId xmlns:a16="http://schemas.microsoft.com/office/drawing/2014/main" id="{0ACC4D29-F871-C542-8B2E-C29E04493D52}"/>
                </a:ext>
              </a:extLst>
            </p:cNvPr>
            <p:cNvGrpSpPr/>
            <p:nvPr userDrawn="1"/>
          </p:nvGrpSpPr>
          <p:grpSpPr>
            <a:xfrm>
              <a:off x="12771550" y="3403239"/>
              <a:ext cx="467156" cy="448491"/>
              <a:chOff x="12782177" y="3403239"/>
              <a:chExt cx="467156" cy="448491"/>
            </a:xfrm>
          </p:grpSpPr>
          <p:grpSp>
            <p:nvGrpSpPr>
              <p:cNvPr id="21" name="Groep 20">
                <a:extLst>
                  <a:ext uri="{FF2B5EF4-FFF2-40B4-BE49-F238E27FC236}">
                    <a16:creationId xmlns:a16="http://schemas.microsoft.com/office/drawing/2014/main" id="{C1AD7F96-128B-EF40-8B14-1A0B2FC6416D}"/>
                  </a:ext>
                </a:extLst>
              </p:cNvPr>
              <p:cNvGrpSpPr/>
              <p:nvPr userDrawn="1"/>
            </p:nvGrpSpPr>
            <p:grpSpPr>
              <a:xfrm>
                <a:off x="12782177" y="3403239"/>
                <a:ext cx="412972" cy="396132"/>
                <a:chOff x="13554906" y="3320109"/>
                <a:chExt cx="443912" cy="425811"/>
              </a:xfrm>
            </p:grpSpPr>
            <p:grpSp>
              <p:nvGrpSpPr>
                <p:cNvPr id="28" name="Groep 27">
                  <a:extLst>
                    <a:ext uri="{FF2B5EF4-FFF2-40B4-BE49-F238E27FC236}">
                      <a16:creationId xmlns:a16="http://schemas.microsoft.com/office/drawing/2014/main" id="{82902282-0C5A-884C-9357-9C01B256AEB1}"/>
                    </a:ext>
                  </a:extLst>
                </p:cNvPr>
                <p:cNvGrpSpPr/>
                <p:nvPr userDrawn="1"/>
              </p:nvGrpSpPr>
              <p:grpSpPr>
                <a:xfrm>
                  <a:off x="13554906" y="3320109"/>
                  <a:ext cx="443912" cy="425811"/>
                  <a:chOff x="12909684" y="1276143"/>
                  <a:chExt cx="443912" cy="425811"/>
                </a:xfrm>
              </p:grpSpPr>
              <p:sp>
                <p:nvSpPr>
                  <p:cNvPr id="31" name="Rechthoek 30">
                    <a:extLst>
                      <a:ext uri="{FF2B5EF4-FFF2-40B4-BE49-F238E27FC236}">
                        <a16:creationId xmlns:a16="http://schemas.microsoft.com/office/drawing/2014/main" id="{74538100-153B-E245-870F-02CF899ED74B}"/>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Calibri" panose="020F0502020204030204" pitchFamily="34" charset="0"/>
                      <a:cs typeface="Calibri" panose="020F0502020204030204" pitchFamily="34" charset="0"/>
                    </a:endParaRPr>
                  </a:p>
                </p:txBody>
              </p:sp>
              <p:sp>
                <p:nvSpPr>
                  <p:cNvPr id="32" name="Rechthoek 31">
                    <a:extLst>
                      <a:ext uri="{FF2B5EF4-FFF2-40B4-BE49-F238E27FC236}">
                        <a16:creationId xmlns:a16="http://schemas.microsoft.com/office/drawing/2014/main" id="{7A962AEB-4C57-5B4E-B8B4-6063D113B491}"/>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Calibri" panose="020F0502020204030204" pitchFamily="34" charset="0"/>
                      <a:cs typeface="Calibri" panose="020F0502020204030204" pitchFamily="34" charset="0"/>
                    </a:endParaRPr>
                  </a:p>
                </p:txBody>
              </p:sp>
              <p:sp>
                <p:nvSpPr>
                  <p:cNvPr id="33" name="Ovaal 32">
                    <a:extLst>
                      <a:ext uri="{FF2B5EF4-FFF2-40B4-BE49-F238E27FC236}">
                        <a16:creationId xmlns:a16="http://schemas.microsoft.com/office/drawing/2014/main" id="{B5C33AE1-5292-CE4F-834D-2065C149A29E}"/>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grpSp>
            <p:pic>
              <p:nvPicPr>
                <p:cNvPr id="29" name="Afbeelding 28">
                  <a:extLst>
                    <a:ext uri="{FF2B5EF4-FFF2-40B4-BE49-F238E27FC236}">
                      <a16:creationId xmlns:a16="http://schemas.microsoft.com/office/drawing/2014/main" id="{DD327300-84A6-BE48-A645-37BD5FD19B2D}"/>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30" name="Afbeelding 29">
                  <a:extLst>
                    <a:ext uri="{FF2B5EF4-FFF2-40B4-BE49-F238E27FC236}">
                      <a16:creationId xmlns:a16="http://schemas.microsoft.com/office/drawing/2014/main" id="{DD5E5F2B-6966-D94D-A592-D93424AD2A84}"/>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22" name="Groep 21">
                <a:extLst>
                  <a:ext uri="{FF2B5EF4-FFF2-40B4-BE49-F238E27FC236}">
                    <a16:creationId xmlns:a16="http://schemas.microsoft.com/office/drawing/2014/main" id="{920B447E-2FBD-504B-8173-5B507C89A38D}"/>
                  </a:ext>
                </a:extLst>
              </p:cNvPr>
              <p:cNvGrpSpPr/>
              <p:nvPr userDrawn="1"/>
            </p:nvGrpSpPr>
            <p:grpSpPr>
              <a:xfrm>
                <a:off x="13103513" y="3705268"/>
                <a:ext cx="145820" cy="146462"/>
                <a:chOff x="13096169" y="3602278"/>
                <a:chExt cx="145820" cy="146462"/>
              </a:xfrm>
            </p:grpSpPr>
            <p:sp>
              <p:nvSpPr>
                <p:cNvPr id="26" name="Rechthoek 25">
                  <a:extLst>
                    <a:ext uri="{FF2B5EF4-FFF2-40B4-BE49-F238E27FC236}">
                      <a16:creationId xmlns:a16="http://schemas.microsoft.com/office/drawing/2014/main" id="{17D716D0-02C3-2843-9DEF-5A4965D5F53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27" name="Rechthoek 26">
                  <a:extLst>
                    <a:ext uri="{FF2B5EF4-FFF2-40B4-BE49-F238E27FC236}">
                      <a16:creationId xmlns:a16="http://schemas.microsoft.com/office/drawing/2014/main" id="{3F1DB6AC-51E9-3942-AAD2-7B3C5CEB9848}"/>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grpSp>
          <p:grpSp>
            <p:nvGrpSpPr>
              <p:cNvPr id="23" name="Groep 22">
                <a:extLst>
                  <a:ext uri="{FF2B5EF4-FFF2-40B4-BE49-F238E27FC236}">
                    <a16:creationId xmlns:a16="http://schemas.microsoft.com/office/drawing/2014/main" id="{40EE1361-E73B-B04C-9EAE-4DCF7014A317}"/>
                  </a:ext>
                </a:extLst>
              </p:cNvPr>
              <p:cNvGrpSpPr/>
              <p:nvPr userDrawn="1"/>
            </p:nvGrpSpPr>
            <p:grpSpPr>
              <a:xfrm rot="10800000">
                <a:off x="13061402" y="3665637"/>
                <a:ext cx="145820" cy="146462"/>
                <a:chOff x="13096169" y="3602278"/>
                <a:chExt cx="145820" cy="146462"/>
              </a:xfrm>
            </p:grpSpPr>
            <p:sp>
              <p:nvSpPr>
                <p:cNvPr id="24" name="Rechthoek 23">
                  <a:extLst>
                    <a:ext uri="{FF2B5EF4-FFF2-40B4-BE49-F238E27FC236}">
                      <a16:creationId xmlns:a16="http://schemas.microsoft.com/office/drawing/2014/main" id="{93F7B3EC-856D-CC44-8CD7-23CAD86B20B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25" name="Rechthoek 24">
                  <a:extLst>
                    <a:ext uri="{FF2B5EF4-FFF2-40B4-BE49-F238E27FC236}">
                      <a16:creationId xmlns:a16="http://schemas.microsoft.com/office/drawing/2014/main" id="{AFC58B67-3955-A941-AABE-2B77156D687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grpSp>
        </p:grpSp>
        <p:sp>
          <p:nvSpPr>
            <p:cNvPr id="19" name="Rechthoek 18">
              <a:extLst>
                <a:ext uri="{FF2B5EF4-FFF2-40B4-BE49-F238E27FC236}">
                  <a16:creationId xmlns:a16="http://schemas.microsoft.com/office/drawing/2014/main" id="{9360F410-14A9-ED49-9B6D-C6B8DA308E56}"/>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Calibri" panose="020F0502020204030204" pitchFamily="34" charset="0"/>
                  <a:cs typeface="Calibri" panose="020F0502020204030204" pitchFamily="34" charset="0"/>
                </a:rPr>
                <a:t>Bijsnijden</a:t>
              </a:r>
            </a:p>
          </p:txBody>
        </p:sp>
        <p:sp>
          <p:nvSpPr>
            <p:cNvPr id="20" name="Gelijkbenige driehoek 78">
              <a:extLst>
                <a:ext uri="{FF2B5EF4-FFF2-40B4-BE49-F238E27FC236}">
                  <a16:creationId xmlns:a16="http://schemas.microsoft.com/office/drawing/2014/main" id="{CC93C26A-B311-724F-BAB4-FC0BB2E1D149}"/>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grpSp>
      <p:sp>
        <p:nvSpPr>
          <p:cNvPr id="34" name="Rechthoek 33">
            <a:extLst>
              <a:ext uri="{FF2B5EF4-FFF2-40B4-BE49-F238E27FC236}">
                <a16:creationId xmlns:a16="http://schemas.microsoft.com/office/drawing/2014/main" id="{9A7E2249-BA8C-9548-B3AD-BB734BB9D7D1}"/>
              </a:ext>
            </a:extLst>
          </p:cNvPr>
          <p:cNvSpPr/>
          <p:nvPr userDrawn="1"/>
        </p:nvSpPr>
        <p:spPr>
          <a:xfrm>
            <a:off x="12810497" y="321414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6AC724A4-8440-F74F-8354-62BA0034BC36}"/>
              </a:ext>
            </a:extLst>
          </p:cNvPr>
          <p:cNvGrpSpPr/>
          <p:nvPr userDrawn="1"/>
        </p:nvGrpSpPr>
        <p:grpSpPr>
          <a:xfrm>
            <a:off x="13636826" y="3399208"/>
            <a:ext cx="1222990" cy="563933"/>
            <a:chOff x="-2485819" y="3399207"/>
            <a:chExt cx="1222990" cy="563933"/>
          </a:xfrm>
        </p:grpSpPr>
        <p:sp>
          <p:nvSpPr>
            <p:cNvPr id="36" name="Rechthoek 35">
              <a:extLst>
                <a:ext uri="{FF2B5EF4-FFF2-40B4-BE49-F238E27FC236}">
                  <a16:creationId xmlns:a16="http://schemas.microsoft.com/office/drawing/2014/main" id="{CDC4C85C-72C4-6C47-B201-E1BBDE5A9160}"/>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Calibri" panose="020F050202020403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55C7F4CC-5AF9-AB43-8165-27400B80A72A}"/>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1EA6BC29-E2B0-C242-B90C-065968550E15}"/>
                </a:ext>
              </a:extLst>
            </p:cNvPr>
            <p:cNvGrpSpPr/>
            <p:nvPr userDrawn="1"/>
          </p:nvGrpSpPr>
          <p:grpSpPr>
            <a:xfrm>
              <a:off x="-2403869" y="3460544"/>
              <a:ext cx="155951" cy="131922"/>
              <a:chOff x="12968836" y="3354170"/>
              <a:chExt cx="404806" cy="342433"/>
            </a:xfrm>
          </p:grpSpPr>
          <p:sp>
            <p:nvSpPr>
              <p:cNvPr id="51" name="Rechthoek: afgeronde hoeken 61">
                <a:extLst>
                  <a:ext uri="{FF2B5EF4-FFF2-40B4-BE49-F238E27FC236}">
                    <a16:creationId xmlns:a16="http://schemas.microsoft.com/office/drawing/2014/main" id="{1664699A-7155-3045-B28F-BC916E811D1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67949E1A-98AE-0448-8443-B4C9C8FCCE5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3D802DE2-CA12-9047-8CA9-F4BEA3421B0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54" name="Rechthoek 53">
                <a:extLst>
                  <a:ext uri="{FF2B5EF4-FFF2-40B4-BE49-F238E27FC236}">
                    <a16:creationId xmlns:a16="http://schemas.microsoft.com/office/drawing/2014/main" id="{39B84577-21A5-B345-BB68-B8003DDD787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2A217EC4-E529-0343-AEDA-5A1FB2E710A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883352A7-4718-7D4C-8F9E-444236CB76F0}"/>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44DFB746-8D9A-AC4E-9495-21D4D9FEC018}"/>
                </a:ext>
              </a:extLst>
            </p:cNvPr>
            <p:cNvGrpSpPr/>
            <p:nvPr userDrawn="1"/>
          </p:nvGrpSpPr>
          <p:grpSpPr>
            <a:xfrm>
              <a:off x="-2423424" y="3690208"/>
              <a:ext cx="166739" cy="218963"/>
              <a:chOff x="12940828" y="3950597"/>
              <a:chExt cx="432813" cy="568367"/>
            </a:xfrm>
          </p:grpSpPr>
          <p:grpSp>
            <p:nvGrpSpPr>
              <p:cNvPr id="43" name="Groep 42">
                <a:extLst>
                  <a:ext uri="{FF2B5EF4-FFF2-40B4-BE49-F238E27FC236}">
                    <a16:creationId xmlns:a16="http://schemas.microsoft.com/office/drawing/2014/main" id="{8ADCD8ED-D8A5-FF4D-A98D-BE37A47ABF4D}"/>
                  </a:ext>
                </a:extLst>
              </p:cNvPr>
              <p:cNvGrpSpPr/>
              <p:nvPr userDrawn="1"/>
            </p:nvGrpSpPr>
            <p:grpSpPr>
              <a:xfrm>
                <a:off x="13000382" y="4006891"/>
                <a:ext cx="373259" cy="315747"/>
                <a:chOff x="12968836" y="3354170"/>
                <a:chExt cx="404806" cy="342433"/>
              </a:xfrm>
            </p:grpSpPr>
            <p:sp>
              <p:nvSpPr>
                <p:cNvPr id="45" name="Rechthoek: afgeronde hoeken 55">
                  <a:extLst>
                    <a:ext uri="{FF2B5EF4-FFF2-40B4-BE49-F238E27FC236}">
                      <a16:creationId xmlns:a16="http://schemas.microsoft.com/office/drawing/2014/main" id="{20BAC59C-2D06-5F49-B8B8-7068F65D865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7E0F168D-8386-C84C-AD65-A96E430F0E1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DE599E89-2EB5-ED44-BE7D-6E601BE1B15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608F774E-1734-A940-AC59-BAD9EC727B3B}"/>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411D3528-9642-3B47-AAD1-20F93F25A0D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B908631D-03BA-BC4F-B068-CBB005C02F00}"/>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Calibri" panose="020F0502020204030204" pitchFamily="34" charset="0"/>
                    <a:cs typeface="Calibri" panose="020F0502020204030204" pitchFamily="34" charset="0"/>
                  </a:endParaRPr>
                </a:p>
              </p:txBody>
            </p:sp>
          </p:grpSp>
          <p:sp>
            <p:nvSpPr>
              <p:cNvPr id="44" name="Boog 43">
                <a:extLst>
                  <a:ext uri="{FF2B5EF4-FFF2-40B4-BE49-F238E27FC236}">
                    <a16:creationId xmlns:a16="http://schemas.microsoft.com/office/drawing/2014/main" id="{1FDB2E54-F91B-2947-8BA3-9B5282839B3C}"/>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chemeClr val="tx1"/>
                  </a:solidFill>
                  <a:latin typeface="Calibri" panose="020F0502020204030204" pitchFamily="34" charset="0"/>
                  <a:cs typeface="Calibri" panose="020F0502020204030204" pitchFamily="34" charset="0"/>
                </a:endParaRPr>
              </a:p>
            </p:txBody>
          </p:sp>
        </p:grpSp>
        <p:sp>
          <p:nvSpPr>
            <p:cNvPr id="40" name="Tekstvak 39">
              <a:extLst>
                <a:ext uri="{FF2B5EF4-FFF2-40B4-BE49-F238E27FC236}">
                  <a16:creationId xmlns:a16="http://schemas.microsoft.com/office/drawing/2014/main" id="{68887D3F-6BAF-6043-9FB4-A237BFD997D4}"/>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Calibri" panose="020F0502020204030204" pitchFamily="34" charset="0"/>
                  <a:ea typeface="+mn-ea"/>
                  <a:cs typeface="Calibri" panose="020F0502020204030204" pitchFamily="34" charset="0"/>
                </a:rPr>
                <a:t>Indeling</a:t>
              </a:r>
            </a:p>
          </p:txBody>
        </p:sp>
        <p:sp>
          <p:nvSpPr>
            <p:cNvPr id="41" name="Tekstvak 40">
              <a:extLst>
                <a:ext uri="{FF2B5EF4-FFF2-40B4-BE49-F238E27FC236}">
                  <a16:creationId xmlns:a16="http://schemas.microsoft.com/office/drawing/2014/main" id="{2FFB8FAC-8E8F-C34C-85FB-3B5952A56FC1}"/>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Calibri" panose="020F0502020204030204" pitchFamily="34" charset="0"/>
                  <a:ea typeface="+mn-ea"/>
                  <a:cs typeface="Calibri" panose="020F0502020204030204" pitchFamily="34" charset="0"/>
                </a:rPr>
                <a:t>Dia Herstellen</a:t>
              </a:r>
            </a:p>
          </p:txBody>
        </p:sp>
        <p:sp>
          <p:nvSpPr>
            <p:cNvPr id="42" name="Vrije vorm: vorm 52">
              <a:extLst>
                <a:ext uri="{FF2B5EF4-FFF2-40B4-BE49-F238E27FC236}">
                  <a16:creationId xmlns:a16="http://schemas.microsoft.com/office/drawing/2014/main" id="{FE5CF35F-FFF4-3241-A2F1-C62416D3C2AC}"/>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solidFill>
                  <a:schemeClr val="tx1"/>
                </a:solidFill>
                <a:latin typeface="Calibri" panose="020F0502020204030204" pitchFamily="34" charset="0"/>
                <a:cs typeface="Calibri" panose="020F0502020204030204" pitchFamily="34" charset="0"/>
              </a:endParaRPr>
            </a:p>
          </p:txBody>
        </p:sp>
      </p:grpSp>
      <p:grpSp>
        <p:nvGrpSpPr>
          <p:cNvPr id="57" name="Groep 56">
            <a:extLst>
              <a:ext uri="{FF2B5EF4-FFF2-40B4-BE49-F238E27FC236}">
                <a16:creationId xmlns:a16="http://schemas.microsoft.com/office/drawing/2014/main" id="{E6E94148-3F25-D545-98A2-05AD01252809}"/>
              </a:ext>
            </a:extLst>
          </p:cNvPr>
          <p:cNvGrpSpPr/>
          <p:nvPr userDrawn="1"/>
        </p:nvGrpSpPr>
        <p:grpSpPr>
          <a:xfrm>
            <a:off x="12798453" y="1222186"/>
            <a:ext cx="311450" cy="313414"/>
            <a:chOff x="-3310781" y="1231352"/>
            <a:chExt cx="311450" cy="313414"/>
          </a:xfrm>
        </p:grpSpPr>
        <p:sp>
          <p:nvSpPr>
            <p:cNvPr id="58" name="Rechthoek 57">
              <a:extLst>
                <a:ext uri="{FF2B5EF4-FFF2-40B4-BE49-F238E27FC236}">
                  <a16:creationId xmlns:a16="http://schemas.microsoft.com/office/drawing/2014/main" id="{7B1133AB-DD94-2F4A-AF20-A17EAD7C7CA6}"/>
                </a:ext>
              </a:extLst>
            </p:cNvPr>
            <p:cNvSpPr/>
            <p:nvPr userDrawn="1"/>
          </p:nvSpPr>
          <p:spPr>
            <a:xfrm>
              <a:off x="-3310781" y="1231352"/>
              <a:ext cx="308978" cy="308977"/>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tx1"/>
                </a:solidFill>
                <a:latin typeface="Calibri" panose="020F0502020204030204" pitchFamily="34" charset="0"/>
                <a:cs typeface="Calibri" panose="020F0502020204030204" pitchFamily="34" charset="0"/>
              </a:endParaRPr>
            </a:p>
          </p:txBody>
        </p:sp>
        <p:sp>
          <p:nvSpPr>
            <p:cNvPr id="59" name="Vrije vorm 112">
              <a:extLst>
                <a:ext uri="{FF2B5EF4-FFF2-40B4-BE49-F238E27FC236}">
                  <a16:creationId xmlns:a16="http://schemas.microsoft.com/office/drawing/2014/main" id="{E697E394-3209-9048-AA9E-0871B2C401DD}"/>
                </a:ext>
              </a:extLst>
            </p:cNvPr>
            <p:cNvSpPr/>
            <p:nvPr userDrawn="1"/>
          </p:nvSpPr>
          <p:spPr>
            <a:xfrm>
              <a:off x="-3308309" y="1231352"/>
              <a:ext cx="308978" cy="46965"/>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tx1"/>
                </a:solidFill>
                <a:latin typeface="Calibri" panose="020F0502020204030204" pitchFamily="34" charset="0"/>
                <a:cs typeface="Calibri" panose="020F0502020204030204" pitchFamily="34" charset="0"/>
              </a:endParaRPr>
            </a:p>
          </p:txBody>
        </p:sp>
        <p:sp>
          <p:nvSpPr>
            <p:cNvPr id="60" name="Vrije vorm 113">
              <a:extLst>
                <a:ext uri="{FF2B5EF4-FFF2-40B4-BE49-F238E27FC236}">
                  <a16:creationId xmlns:a16="http://schemas.microsoft.com/office/drawing/2014/main" id="{66F72576-C054-654F-AAE5-972915789259}"/>
                </a:ext>
              </a:extLst>
            </p:cNvPr>
            <p:cNvSpPr/>
            <p:nvPr userDrawn="1"/>
          </p:nvSpPr>
          <p:spPr>
            <a:xfrm>
              <a:off x="-3309640" y="1497801"/>
              <a:ext cx="308978" cy="46965"/>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3853266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co Titel">
    <p:spTree>
      <p:nvGrpSpPr>
        <p:cNvPr id="1" name=""/>
        <p:cNvGrpSpPr/>
        <p:nvPr/>
      </p:nvGrpSpPr>
      <p:grpSpPr>
        <a:xfrm>
          <a:off x="0" y="0"/>
          <a:ext cx="0" cy="0"/>
          <a:chOff x="0" y="0"/>
          <a:chExt cx="0" cy="0"/>
        </a:xfrm>
      </p:grpSpPr>
      <p:sp>
        <p:nvSpPr>
          <p:cNvPr id="12" name="Rechthoek met één afgeschuinde en afgeronde hoek 11">
            <a:extLst>
              <a:ext uri="{FF2B5EF4-FFF2-40B4-BE49-F238E27FC236}">
                <a16:creationId xmlns:a16="http://schemas.microsoft.com/office/drawing/2014/main" id="{936DBFCD-1B0D-3247-BA80-702FF8157028}"/>
              </a:ext>
            </a:extLst>
          </p:cNvPr>
          <p:cNvSpPr/>
          <p:nvPr userDrawn="1"/>
        </p:nvSpPr>
        <p:spPr>
          <a:xfrm flipV="1">
            <a:off x="11102340" y="0"/>
            <a:ext cx="1089660" cy="5433060"/>
          </a:xfrm>
          <a:prstGeom prst="snipRoundRect">
            <a:avLst>
              <a:gd name="adj1" fmla="val 3415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el 10">
            <a:extLst>
              <a:ext uri="{FF2B5EF4-FFF2-40B4-BE49-F238E27FC236}">
                <a16:creationId xmlns:a16="http://schemas.microsoft.com/office/drawing/2014/main" id="{7471E8E5-3532-7B42-8153-B53ED6D03E11}"/>
              </a:ext>
            </a:extLst>
          </p:cNvPr>
          <p:cNvSpPr>
            <a:spLocks noGrp="1"/>
          </p:cNvSpPr>
          <p:nvPr>
            <p:ph type="title"/>
          </p:nvPr>
        </p:nvSpPr>
        <p:spPr/>
        <p:txBody>
          <a:bodyPr/>
          <a:lstStyle/>
          <a:p>
            <a:r>
              <a:rPr lang="nl-NL"/>
              <a:t>Klik om stijl te bewerken</a:t>
            </a:r>
            <a:endParaRPr lang="en-GB"/>
          </a:p>
        </p:txBody>
      </p:sp>
      <p:grpSp>
        <p:nvGrpSpPr>
          <p:cNvPr id="19" name="Groep 18">
            <a:extLst>
              <a:ext uri="{FF2B5EF4-FFF2-40B4-BE49-F238E27FC236}">
                <a16:creationId xmlns:a16="http://schemas.microsoft.com/office/drawing/2014/main" id="{4474B2B7-0CC5-C249-A1F0-07D0B97B651C}"/>
              </a:ext>
            </a:extLst>
          </p:cNvPr>
          <p:cNvGrpSpPr>
            <a:grpSpLocks noChangeAspect="1"/>
          </p:cNvGrpSpPr>
          <p:nvPr userDrawn="1"/>
        </p:nvGrpSpPr>
        <p:grpSpPr>
          <a:xfrm>
            <a:off x="11435168" y="6013181"/>
            <a:ext cx="427703" cy="511444"/>
            <a:chOff x="5505450" y="2724150"/>
            <a:chExt cx="1182048" cy="1413484"/>
          </a:xfrm>
        </p:grpSpPr>
        <p:sp>
          <p:nvSpPr>
            <p:cNvPr id="15" name="Vrije vorm 14">
              <a:extLst>
                <a:ext uri="{FF2B5EF4-FFF2-40B4-BE49-F238E27FC236}">
                  <a16:creationId xmlns:a16="http://schemas.microsoft.com/office/drawing/2014/main" id="{AAC63DFF-A368-0F42-8D78-9BAB5150B4BC}"/>
                </a:ext>
              </a:extLst>
            </p:cNvPr>
            <p:cNvSpPr/>
            <p:nvPr/>
          </p:nvSpPr>
          <p:spPr>
            <a:xfrm>
              <a:off x="5753953" y="2724150"/>
              <a:ext cx="685982" cy="929077"/>
            </a:xfrm>
            <a:custGeom>
              <a:avLst/>
              <a:gdLst>
                <a:gd name="connsiteX0" fmla="*/ 685983 w 685982"/>
                <a:gd name="connsiteY0" fmla="*/ 343437 h 929077"/>
                <a:gd name="connsiteX1" fmla="*/ 342991 w 685982"/>
                <a:gd name="connsiteY1" fmla="*/ 929077 h 929077"/>
                <a:gd name="connsiteX2" fmla="*/ 0 w 685982"/>
                <a:gd name="connsiteY2" fmla="*/ 343437 h 929077"/>
                <a:gd name="connsiteX3" fmla="*/ 342991 w 685982"/>
                <a:gd name="connsiteY3" fmla="*/ 0 h 929077"/>
                <a:gd name="connsiteX4" fmla="*/ 685983 w 685982"/>
                <a:gd name="connsiteY4" fmla="*/ 343437 h 92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982" h="929077">
                  <a:moveTo>
                    <a:pt x="685983" y="343437"/>
                  </a:moveTo>
                  <a:cubicBezTo>
                    <a:pt x="685983" y="532658"/>
                    <a:pt x="342991" y="929077"/>
                    <a:pt x="342991" y="929077"/>
                  </a:cubicBezTo>
                  <a:cubicBezTo>
                    <a:pt x="342991" y="929077"/>
                    <a:pt x="0" y="532658"/>
                    <a:pt x="0" y="343437"/>
                  </a:cubicBezTo>
                  <a:cubicBezTo>
                    <a:pt x="0" y="154216"/>
                    <a:pt x="154015" y="0"/>
                    <a:pt x="342991" y="0"/>
                  </a:cubicBezTo>
                  <a:cubicBezTo>
                    <a:pt x="532912" y="0"/>
                    <a:pt x="685983" y="153269"/>
                    <a:pt x="685983" y="343437"/>
                  </a:cubicBezTo>
                </a:path>
              </a:pathLst>
            </a:custGeom>
            <a:solidFill>
              <a:srgbClr val="FF9E18"/>
            </a:solidFill>
            <a:ln w="9449" cap="flat">
              <a:noFill/>
              <a:prstDash val="solid"/>
              <a:miter/>
            </a:ln>
          </p:spPr>
          <p:txBody>
            <a:bodyPr rtlCol="0" anchor="ctr"/>
            <a:lstStyle/>
            <a:p>
              <a:endParaRPr lang="en-GB"/>
            </a:p>
          </p:txBody>
        </p:sp>
        <p:grpSp>
          <p:nvGrpSpPr>
            <p:cNvPr id="16" name="Graphic 12">
              <a:extLst>
                <a:ext uri="{FF2B5EF4-FFF2-40B4-BE49-F238E27FC236}">
                  <a16:creationId xmlns:a16="http://schemas.microsoft.com/office/drawing/2014/main" id="{8BF844B1-99F3-9643-AA5A-8833B9AAD89F}"/>
                </a:ext>
              </a:extLst>
            </p:cNvPr>
            <p:cNvGrpSpPr/>
            <p:nvPr/>
          </p:nvGrpSpPr>
          <p:grpSpPr>
            <a:xfrm>
              <a:off x="5505450" y="2955000"/>
              <a:ext cx="1182048" cy="1182634"/>
              <a:chOff x="5505450" y="2955000"/>
              <a:chExt cx="1182048" cy="1182634"/>
            </a:xfrm>
            <a:solidFill>
              <a:schemeClr val="accent1"/>
            </a:solidFill>
          </p:grpSpPr>
          <p:sp>
            <p:nvSpPr>
              <p:cNvPr id="17" name="Vrije vorm 16">
                <a:extLst>
                  <a:ext uri="{FF2B5EF4-FFF2-40B4-BE49-F238E27FC236}">
                    <a16:creationId xmlns:a16="http://schemas.microsoft.com/office/drawing/2014/main" id="{A1680996-05D2-2845-B199-AD09F184040A}"/>
                  </a:ext>
                </a:extLst>
              </p:cNvPr>
              <p:cNvSpPr/>
              <p:nvPr/>
            </p:nvSpPr>
            <p:spPr>
              <a:xfrm>
                <a:off x="5718992" y="3172604"/>
                <a:ext cx="968505" cy="965029"/>
              </a:xfrm>
              <a:custGeom>
                <a:avLst/>
                <a:gdLst>
                  <a:gd name="connsiteX0" fmla="*/ 521574 w 968505"/>
                  <a:gd name="connsiteY0" fmla="*/ 0 h 965029"/>
                  <a:gd name="connsiteX1" fmla="*/ 489448 w 968505"/>
                  <a:gd name="connsiteY1" fmla="*/ 0 h 965029"/>
                  <a:gd name="connsiteX2" fmla="*/ 266456 w 968505"/>
                  <a:gd name="connsiteY2" fmla="*/ 0 h 965029"/>
                  <a:gd name="connsiteX3" fmla="*/ 252283 w 968505"/>
                  <a:gd name="connsiteY3" fmla="*/ 0 h 965029"/>
                  <a:gd name="connsiteX4" fmla="*/ 0 w 968505"/>
                  <a:gd name="connsiteY4" fmla="*/ 252611 h 965029"/>
                  <a:gd name="connsiteX5" fmla="*/ 0 w 968505"/>
                  <a:gd name="connsiteY5" fmla="*/ 274371 h 965029"/>
                  <a:gd name="connsiteX6" fmla="*/ 252283 w 968505"/>
                  <a:gd name="connsiteY6" fmla="*/ 526982 h 965029"/>
                  <a:gd name="connsiteX7" fmla="*/ 488503 w 968505"/>
                  <a:gd name="connsiteY7" fmla="*/ 526982 h 965029"/>
                  <a:gd name="connsiteX8" fmla="*/ 488503 w 968505"/>
                  <a:gd name="connsiteY8" fmla="*/ 438994 h 965029"/>
                  <a:gd name="connsiteX9" fmla="*/ 252283 w 968505"/>
                  <a:gd name="connsiteY9" fmla="*/ 438994 h 965029"/>
                  <a:gd name="connsiteX10" fmla="*/ 87874 w 968505"/>
                  <a:gd name="connsiteY10" fmla="*/ 274371 h 965029"/>
                  <a:gd name="connsiteX11" fmla="*/ 87874 w 968505"/>
                  <a:gd name="connsiteY11" fmla="*/ 252611 h 965029"/>
                  <a:gd name="connsiteX12" fmla="*/ 252283 w 968505"/>
                  <a:gd name="connsiteY12" fmla="*/ 87988 h 965029"/>
                  <a:gd name="connsiteX13" fmla="*/ 266456 w 968505"/>
                  <a:gd name="connsiteY13" fmla="*/ 87988 h 965029"/>
                  <a:gd name="connsiteX14" fmla="*/ 488503 w 968505"/>
                  <a:gd name="connsiteY14" fmla="*/ 87988 h 965029"/>
                  <a:gd name="connsiteX15" fmla="*/ 520629 w 968505"/>
                  <a:gd name="connsiteY15" fmla="*/ 87988 h 965029"/>
                  <a:gd name="connsiteX16" fmla="*/ 880628 w 968505"/>
                  <a:gd name="connsiteY16" fmla="*/ 460754 h 965029"/>
                  <a:gd name="connsiteX17" fmla="*/ 880628 w 968505"/>
                  <a:gd name="connsiteY17" fmla="*/ 504275 h 965029"/>
                  <a:gd name="connsiteX18" fmla="*/ 520629 w 968505"/>
                  <a:gd name="connsiteY18" fmla="*/ 877042 h 965029"/>
                  <a:gd name="connsiteX19" fmla="*/ 265511 w 968505"/>
                  <a:gd name="connsiteY19" fmla="*/ 877042 h 965029"/>
                  <a:gd name="connsiteX20" fmla="*/ 265511 w 968505"/>
                  <a:gd name="connsiteY20" fmla="*/ 965029 h 965029"/>
                  <a:gd name="connsiteX21" fmla="*/ 520629 w 968505"/>
                  <a:gd name="connsiteY21" fmla="*/ 965029 h 965029"/>
                  <a:gd name="connsiteX22" fmla="*/ 968502 w 968505"/>
                  <a:gd name="connsiteY22" fmla="*/ 504275 h 965029"/>
                  <a:gd name="connsiteX23" fmla="*/ 968502 w 968505"/>
                  <a:gd name="connsiteY23" fmla="*/ 460754 h 965029"/>
                  <a:gd name="connsiteX24" fmla="*/ 521574 w 968505"/>
                  <a:gd name="connsiteY24" fmla="*/ 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8505" h="965029">
                    <a:moveTo>
                      <a:pt x="521574" y="0"/>
                    </a:moveTo>
                    <a:lnTo>
                      <a:pt x="489448" y="0"/>
                    </a:lnTo>
                    <a:lnTo>
                      <a:pt x="266456" y="0"/>
                    </a:lnTo>
                    <a:lnTo>
                      <a:pt x="252283" y="0"/>
                    </a:lnTo>
                    <a:cubicBezTo>
                      <a:pt x="113386" y="0"/>
                      <a:pt x="0" y="113533"/>
                      <a:pt x="0" y="252611"/>
                    </a:cubicBezTo>
                    <a:lnTo>
                      <a:pt x="0" y="274371"/>
                    </a:lnTo>
                    <a:cubicBezTo>
                      <a:pt x="0" y="413449"/>
                      <a:pt x="113386" y="526982"/>
                      <a:pt x="252283" y="526982"/>
                    </a:cubicBezTo>
                    <a:lnTo>
                      <a:pt x="488503" y="526982"/>
                    </a:lnTo>
                    <a:lnTo>
                      <a:pt x="488503" y="438994"/>
                    </a:lnTo>
                    <a:lnTo>
                      <a:pt x="252283" y="438994"/>
                    </a:lnTo>
                    <a:cubicBezTo>
                      <a:pt x="161574" y="438994"/>
                      <a:pt x="87874" y="365197"/>
                      <a:pt x="87874" y="274371"/>
                    </a:cubicBezTo>
                    <a:lnTo>
                      <a:pt x="87874" y="252611"/>
                    </a:lnTo>
                    <a:cubicBezTo>
                      <a:pt x="87874" y="161784"/>
                      <a:pt x="161574" y="87988"/>
                      <a:pt x="252283" y="87988"/>
                    </a:cubicBezTo>
                    <a:lnTo>
                      <a:pt x="266456" y="87988"/>
                    </a:lnTo>
                    <a:lnTo>
                      <a:pt x="488503" y="87988"/>
                    </a:lnTo>
                    <a:lnTo>
                      <a:pt x="520629" y="87988"/>
                    </a:lnTo>
                    <a:cubicBezTo>
                      <a:pt x="719054" y="87988"/>
                      <a:pt x="880628" y="255449"/>
                      <a:pt x="880628" y="460754"/>
                    </a:cubicBezTo>
                    <a:lnTo>
                      <a:pt x="880628" y="504275"/>
                    </a:lnTo>
                    <a:cubicBezTo>
                      <a:pt x="880628" y="709581"/>
                      <a:pt x="719054" y="877042"/>
                      <a:pt x="520629" y="877042"/>
                    </a:cubicBezTo>
                    <a:lnTo>
                      <a:pt x="265511" y="877042"/>
                    </a:lnTo>
                    <a:lnTo>
                      <a:pt x="265511" y="965029"/>
                    </a:lnTo>
                    <a:lnTo>
                      <a:pt x="520629" y="965029"/>
                    </a:lnTo>
                    <a:cubicBezTo>
                      <a:pt x="767243" y="965029"/>
                      <a:pt x="968502" y="757832"/>
                      <a:pt x="968502" y="504275"/>
                    </a:cubicBezTo>
                    <a:lnTo>
                      <a:pt x="968502" y="460754"/>
                    </a:lnTo>
                    <a:cubicBezTo>
                      <a:pt x="969447" y="206251"/>
                      <a:pt x="769132" y="0"/>
                      <a:pt x="521574" y="0"/>
                    </a:cubicBezTo>
                  </a:path>
                </a:pathLst>
              </a:custGeom>
              <a:grpFill/>
              <a:ln w="9449" cap="flat">
                <a:noFill/>
                <a:prstDash val="solid"/>
                <a:miter/>
              </a:ln>
            </p:spPr>
            <p:txBody>
              <a:bodyPr rtlCol="0" anchor="ctr"/>
              <a:lstStyle/>
              <a:p>
                <a:endParaRPr lang="en-GB"/>
              </a:p>
            </p:txBody>
          </p:sp>
          <p:sp>
            <p:nvSpPr>
              <p:cNvPr id="18" name="Vrije vorm 17">
                <a:extLst>
                  <a:ext uri="{FF2B5EF4-FFF2-40B4-BE49-F238E27FC236}">
                    <a16:creationId xmlns:a16="http://schemas.microsoft.com/office/drawing/2014/main" id="{C5A0D437-69FD-834D-83BB-5C8E2CBC43CA}"/>
                  </a:ext>
                </a:extLst>
              </p:cNvPr>
              <p:cNvSpPr/>
              <p:nvPr/>
            </p:nvSpPr>
            <p:spPr>
              <a:xfrm>
                <a:off x="5505450" y="2955000"/>
                <a:ext cx="969446" cy="965029"/>
              </a:xfrm>
              <a:custGeom>
                <a:avLst/>
                <a:gdLst>
                  <a:gd name="connsiteX0" fmla="*/ 702991 w 969446"/>
                  <a:gd name="connsiteY0" fmla="*/ 965030 h 965029"/>
                  <a:gd name="connsiteX1" fmla="*/ 717164 w 969446"/>
                  <a:gd name="connsiteY1" fmla="*/ 965030 h 965029"/>
                  <a:gd name="connsiteX2" fmla="*/ 969447 w 969446"/>
                  <a:gd name="connsiteY2" fmla="*/ 712419 h 965029"/>
                  <a:gd name="connsiteX3" fmla="*/ 969447 w 969446"/>
                  <a:gd name="connsiteY3" fmla="*/ 690658 h 965029"/>
                  <a:gd name="connsiteX4" fmla="*/ 757794 w 969446"/>
                  <a:gd name="connsiteY4" fmla="*/ 438048 h 965029"/>
                  <a:gd name="connsiteX5" fmla="*/ 590550 w 969446"/>
                  <a:gd name="connsiteY5" fmla="*/ 438048 h 965029"/>
                  <a:gd name="connsiteX6" fmla="*/ 590550 w 969446"/>
                  <a:gd name="connsiteY6" fmla="*/ 526036 h 965029"/>
                  <a:gd name="connsiteX7" fmla="*/ 757794 w 969446"/>
                  <a:gd name="connsiteY7" fmla="*/ 526036 h 965029"/>
                  <a:gd name="connsiteX8" fmla="*/ 881573 w 969446"/>
                  <a:gd name="connsiteY8" fmla="*/ 690658 h 965029"/>
                  <a:gd name="connsiteX9" fmla="*/ 881573 w 969446"/>
                  <a:gd name="connsiteY9" fmla="*/ 712419 h 965029"/>
                  <a:gd name="connsiteX10" fmla="*/ 717164 w 969446"/>
                  <a:gd name="connsiteY10" fmla="*/ 877042 h 965029"/>
                  <a:gd name="connsiteX11" fmla="*/ 702991 w 969446"/>
                  <a:gd name="connsiteY11" fmla="*/ 877042 h 965029"/>
                  <a:gd name="connsiteX12" fmla="*/ 479999 w 969446"/>
                  <a:gd name="connsiteY12" fmla="*/ 877042 h 965029"/>
                  <a:gd name="connsiteX13" fmla="*/ 447873 w 969446"/>
                  <a:gd name="connsiteY13" fmla="*/ 877042 h 965029"/>
                  <a:gd name="connsiteX14" fmla="*/ 87874 w 969446"/>
                  <a:gd name="connsiteY14" fmla="*/ 504275 h 965029"/>
                  <a:gd name="connsiteX15" fmla="*/ 87874 w 969446"/>
                  <a:gd name="connsiteY15" fmla="*/ 460754 h 965029"/>
                  <a:gd name="connsiteX16" fmla="*/ 447873 w 969446"/>
                  <a:gd name="connsiteY16" fmla="*/ 87988 h 965029"/>
                  <a:gd name="connsiteX17" fmla="*/ 702991 w 969446"/>
                  <a:gd name="connsiteY17" fmla="*/ 87988 h 965029"/>
                  <a:gd name="connsiteX18" fmla="*/ 702991 w 969446"/>
                  <a:gd name="connsiteY18" fmla="*/ 0 h 965029"/>
                  <a:gd name="connsiteX19" fmla="*/ 447873 w 969446"/>
                  <a:gd name="connsiteY19" fmla="*/ 0 h 965029"/>
                  <a:gd name="connsiteX20" fmla="*/ 0 w 969446"/>
                  <a:gd name="connsiteY20" fmla="*/ 460754 h 965029"/>
                  <a:gd name="connsiteX21" fmla="*/ 0 w 969446"/>
                  <a:gd name="connsiteY21" fmla="*/ 504275 h 965029"/>
                  <a:gd name="connsiteX22" fmla="*/ 447873 w 969446"/>
                  <a:gd name="connsiteY22" fmla="*/ 965030 h 965029"/>
                  <a:gd name="connsiteX23" fmla="*/ 479999 w 969446"/>
                  <a:gd name="connsiteY23" fmla="*/ 965030 h 965029"/>
                  <a:gd name="connsiteX24" fmla="*/ 702991 w 969446"/>
                  <a:gd name="connsiteY24" fmla="*/ 965030 h 9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9446" h="965029">
                    <a:moveTo>
                      <a:pt x="702991" y="965030"/>
                    </a:moveTo>
                    <a:lnTo>
                      <a:pt x="717164" y="965030"/>
                    </a:lnTo>
                    <a:cubicBezTo>
                      <a:pt x="856061" y="965030"/>
                      <a:pt x="969447" y="851497"/>
                      <a:pt x="969447" y="712419"/>
                    </a:cubicBezTo>
                    <a:lnTo>
                      <a:pt x="969447" y="690658"/>
                    </a:lnTo>
                    <a:cubicBezTo>
                      <a:pt x="969447" y="551581"/>
                      <a:pt x="874959" y="438048"/>
                      <a:pt x="757794" y="438048"/>
                    </a:cubicBezTo>
                    <a:lnTo>
                      <a:pt x="590550" y="438048"/>
                    </a:lnTo>
                    <a:lnTo>
                      <a:pt x="590550" y="526036"/>
                    </a:lnTo>
                    <a:lnTo>
                      <a:pt x="757794" y="526036"/>
                    </a:lnTo>
                    <a:cubicBezTo>
                      <a:pt x="824880" y="526036"/>
                      <a:pt x="881573" y="601724"/>
                      <a:pt x="881573" y="690658"/>
                    </a:cubicBezTo>
                    <a:lnTo>
                      <a:pt x="881573" y="712419"/>
                    </a:lnTo>
                    <a:cubicBezTo>
                      <a:pt x="881573" y="803245"/>
                      <a:pt x="807872" y="877042"/>
                      <a:pt x="717164" y="877042"/>
                    </a:cubicBezTo>
                    <a:lnTo>
                      <a:pt x="702991" y="877042"/>
                    </a:lnTo>
                    <a:lnTo>
                      <a:pt x="479999" y="877042"/>
                    </a:lnTo>
                    <a:lnTo>
                      <a:pt x="447873" y="877042"/>
                    </a:lnTo>
                    <a:cubicBezTo>
                      <a:pt x="249448" y="877042"/>
                      <a:pt x="87874" y="709581"/>
                      <a:pt x="87874" y="504275"/>
                    </a:cubicBezTo>
                    <a:lnTo>
                      <a:pt x="87874" y="460754"/>
                    </a:lnTo>
                    <a:cubicBezTo>
                      <a:pt x="87874" y="255449"/>
                      <a:pt x="249448" y="87988"/>
                      <a:pt x="447873" y="87988"/>
                    </a:cubicBezTo>
                    <a:lnTo>
                      <a:pt x="702991" y="87988"/>
                    </a:lnTo>
                    <a:lnTo>
                      <a:pt x="702991" y="0"/>
                    </a:lnTo>
                    <a:lnTo>
                      <a:pt x="447873" y="0"/>
                    </a:lnTo>
                    <a:cubicBezTo>
                      <a:pt x="201259" y="0"/>
                      <a:pt x="0" y="206251"/>
                      <a:pt x="0" y="460754"/>
                    </a:cubicBezTo>
                    <a:lnTo>
                      <a:pt x="0" y="504275"/>
                    </a:lnTo>
                    <a:cubicBezTo>
                      <a:pt x="0" y="758778"/>
                      <a:pt x="201259" y="965030"/>
                      <a:pt x="447873" y="965030"/>
                    </a:cubicBezTo>
                    <a:lnTo>
                      <a:pt x="479999" y="965030"/>
                    </a:lnTo>
                    <a:lnTo>
                      <a:pt x="702991" y="965030"/>
                    </a:lnTo>
                    <a:close/>
                  </a:path>
                </a:pathLst>
              </a:custGeom>
              <a:grpFill/>
              <a:ln w="9449" cap="flat">
                <a:noFill/>
                <a:prstDash val="solid"/>
                <a:miter/>
              </a:ln>
            </p:spPr>
            <p:txBody>
              <a:bodyPr rtlCol="0" anchor="ctr"/>
              <a:lstStyle/>
              <a:p>
                <a:endParaRPr lang="en-GB"/>
              </a:p>
            </p:txBody>
          </p:sp>
        </p:grpSp>
      </p:grpSp>
      <p:sp>
        <p:nvSpPr>
          <p:cNvPr id="25" name="Tekstvak 24">
            <a:extLst>
              <a:ext uri="{FF2B5EF4-FFF2-40B4-BE49-F238E27FC236}">
                <a16:creationId xmlns:a16="http://schemas.microsoft.com/office/drawing/2014/main" id="{C7DEBA5F-8AD5-8D4A-86E4-36799BD6CCEA}"/>
              </a:ext>
            </a:extLst>
          </p:cNvPr>
          <p:cNvSpPr txBox="1"/>
          <p:nvPr userDrawn="1"/>
        </p:nvSpPr>
        <p:spPr>
          <a:xfrm>
            <a:off x="675467" y="6305091"/>
            <a:ext cx="3192651" cy="253916"/>
          </a:xfrm>
          <a:prstGeom prst="rect">
            <a:avLst/>
          </a:prstGeom>
          <a:noFill/>
        </p:spPr>
        <p:txBody>
          <a:bodyPr wrap="square" rtlCol="0">
            <a:spAutoFit/>
          </a:bodyPr>
          <a:lstStyle/>
          <a:p>
            <a:r>
              <a:rPr lang="en-GB" sz="1050" dirty="0" err="1">
                <a:solidFill>
                  <a:schemeClr val="accent1"/>
                </a:solidFill>
              </a:rPr>
              <a:t>lokaalsportbeleid.be</a:t>
            </a:r>
            <a:endParaRPr lang="en-GB" sz="1050" dirty="0">
              <a:solidFill>
                <a:schemeClr val="accent1"/>
              </a:solidFill>
            </a:endParaRPr>
          </a:p>
        </p:txBody>
      </p:sp>
      <p:sp>
        <p:nvSpPr>
          <p:cNvPr id="27" name="Tijdelijke aanduiding voor verticale tekst 26">
            <a:extLst>
              <a:ext uri="{FF2B5EF4-FFF2-40B4-BE49-F238E27FC236}">
                <a16:creationId xmlns:a16="http://schemas.microsoft.com/office/drawing/2014/main" id="{32A47139-FDBF-7041-BE1C-BFE9044ABED2}"/>
              </a:ext>
            </a:extLst>
          </p:cNvPr>
          <p:cNvSpPr>
            <a:spLocks noGrp="1"/>
          </p:cNvSpPr>
          <p:nvPr>
            <p:ph type="body" orient="vert" sz="quarter" idx="11" hasCustomPrompt="1"/>
          </p:nvPr>
        </p:nvSpPr>
        <p:spPr>
          <a:xfrm>
            <a:off x="11473756" y="708366"/>
            <a:ext cx="350865" cy="2506455"/>
          </a:xfrm>
        </p:spPr>
        <p:txBody>
          <a:bodyPr vert="vert270" wrap="none">
            <a:spAutoFit/>
          </a:bodyPr>
          <a:lstStyle>
            <a:lvl1pPr algn="r">
              <a:defRPr sz="1200">
                <a:solidFill>
                  <a:schemeClr val="accent1"/>
                </a:solidFill>
              </a:defRPr>
            </a:lvl1pPr>
          </a:lstStyle>
          <a:p>
            <a:pPr lvl="0"/>
            <a:r>
              <a:rPr lang="nl-NL" dirty="0" err="1"/>
              <a:t>Hoodfstuk</a:t>
            </a:r>
            <a:r>
              <a:rPr lang="nl-NL" dirty="0"/>
              <a:t> of subtitel van deze slide</a:t>
            </a:r>
            <a:endParaRPr lang="en-GB" dirty="0"/>
          </a:p>
        </p:txBody>
      </p:sp>
    </p:spTree>
    <p:extLst>
      <p:ext uri="{BB962C8B-B14F-4D97-AF65-F5344CB8AC3E}">
        <p14:creationId xmlns:p14="http://schemas.microsoft.com/office/powerpoint/2010/main" val="2232989826"/>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225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21" Type="http://schemas.openxmlformats.org/officeDocument/2006/relationships/slideLayout" Target="../slideLayouts/slideLayout42.xml"/><Relationship Id="rId34"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38" Type="http://schemas.openxmlformats.org/officeDocument/2006/relationships/image" Target="../media/image34.svg"/><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37" Type="http://schemas.openxmlformats.org/officeDocument/2006/relationships/image" Target="../media/image33.png"/><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36" Type="http://schemas.openxmlformats.org/officeDocument/2006/relationships/image" Target="../media/image32.png"/><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35" Type="http://schemas.openxmlformats.org/officeDocument/2006/relationships/image" Target="../media/image1.emf"/><Relationship Id="rId8" Type="http://schemas.openxmlformats.org/officeDocument/2006/relationships/slideLayout" Target="../slideLayouts/slideLayout29.xml"/><Relationship Id="rId3"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95C8928-2CC1-E74E-9618-FC419EED93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en-GB" dirty="0"/>
          </a:p>
        </p:txBody>
      </p:sp>
      <p:sp>
        <p:nvSpPr>
          <p:cNvPr id="3" name="Tijdelijke aanduiding voor tekst 2">
            <a:extLst>
              <a:ext uri="{FF2B5EF4-FFF2-40B4-BE49-F238E27FC236}">
                <a16:creationId xmlns:a16="http://schemas.microsoft.com/office/drawing/2014/main" id="{AC27DA7A-D17B-7346-8735-5F38C6B9B1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6" name="Tijdelijke aanduiding voor dianummer 5">
            <a:extLst>
              <a:ext uri="{FF2B5EF4-FFF2-40B4-BE49-F238E27FC236}">
                <a16:creationId xmlns:a16="http://schemas.microsoft.com/office/drawing/2014/main" id="{AEDAE213-9F97-6942-9920-BFE0CE3918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094DEA-7E75-DC49-9257-5F8C5D5834E3}" type="slidenum">
              <a:rPr lang="en-GB" smtClean="0"/>
              <a:t>‹nr.›</a:t>
            </a:fld>
            <a:endParaRPr lang="en-GB"/>
          </a:p>
        </p:txBody>
      </p:sp>
      <p:pic>
        <p:nvPicPr>
          <p:cNvPr id="7" name="Afbeelding 6">
            <a:extLst>
              <a:ext uri="{FF2B5EF4-FFF2-40B4-BE49-F238E27FC236}">
                <a16:creationId xmlns:a16="http://schemas.microsoft.com/office/drawing/2014/main" id="{54203B76-550A-3047-9A81-A40BD8D254A1}"/>
              </a:ext>
            </a:extLst>
          </p:cNvPr>
          <p:cNvPicPr>
            <a:picLocks noChangeAspect="1"/>
          </p:cNvPicPr>
          <p:nvPr userDrawn="1"/>
        </p:nvPicPr>
        <p:blipFill>
          <a:blip r:embed="rId23"/>
          <a:stretch>
            <a:fillRect/>
          </a:stretch>
        </p:blipFill>
        <p:spPr>
          <a:xfrm>
            <a:off x="-3594100" y="0"/>
            <a:ext cx="3594100" cy="2171700"/>
          </a:xfrm>
          <a:prstGeom prst="rect">
            <a:avLst/>
          </a:prstGeom>
        </p:spPr>
      </p:pic>
    </p:spTree>
    <p:extLst>
      <p:ext uri="{BB962C8B-B14F-4D97-AF65-F5344CB8AC3E}">
        <p14:creationId xmlns:p14="http://schemas.microsoft.com/office/powerpoint/2010/main" val="67140349"/>
      </p:ext>
    </p:extLst>
  </p:cSld>
  <p:clrMap bg1="dk1" tx1="lt1" bg2="dk2" tx2="lt2" accent1="accent1" accent2="accent2" accent3="accent3" accent4="accent4" accent5="accent5" accent6="accent6" hlink="hlink" folHlink="folHlink"/>
  <p:sldLayoutIdLst>
    <p:sldLayoutId id="2147483678" r:id="rId1"/>
    <p:sldLayoutId id="2147483676" r:id="rId2"/>
    <p:sldLayoutId id="2147483677" r:id="rId3"/>
    <p:sldLayoutId id="2147483669" r:id="rId4"/>
    <p:sldLayoutId id="2147483668" r:id="rId5"/>
    <p:sldLayoutId id="2147483671" r:id="rId6"/>
    <p:sldLayoutId id="2147483705" r:id="rId7"/>
    <p:sldLayoutId id="2147483704" r:id="rId8"/>
    <p:sldLayoutId id="2147483706" r:id="rId9"/>
    <p:sldLayoutId id="2147483707" r:id="rId10"/>
    <p:sldLayoutId id="2147483652" r:id="rId11"/>
    <p:sldLayoutId id="2147483667" r:id="rId12"/>
    <p:sldLayoutId id="2147483661" r:id="rId13"/>
    <p:sldLayoutId id="2147483662" r:id="rId14"/>
    <p:sldLayoutId id="2147483664" r:id="rId15"/>
    <p:sldLayoutId id="2147483663" r:id="rId16"/>
    <p:sldLayoutId id="2147483672" r:id="rId17"/>
    <p:sldLayoutId id="2147483653" r:id="rId18"/>
    <p:sldLayoutId id="2147483673" r:id="rId19"/>
    <p:sldLayoutId id="2147483709" r:id="rId20"/>
    <p:sldLayoutId id="2147483710" r:id="rId21"/>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95C8928-2CC1-E74E-9618-FC419EED939E}"/>
              </a:ext>
            </a:extLst>
          </p:cNvPr>
          <p:cNvSpPr>
            <a:spLocks noGrp="1"/>
          </p:cNvSpPr>
          <p:nvPr>
            <p:ph type="title"/>
          </p:nvPr>
        </p:nvSpPr>
        <p:spPr>
          <a:xfrm>
            <a:off x="675467" y="154983"/>
            <a:ext cx="10243089" cy="1092631"/>
          </a:xfrm>
          <a:prstGeom prst="rect">
            <a:avLst/>
          </a:prstGeom>
        </p:spPr>
        <p:txBody>
          <a:bodyPr vert="horz" lIns="91440" tIns="45720" rIns="91440" bIns="45720" rtlCol="0" anchor="b">
            <a:normAutofit/>
          </a:bodyPr>
          <a:lstStyle/>
          <a:p>
            <a:r>
              <a:rPr lang="nl-NL" dirty="0"/>
              <a:t>Klik om stijl te bewerken</a:t>
            </a:r>
            <a:endParaRPr lang="en-GB" dirty="0"/>
          </a:p>
        </p:txBody>
      </p:sp>
      <p:sp>
        <p:nvSpPr>
          <p:cNvPr id="3" name="Tijdelijke aanduiding voor tekst 2">
            <a:extLst>
              <a:ext uri="{FF2B5EF4-FFF2-40B4-BE49-F238E27FC236}">
                <a16:creationId xmlns:a16="http://schemas.microsoft.com/office/drawing/2014/main" id="{AC27DA7A-D17B-7346-8735-5F38C6B9B1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4" name="Tijdelijke aanduiding voor datum 3">
            <a:extLst>
              <a:ext uri="{FF2B5EF4-FFF2-40B4-BE49-F238E27FC236}">
                <a16:creationId xmlns:a16="http://schemas.microsoft.com/office/drawing/2014/main" id="{332199A5-AA6B-8F4D-9CEC-CFBB104433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4CE83B-B713-2548-A922-D1650A1DE22A}" type="datetimeFigureOut">
              <a:rPr lang="en-GB" smtClean="0"/>
              <a:t>25/04/2023</a:t>
            </a:fld>
            <a:endParaRPr lang="en-GB"/>
          </a:p>
        </p:txBody>
      </p:sp>
      <p:sp>
        <p:nvSpPr>
          <p:cNvPr id="5" name="Tijdelijke aanduiding voor voettekst 4">
            <a:extLst>
              <a:ext uri="{FF2B5EF4-FFF2-40B4-BE49-F238E27FC236}">
                <a16:creationId xmlns:a16="http://schemas.microsoft.com/office/drawing/2014/main" id="{C1D862AB-BE7D-7E4C-83E2-D3803AE1D7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Tijdelijke aanduiding voor dianummer 5">
            <a:extLst>
              <a:ext uri="{FF2B5EF4-FFF2-40B4-BE49-F238E27FC236}">
                <a16:creationId xmlns:a16="http://schemas.microsoft.com/office/drawing/2014/main" id="{AEDAE213-9F97-6942-9920-BFE0CE3918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094DEA-7E75-DC49-9257-5F8C5D5834E3}" type="slidenum">
              <a:rPr lang="en-GB" smtClean="0"/>
              <a:t>‹nr.›</a:t>
            </a:fld>
            <a:endParaRPr lang="en-GB"/>
          </a:p>
        </p:txBody>
      </p:sp>
      <p:pic>
        <p:nvPicPr>
          <p:cNvPr id="9" name="Afbeelding 8">
            <a:extLst>
              <a:ext uri="{FF2B5EF4-FFF2-40B4-BE49-F238E27FC236}">
                <a16:creationId xmlns:a16="http://schemas.microsoft.com/office/drawing/2014/main" id="{EBF85A05-14A4-9140-9022-113463A81DCE}"/>
              </a:ext>
            </a:extLst>
          </p:cNvPr>
          <p:cNvPicPr>
            <a:picLocks noChangeAspect="1"/>
          </p:cNvPicPr>
          <p:nvPr userDrawn="1"/>
        </p:nvPicPr>
        <p:blipFill>
          <a:blip r:embed="rId35"/>
          <a:stretch>
            <a:fillRect/>
          </a:stretch>
        </p:blipFill>
        <p:spPr>
          <a:xfrm>
            <a:off x="-3594100" y="0"/>
            <a:ext cx="3594100" cy="2171700"/>
          </a:xfrm>
          <a:prstGeom prst="rect">
            <a:avLst/>
          </a:prstGeom>
        </p:spPr>
      </p:pic>
    </p:spTree>
    <p:extLst>
      <p:ext uri="{BB962C8B-B14F-4D97-AF65-F5344CB8AC3E}">
        <p14:creationId xmlns:p14="http://schemas.microsoft.com/office/powerpoint/2010/main" val="2353928080"/>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56" r:id="rId3"/>
    <p:sldLayoutId id="2147483657" r:id="rId4"/>
    <p:sldLayoutId id="2147483654" r:id="rId5"/>
    <p:sldLayoutId id="2147483679" r:id="rId6"/>
    <p:sldLayoutId id="2147483680" r:id="rId7"/>
    <p:sldLayoutId id="2147483699" r:id="rId8"/>
    <p:sldLayoutId id="2147483698" r:id="rId9"/>
    <p:sldLayoutId id="2147483660" r:id="rId10"/>
    <p:sldLayoutId id="2147483700" r:id="rId11"/>
    <p:sldLayoutId id="2147483708" r:id="rId12"/>
    <p:sldLayoutId id="2147483696" r:id="rId13"/>
    <p:sldLayoutId id="2147483703" r:id="rId14"/>
    <p:sldLayoutId id="2147483701" r:id="rId15"/>
    <p:sldLayoutId id="2147483702" r:id="rId16"/>
    <p:sldLayoutId id="2147483690" r:id="rId17"/>
    <p:sldLayoutId id="2147483691" r:id="rId18"/>
    <p:sldLayoutId id="2147483692" r:id="rId19"/>
    <p:sldLayoutId id="2147483693" r:id="rId20"/>
    <p:sldLayoutId id="2147483674" r:id="rId21"/>
    <p:sldLayoutId id="2147483675" r:id="rId22"/>
    <p:sldLayoutId id="2147483685" r:id="rId23"/>
    <p:sldLayoutId id="2147483683" r:id="rId24"/>
    <p:sldLayoutId id="2147483684" r:id="rId25"/>
    <p:sldLayoutId id="2147483688" r:id="rId26"/>
    <p:sldLayoutId id="2147483686" r:id="rId27"/>
    <p:sldLayoutId id="2147483687" r:id="rId28"/>
    <p:sldLayoutId id="2147483689" r:id="rId29"/>
    <p:sldLayoutId id="2147483694" r:id="rId30"/>
    <p:sldLayoutId id="2147483695" r:id="rId31"/>
    <p:sldLayoutId id="2147483697" r:id="rId32"/>
    <p:sldLayoutId id="2147483650" r:id="rId33"/>
  </p:sldLayoutIdLst>
  <p:txStyles>
    <p:titleStyle>
      <a:lvl1pPr algn="l" defTabSz="914400" rtl="0" eaLnBrk="1" latinLnBrk="0" hangingPunct="1">
        <a:lnSpc>
          <a:spcPct val="90000"/>
        </a:lnSpc>
        <a:spcBef>
          <a:spcPct val="0"/>
        </a:spcBef>
        <a:buNone/>
        <a:defRPr sz="3600" b="1" i="0" kern="120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269875" indent="-263525" algn="l" defTabSz="914400" rtl="0" eaLnBrk="1" latinLnBrk="0" hangingPunct="1">
        <a:lnSpc>
          <a:spcPct val="90000"/>
        </a:lnSpc>
        <a:spcBef>
          <a:spcPts val="500"/>
        </a:spcBef>
        <a:buSzPct val="80000"/>
        <a:buFontTx/>
        <a:buBlip>
          <a:blip r:embed="rId36"/>
        </a:buBlip>
        <a:tabLst/>
        <a:defRPr sz="1800" kern="1200">
          <a:solidFill>
            <a:schemeClr val="accent1"/>
          </a:solidFill>
          <a:latin typeface="+mn-lt"/>
          <a:ea typeface="+mn-ea"/>
          <a:cs typeface="+mn-cs"/>
        </a:defRPr>
      </a:lvl2pPr>
      <a:lvl3pPr marL="269875" indent="-263525" algn="l" defTabSz="914400" rtl="0" eaLnBrk="1" latinLnBrk="0" hangingPunct="1">
        <a:lnSpc>
          <a:spcPct val="90000"/>
        </a:lnSpc>
        <a:spcBef>
          <a:spcPts val="500"/>
        </a:spcBef>
        <a:buSzPct val="90000"/>
        <a:buFontTx/>
        <a:buBlip>
          <a:blip r:embed="rId37">
            <a:extLst>
              <a:ext uri="{96DAC541-7B7A-43D3-8B79-37D633B846F1}">
                <asvg:svgBlip xmlns:asvg="http://schemas.microsoft.com/office/drawing/2016/SVG/main" r:embed="rId38"/>
              </a:ext>
            </a:extLst>
          </a:blip>
        </a:buBlip>
        <a:tabLst/>
        <a:defRPr sz="1800" kern="1200">
          <a:solidFill>
            <a:schemeClr val="accent2"/>
          </a:solidFill>
          <a:latin typeface="+mn-lt"/>
          <a:ea typeface="+mn-ea"/>
          <a:cs typeface="+mn-cs"/>
        </a:defRPr>
      </a:lvl3pPr>
      <a:lvl4pPr marL="800100" indent="-261938"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mn-lt"/>
          <a:ea typeface="+mn-ea"/>
          <a:cs typeface="+mn-cs"/>
        </a:defRPr>
      </a:lvl4pPr>
      <a:lvl5pPr marL="7938" indent="0" algn="l" defTabSz="914400" rtl="0" eaLnBrk="1" latinLnBrk="0" hangingPunct="1">
        <a:lnSpc>
          <a:spcPct val="90000"/>
        </a:lnSpc>
        <a:spcBef>
          <a:spcPts val="500"/>
        </a:spcBef>
        <a:buFont typeface="Arial" panose="020B0604020202020204" pitchFamily="34" charset="0"/>
        <a:buNone/>
        <a:tabLst/>
        <a:defRPr sz="180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3.png"/><Relationship Id="rId7" Type="http://schemas.openxmlformats.org/officeDocument/2006/relationships/diagramQuickStyle" Target="../diagrams/quickStyle1.xml"/><Relationship Id="rId2" Type="http://schemas.openxmlformats.org/officeDocument/2006/relationships/image" Target="../media/image32.png"/><Relationship Id="rId1" Type="http://schemas.openxmlformats.org/officeDocument/2006/relationships/slideLayout" Target="../slideLayouts/slideLayout24.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4.sv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www.opgroeien.be/sites/default/files/intern/20211019-nieuwsbrief-boa_lokaal_bestuur.pdf" TargetMode="Externa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3.png"/><Relationship Id="rId1" Type="http://schemas.openxmlformats.org/officeDocument/2006/relationships/slideLayout" Target="../slideLayouts/slideLayout24.xml"/><Relationship Id="rId5" Type="http://schemas.openxmlformats.org/officeDocument/2006/relationships/image" Target="../media/image64.sv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hyperlink" Target="https://www.opgroeien.be/sites/default/files/documenten/startersgids_kleuteropvang_kwaliteitslabel.pdf" TargetMode="External"/><Relationship Id="rId2" Type="http://schemas.openxmlformats.org/officeDocument/2006/relationships/image" Target="../media/image65.jp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hyperlink" Target="https://www.opgroeien.be/over-opgroeien/projecten/buitenschoolse-opvang-en-activiteiten/inspiratiekader" TargetMode="External"/><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708B73-1310-E543-AE26-F7BEE4F04806}"/>
              </a:ext>
            </a:extLst>
          </p:cNvPr>
          <p:cNvSpPr>
            <a:spLocks noGrp="1"/>
          </p:cNvSpPr>
          <p:nvPr>
            <p:ph type="title"/>
          </p:nvPr>
        </p:nvSpPr>
        <p:spPr/>
        <p:txBody>
          <a:bodyPr/>
          <a:lstStyle/>
          <a:p>
            <a:r>
              <a:rPr lang="en-GB" dirty="0"/>
              <a:t>Het BOA-decreet</a:t>
            </a:r>
            <a:br>
              <a:rPr lang="en-GB" dirty="0"/>
            </a:br>
            <a:r>
              <a:rPr lang="en-GB" sz="1800" dirty="0"/>
              <a:t>25/04/2023</a:t>
            </a:r>
            <a:endParaRPr lang="en-GB" dirty="0"/>
          </a:p>
        </p:txBody>
      </p:sp>
    </p:spTree>
    <p:extLst>
      <p:ext uri="{BB962C8B-B14F-4D97-AF65-F5344CB8AC3E}">
        <p14:creationId xmlns:p14="http://schemas.microsoft.com/office/powerpoint/2010/main" val="722275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jdelijke aanduiding voor tekst 9">
            <a:extLst>
              <a:ext uri="{FF2B5EF4-FFF2-40B4-BE49-F238E27FC236}">
                <a16:creationId xmlns:a16="http://schemas.microsoft.com/office/drawing/2014/main" id="{14B2D612-B8D8-A0FE-BEFF-51C6B7AFB9FF}"/>
              </a:ext>
            </a:extLst>
          </p:cNvPr>
          <p:cNvSpPr txBox="1">
            <a:spLocks/>
          </p:cNvSpPr>
          <p:nvPr/>
        </p:nvSpPr>
        <p:spPr>
          <a:xfrm>
            <a:off x="6028742" y="1754020"/>
            <a:ext cx="4722176" cy="395979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269875" indent="-263525" algn="l" defTabSz="914400" rtl="0" eaLnBrk="1" latinLnBrk="0" hangingPunct="1">
              <a:lnSpc>
                <a:spcPct val="90000"/>
              </a:lnSpc>
              <a:spcBef>
                <a:spcPts val="500"/>
              </a:spcBef>
              <a:buSzPct val="80000"/>
              <a:buFontTx/>
              <a:buBlip>
                <a:blip r:embed="rId2"/>
              </a:buBlip>
              <a:tabLst/>
              <a:defRPr sz="1800" kern="1200">
                <a:solidFill>
                  <a:schemeClr val="accent1"/>
                </a:solidFill>
                <a:latin typeface="+mn-lt"/>
                <a:ea typeface="+mn-ea"/>
                <a:cs typeface="+mn-cs"/>
              </a:defRPr>
            </a:lvl2pPr>
            <a:lvl3pPr marL="269875" indent="-263525" algn="l" defTabSz="914400" rtl="0" eaLnBrk="1" latinLnBrk="0" hangingPunct="1">
              <a:lnSpc>
                <a:spcPct val="90000"/>
              </a:lnSpc>
              <a:spcBef>
                <a:spcPts val="500"/>
              </a:spcBef>
              <a:buSzPct val="90000"/>
              <a:buFontTx/>
              <a:buBlip>
                <a:blip r:embed="rId3">
                  <a:extLst>
                    <a:ext uri="{96DAC541-7B7A-43D3-8B79-37D633B846F1}">
                      <asvg:svgBlip xmlns:asvg="http://schemas.microsoft.com/office/drawing/2016/SVG/main" r:embed="rId4"/>
                    </a:ext>
                  </a:extLst>
                </a:blip>
              </a:buBlip>
              <a:tabLst/>
              <a:defRPr sz="1800" kern="1200">
                <a:solidFill>
                  <a:schemeClr val="accent2"/>
                </a:solidFill>
                <a:latin typeface="+mn-lt"/>
                <a:ea typeface="+mn-ea"/>
                <a:cs typeface="+mn-cs"/>
              </a:defRPr>
            </a:lvl3pPr>
            <a:lvl4pPr marL="800100" indent="-261938"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mn-lt"/>
                <a:ea typeface="+mn-ea"/>
                <a:cs typeface="+mn-cs"/>
              </a:defRPr>
            </a:lvl4pPr>
            <a:lvl5pPr marL="7938" indent="0" algn="l" defTabSz="914400" rtl="0" eaLnBrk="1" latinLnBrk="0" hangingPunct="1">
              <a:lnSpc>
                <a:spcPct val="90000"/>
              </a:lnSpc>
              <a:spcBef>
                <a:spcPts val="500"/>
              </a:spcBef>
              <a:buFont typeface="Arial" panose="020B0604020202020204" pitchFamily="34" charset="0"/>
              <a:buNone/>
              <a:tabLst/>
              <a:defRPr sz="180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dirty="0"/>
              <a:t>Wat wordt er verwacht?</a:t>
            </a:r>
          </a:p>
          <a:p>
            <a:endParaRPr lang="nl-BE" dirty="0"/>
          </a:p>
          <a:p>
            <a:pPr lvl="1"/>
            <a:r>
              <a:rPr lang="nl-BE" dirty="0"/>
              <a:t>Komen tot een </a:t>
            </a:r>
            <a:r>
              <a:rPr lang="nl-BE" b="1" dirty="0"/>
              <a:t>geïntegreerd aanbod </a:t>
            </a:r>
            <a:r>
              <a:rPr lang="nl-BE" dirty="0"/>
              <a:t>van buitenschoolse activiteiten </a:t>
            </a:r>
          </a:p>
          <a:p>
            <a:pPr lvl="1"/>
            <a:r>
              <a:rPr lang="nl-BE" dirty="0"/>
              <a:t>via </a:t>
            </a:r>
            <a:r>
              <a:rPr lang="nl-BE" b="1" dirty="0"/>
              <a:t>samenwerking</a:t>
            </a:r>
            <a:r>
              <a:rPr lang="nl-BE" dirty="0"/>
              <a:t> tussen relevante actoren</a:t>
            </a:r>
          </a:p>
          <a:p>
            <a:pPr lvl="1"/>
            <a:r>
              <a:rPr lang="nl-BE" dirty="0"/>
              <a:t>en met een regierol voor de </a:t>
            </a:r>
            <a:r>
              <a:rPr lang="nl-BE" b="1" dirty="0"/>
              <a:t>lokale besturen</a:t>
            </a:r>
          </a:p>
        </p:txBody>
      </p:sp>
      <p:sp>
        <p:nvSpPr>
          <p:cNvPr id="9" name="Titel 8">
            <a:extLst>
              <a:ext uri="{FF2B5EF4-FFF2-40B4-BE49-F238E27FC236}">
                <a16:creationId xmlns:a16="http://schemas.microsoft.com/office/drawing/2014/main" id="{6E8570CD-B4C0-8050-8AC6-7210FAE73ED4}"/>
              </a:ext>
            </a:extLst>
          </p:cNvPr>
          <p:cNvSpPr>
            <a:spLocks noGrp="1"/>
          </p:cNvSpPr>
          <p:nvPr>
            <p:ph type="title"/>
          </p:nvPr>
        </p:nvSpPr>
        <p:spPr/>
        <p:txBody>
          <a:bodyPr/>
          <a:lstStyle/>
          <a:p>
            <a:pPr defTabSz="914355">
              <a:lnSpc>
                <a:spcPct val="100000"/>
              </a:lnSpc>
              <a:spcBef>
                <a:spcPts val="0"/>
              </a:spcBef>
              <a:defRPr/>
            </a:pPr>
            <a:r>
              <a:rPr lang="nl-BE" sz="4500" dirty="0">
                <a:latin typeface="Arial" panose="020B0604020202020204" pitchFamily="34" charset="0"/>
                <a:ea typeface="+mn-ea"/>
              </a:rPr>
              <a:t>Waarom een decreet BOA?</a:t>
            </a:r>
            <a:endParaRPr lang="nl-BE" dirty="0"/>
          </a:p>
        </p:txBody>
      </p:sp>
      <p:sp>
        <p:nvSpPr>
          <p:cNvPr id="10" name="Tijdelijke aanduiding voor tekst 9">
            <a:extLst>
              <a:ext uri="{FF2B5EF4-FFF2-40B4-BE49-F238E27FC236}">
                <a16:creationId xmlns:a16="http://schemas.microsoft.com/office/drawing/2014/main" id="{5BAD164A-72B6-2259-E40B-DA87DC2FB2FD}"/>
              </a:ext>
            </a:extLst>
          </p:cNvPr>
          <p:cNvSpPr>
            <a:spLocks noGrp="1"/>
          </p:cNvSpPr>
          <p:nvPr>
            <p:ph type="body" sz="quarter" idx="10"/>
          </p:nvPr>
        </p:nvSpPr>
        <p:spPr>
          <a:xfrm>
            <a:off x="1216806" y="1743586"/>
            <a:ext cx="4722176" cy="3959790"/>
          </a:xfrm>
        </p:spPr>
        <p:txBody>
          <a:bodyPr/>
          <a:lstStyle/>
          <a:p>
            <a:r>
              <a:rPr lang="nl-BE" dirty="0"/>
              <a:t>Wat zijn de doelstellingen?</a:t>
            </a:r>
          </a:p>
          <a:p>
            <a:endParaRPr lang="nl-BE" dirty="0"/>
          </a:p>
          <a:p>
            <a:pPr lvl="1"/>
            <a:r>
              <a:rPr lang="nl-BE" b="1" dirty="0"/>
              <a:t>Kinderen</a:t>
            </a:r>
            <a:r>
              <a:rPr lang="nl-BE" dirty="0"/>
              <a:t>: ontplooiingskansen en speelmogelijkheden aanbieden</a:t>
            </a:r>
          </a:p>
          <a:p>
            <a:pPr lvl="1"/>
            <a:r>
              <a:rPr lang="nl-BE" b="1" dirty="0"/>
              <a:t>Ouders</a:t>
            </a:r>
            <a:r>
              <a:rPr lang="nl-BE" dirty="0"/>
              <a:t>: combinatie arbeid, opleiding en gezin</a:t>
            </a:r>
          </a:p>
          <a:p>
            <a:pPr lvl="1"/>
            <a:r>
              <a:rPr lang="nl-BE" b="1" dirty="0"/>
              <a:t>Samenleving</a:t>
            </a:r>
            <a:r>
              <a:rPr lang="nl-BE" dirty="0"/>
              <a:t>: sociale cohesie en gelijke kansen</a:t>
            </a:r>
          </a:p>
          <a:p>
            <a:endParaRPr lang="nl-BE" dirty="0"/>
          </a:p>
        </p:txBody>
      </p:sp>
      <p:sp>
        <p:nvSpPr>
          <p:cNvPr id="11" name="Tijdelijke aanduiding voor verticale tekst 10">
            <a:extLst>
              <a:ext uri="{FF2B5EF4-FFF2-40B4-BE49-F238E27FC236}">
                <a16:creationId xmlns:a16="http://schemas.microsoft.com/office/drawing/2014/main" id="{F582E1FC-3C3B-9468-7EE0-5E992C51C8EB}"/>
              </a:ext>
            </a:extLst>
          </p:cNvPr>
          <p:cNvSpPr>
            <a:spLocks noGrp="1"/>
          </p:cNvSpPr>
          <p:nvPr>
            <p:ph type="body" orient="vert" sz="quarter" idx="11"/>
          </p:nvPr>
        </p:nvSpPr>
        <p:spPr/>
        <p:txBody>
          <a:bodyPr/>
          <a:lstStyle/>
          <a:p>
            <a:endParaRPr lang="nl-BE"/>
          </a:p>
        </p:txBody>
      </p:sp>
      <p:sp>
        <p:nvSpPr>
          <p:cNvPr id="2" name="Tijdelijke aanduiding voor dianummer 1">
            <a:extLst>
              <a:ext uri="{FF2B5EF4-FFF2-40B4-BE49-F238E27FC236}">
                <a16:creationId xmlns:a16="http://schemas.microsoft.com/office/drawing/2014/main" id="{B822AEE5-6554-414B-BA35-2C1013E3A944}"/>
              </a:ext>
            </a:extLst>
          </p:cNvPr>
          <p:cNvSpPr>
            <a:spLocks noGrp="1"/>
          </p:cNvSpPr>
          <p:nvPr>
            <p:ph type="sldNum" sz="quarter" idx="4294967295"/>
          </p:nvPr>
        </p:nvSpPr>
        <p:spPr>
          <a:xfrm>
            <a:off x="9448800" y="6356350"/>
            <a:ext cx="2743200" cy="365125"/>
          </a:xfrm>
        </p:spPr>
        <p:txBody>
          <a:bodyPr/>
          <a:lstStyle/>
          <a:p>
            <a:fld id="{794E5E6B-566B-4EA6-9CD1-A187CC04FA74}" type="slidenum">
              <a:rPr lang="nl-BE" smtClean="0"/>
              <a:t>2</a:t>
            </a:fld>
            <a:endParaRPr lang="nl-BE"/>
          </a:p>
        </p:txBody>
      </p:sp>
      <p:graphicFrame>
        <p:nvGraphicFramePr>
          <p:cNvPr id="6" name="Tijdelijke aanduiding voor inhoud 8" descr="Set pictogrammen">
            <a:extLst>
              <a:ext uri="{FF2B5EF4-FFF2-40B4-BE49-F238E27FC236}">
                <a16:creationId xmlns:a16="http://schemas.microsoft.com/office/drawing/2014/main" id="{3737A228-DB93-7835-93CF-59C857BAB76A}"/>
              </a:ext>
            </a:extLst>
          </p:cNvPr>
          <p:cNvGraphicFramePr>
            <a:graphicFrameLocks/>
          </p:cNvGraphicFramePr>
          <p:nvPr>
            <p:extLst>
              <p:ext uri="{D42A27DB-BD31-4B8C-83A1-F6EECF244321}">
                <p14:modId xmlns:p14="http://schemas.microsoft.com/office/powerpoint/2010/main" val="354481041"/>
              </p:ext>
            </p:extLst>
          </p:nvPr>
        </p:nvGraphicFramePr>
        <p:xfrm>
          <a:off x="2737355" y="4850238"/>
          <a:ext cx="6119311" cy="13780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848420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1777228C-EB29-C555-1320-D3FFE1503C6E}"/>
              </a:ext>
            </a:extLst>
          </p:cNvPr>
          <p:cNvSpPr>
            <a:spLocks noGrp="1"/>
          </p:cNvSpPr>
          <p:nvPr>
            <p:ph type="title"/>
          </p:nvPr>
        </p:nvSpPr>
        <p:spPr/>
        <p:txBody>
          <a:bodyPr anchor="b"/>
          <a:lstStyle/>
          <a:p>
            <a:pPr defTabSz="914355">
              <a:lnSpc>
                <a:spcPct val="100000"/>
              </a:lnSpc>
              <a:spcBef>
                <a:spcPts val="0"/>
              </a:spcBef>
              <a:defRPr/>
            </a:pPr>
            <a:r>
              <a:rPr lang="nl-BE" sz="4500" dirty="0">
                <a:latin typeface="Arial" panose="020B0604020202020204" pitchFamily="34" charset="0"/>
                <a:ea typeface="+mn-ea"/>
              </a:rPr>
              <a:t>Lokaal bestuur als regisseur</a:t>
            </a:r>
            <a:endParaRPr lang="nl-BE" dirty="0"/>
          </a:p>
        </p:txBody>
      </p:sp>
      <p:sp>
        <p:nvSpPr>
          <p:cNvPr id="5" name="Tijdelijke aanduiding voor tekst 4">
            <a:extLst>
              <a:ext uri="{FF2B5EF4-FFF2-40B4-BE49-F238E27FC236}">
                <a16:creationId xmlns:a16="http://schemas.microsoft.com/office/drawing/2014/main" id="{A636CE83-046C-FEEA-A212-FF6B82B96EE0}"/>
              </a:ext>
            </a:extLst>
          </p:cNvPr>
          <p:cNvSpPr>
            <a:spLocks noGrp="1"/>
          </p:cNvSpPr>
          <p:nvPr>
            <p:ph type="body" sz="quarter" idx="10"/>
          </p:nvPr>
        </p:nvSpPr>
        <p:spPr/>
        <p:txBody>
          <a:bodyPr>
            <a:normAutofit/>
          </a:bodyPr>
          <a:lstStyle/>
          <a:p>
            <a:r>
              <a:rPr lang="nl-BE" dirty="0"/>
              <a:t>Lokaal bestuur kent de context en de noden</a:t>
            </a:r>
          </a:p>
          <a:p>
            <a:endParaRPr lang="nl-BE" dirty="0"/>
          </a:p>
          <a:p>
            <a:pPr lvl="1"/>
            <a:r>
              <a:rPr lang="nl-BE" dirty="0"/>
              <a:t>Ontwikkelen van een lokaal beleid rond BOA</a:t>
            </a:r>
          </a:p>
          <a:p>
            <a:pPr lvl="1"/>
            <a:r>
              <a:rPr lang="nl-BE" dirty="0"/>
              <a:t>Beslissen over besteding en verdeling middelen</a:t>
            </a:r>
          </a:p>
          <a:p>
            <a:endParaRPr lang="nl-BE" dirty="0"/>
          </a:p>
          <a:p>
            <a:r>
              <a:rPr lang="nl-BE" dirty="0"/>
              <a:t>Samenwerking met andere gemeenten is mogelijk</a:t>
            </a:r>
          </a:p>
          <a:p>
            <a:endParaRPr lang="nl-BE" dirty="0"/>
          </a:p>
          <a:p>
            <a:r>
              <a:rPr lang="nl-BE" dirty="0"/>
              <a:t>Thema BOA zit op kruispunt: diverse diensten betrokken of trekker (opvang, vrijetijdsdienst, huis van het kind, jeugddienst, flankerend onderwijsbeleid…)</a:t>
            </a:r>
          </a:p>
          <a:p>
            <a:endParaRPr lang="nl-BE" dirty="0"/>
          </a:p>
          <a:p>
            <a:r>
              <a:rPr lang="nl-BE" dirty="0"/>
              <a:t>Lokaal bestuur = neutrale regisseur &amp; transparant</a:t>
            </a:r>
          </a:p>
        </p:txBody>
      </p:sp>
      <p:sp>
        <p:nvSpPr>
          <p:cNvPr id="9" name="Tijdelijke aanduiding voor verticale tekst 8">
            <a:extLst>
              <a:ext uri="{FF2B5EF4-FFF2-40B4-BE49-F238E27FC236}">
                <a16:creationId xmlns:a16="http://schemas.microsoft.com/office/drawing/2014/main" id="{A9D55AFA-468E-CC9A-97CC-DC9EC6BD55B4}"/>
              </a:ext>
            </a:extLst>
          </p:cNvPr>
          <p:cNvSpPr>
            <a:spLocks noGrp="1"/>
          </p:cNvSpPr>
          <p:nvPr>
            <p:ph type="body" orient="vert" sz="quarter" idx="11"/>
          </p:nvPr>
        </p:nvSpPr>
        <p:spPr/>
        <p:txBody>
          <a:bodyPr/>
          <a:lstStyle/>
          <a:p>
            <a:endParaRPr lang="nl-BE"/>
          </a:p>
        </p:txBody>
      </p:sp>
      <p:sp>
        <p:nvSpPr>
          <p:cNvPr id="2" name="Tijdelijke aanduiding voor dianummer 1">
            <a:extLst>
              <a:ext uri="{FF2B5EF4-FFF2-40B4-BE49-F238E27FC236}">
                <a16:creationId xmlns:a16="http://schemas.microsoft.com/office/drawing/2014/main" id="{B822AEE5-6554-414B-BA35-2C1013E3A944}"/>
              </a:ext>
            </a:extLst>
          </p:cNvPr>
          <p:cNvSpPr>
            <a:spLocks noGrp="1"/>
          </p:cNvSpPr>
          <p:nvPr>
            <p:ph type="sldNum" sz="quarter" idx="4294967295"/>
          </p:nvPr>
        </p:nvSpPr>
        <p:spPr>
          <a:xfrm>
            <a:off x="9448800" y="6356350"/>
            <a:ext cx="2743200" cy="365125"/>
          </a:xfrm>
        </p:spPr>
        <p:txBody>
          <a:bodyPr/>
          <a:lstStyle/>
          <a:p>
            <a:fld id="{794E5E6B-566B-4EA6-9CD1-A187CC04FA74}" type="slidenum">
              <a:rPr lang="nl-BE" smtClean="0"/>
              <a:t>3</a:t>
            </a:fld>
            <a:endParaRPr lang="nl-BE"/>
          </a:p>
        </p:txBody>
      </p:sp>
      <p:grpSp>
        <p:nvGrpSpPr>
          <p:cNvPr id="10" name="Groep 9">
            <a:extLst>
              <a:ext uri="{FF2B5EF4-FFF2-40B4-BE49-F238E27FC236}">
                <a16:creationId xmlns:a16="http://schemas.microsoft.com/office/drawing/2014/main" id="{D28FC451-BA63-A165-CAA0-0A57E67B6FC1}"/>
              </a:ext>
            </a:extLst>
          </p:cNvPr>
          <p:cNvGrpSpPr/>
          <p:nvPr/>
        </p:nvGrpSpPr>
        <p:grpSpPr>
          <a:xfrm>
            <a:off x="6425851" y="2308225"/>
            <a:ext cx="3272567" cy="833718"/>
            <a:chOff x="7037294" y="2052918"/>
            <a:chExt cx="3272567" cy="833718"/>
          </a:xfrm>
        </p:grpSpPr>
        <p:sp>
          <p:nvSpPr>
            <p:cNvPr id="3" name="Rechteraccolade 2">
              <a:extLst>
                <a:ext uri="{FF2B5EF4-FFF2-40B4-BE49-F238E27FC236}">
                  <a16:creationId xmlns:a16="http://schemas.microsoft.com/office/drawing/2014/main" id="{D74C370E-20A2-E61B-820B-A732B92ABF9A}"/>
                </a:ext>
              </a:extLst>
            </p:cNvPr>
            <p:cNvSpPr/>
            <p:nvPr/>
          </p:nvSpPr>
          <p:spPr>
            <a:xfrm>
              <a:off x="7037294" y="2052918"/>
              <a:ext cx="448236" cy="833718"/>
            </a:xfrm>
            <a:prstGeom prst="rightBrace">
              <a:avLst>
                <a:gd name="adj1" fmla="val 20333"/>
                <a:gd name="adj2" fmla="val 50000"/>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sz="900">
                <a:solidFill>
                  <a:srgbClr val="FFC000"/>
                </a:solidFill>
              </a:endParaRPr>
            </a:p>
          </p:txBody>
        </p:sp>
        <p:sp>
          <p:nvSpPr>
            <p:cNvPr id="6" name="Tekstvak 5">
              <a:extLst>
                <a:ext uri="{FF2B5EF4-FFF2-40B4-BE49-F238E27FC236}">
                  <a16:creationId xmlns:a16="http://schemas.microsoft.com/office/drawing/2014/main" id="{B1E9ECB8-847F-FF66-2B89-97804C9E7DE6}"/>
                </a:ext>
              </a:extLst>
            </p:cNvPr>
            <p:cNvSpPr txBox="1"/>
            <p:nvPr/>
          </p:nvSpPr>
          <p:spPr>
            <a:xfrm>
              <a:off x="7566660" y="2215861"/>
              <a:ext cx="2743201" cy="553998"/>
            </a:xfrm>
            <a:prstGeom prst="rect">
              <a:avLst/>
            </a:prstGeom>
            <a:noFill/>
          </p:spPr>
          <p:txBody>
            <a:bodyPr wrap="square" rtlCol="0">
              <a:spAutoFit/>
            </a:bodyPr>
            <a:lstStyle/>
            <a:p>
              <a:r>
                <a:rPr lang="nl-BE" sz="1500" dirty="0">
                  <a:latin typeface="Arial" panose="020B0604020202020204" pitchFamily="34" charset="0"/>
                  <a:cs typeface="Arial" panose="020B0604020202020204" pitchFamily="34" charset="0"/>
                </a:rPr>
                <a:t>BOA maakt deel uit van de meerjarenplanning</a:t>
              </a:r>
            </a:p>
          </p:txBody>
        </p:sp>
      </p:grpSp>
    </p:spTree>
    <p:extLst>
      <p:ext uri="{BB962C8B-B14F-4D97-AF65-F5344CB8AC3E}">
        <p14:creationId xmlns:p14="http://schemas.microsoft.com/office/powerpoint/2010/main" val="37546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FC081AE5-CE99-4627-8349-A79AD50FFCDB}"/>
              </a:ext>
            </a:extLst>
          </p:cNvPr>
          <p:cNvSpPr txBox="1">
            <a:spLocks/>
          </p:cNvSpPr>
          <p:nvPr/>
        </p:nvSpPr>
        <p:spPr>
          <a:xfrm>
            <a:off x="843280" y="371478"/>
            <a:ext cx="10022840" cy="117729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BE" sz="4500" b="1" dirty="0">
              <a:solidFill>
                <a:srgbClr val="1C3764"/>
              </a:solidFill>
              <a:latin typeface="Arial" panose="020B0604020202020204" pitchFamily="34" charset="0"/>
              <a:cs typeface="Arial" panose="020B0604020202020204" pitchFamily="34" charset="0"/>
            </a:endParaRPr>
          </a:p>
        </p:txBody>
      </p:sp>
      <p:sp>
        <p:nvSpPr>
          <p:cNvPr id="16" name="Titel 15">
            <a:extLst>
              <a:ext uri="{FF2B5EF4-FFF2-40B4-BE49-F238E27FC236}">
                <a16:creationId xmlns:a16="http://schemas.microsoft.com/office/drawing/2014/main" id="{0DFBAB8E-57E1-FAD0-887E-CCAA5E77E102}"/>
              </a:ext>
            </a:extLst>
          </p:cNvPr>
          <p:cNvSpPr>
            <a:spLocks noGrp="1"/>
          </p:cNvSpPr>
          <p:nvPr>
            <p:ph type="title"/>
          </p:nvPr>
        </p:nvSpPr>
        <p:spPr/>
        <p:txBody>
          <a:bodyPr/>
          <a:lstStyle/>
          <a:p>
            <a:r>
              <a:rPr lang="nl-BE" dirty="0"/>
              <a:t>Ontwikkeling lokaal verhaal</a:t>
            </a:r>
          </a:p>
        </p:txBody>
      </p:sp>
      <p:sp>
        <p:nvSpPr>
          <p:cNvPr id="9" name="Tijdelijke aanduiding voor tekst 8">
            <a:extLst>
              <a:ext uri="{FF2B5EF4-FFF2-40B4-BE49-F238E27FC236}">
                <a16:creationId xmlns:a16="http://schemas.microsoft.com/office/drawing/2014/main" id="{851D0318-CC85-AC89-ADFC-604F9A7EDFB9}"/>
              </a:ext>
            </a:extLst>
          </p:cNvPr>
          <p:cNvSpPr>
            <a:spLocks noGrp="1"/>
          </p:cNvSpPr>
          <p:nvPr>
            <p:ph type="body" sz="quarter" idx="10"/>
          </p:nvPr>
        </p:nvSpPr>
        <p:spPr/>
        <p:txBody>
          <a:bodyPr>
            <a:normAutofit/>
          </a:bodyPr>
          <a:lstStyle/>
          <a:p>
            <a:pPr marL="20686" defTabSz="457177">
              <a:spcBef>
                <a:spcPts val="350"/>
              </a:spcBef>
              <a:spcAft>
                <a:spcPts val="701"/>
              </a:spcAft>
              <a:buClr>
                <a:schemeClr val="tx2"/>
              </a:buClr>
            </a:pPr>
            <a:r>
              <a:rPr lang="nl-BE" sz="1800" dirty="0">
                <a:latin typeface="Arial" panose="020B0604020202020204" pitchFamily="34" charset="0"/>
                <a:cs typeface="Arial" panose="020B0604020202020204" pitchFamily="34" charset="0"/>
              </a:rPr>
              <a:t>Vormgeven van het beleid is een proces</a:t>
            </a:r>
          </a:p>
          <a:p>
            <a:pPr marL="290561" lvl="1" defTabSz="457177">
              <a:spcBef>
                <a:spcPts val="350"/>
              </a:spcBef>
              <a:spcAft>
                <a:spcPts val="701"/>
              </a:spcAft>
              <a:buClr>
                <a:schemeClr val="tx2"/>
              </a:buClr>
            </a:pPr>
            <a:r>
              <a:rPr lang="nl-BE" dirty="0">
                <a:latin typeface="Arial" panose="020B0604020202020204" pitchFamily="34" charset="0"/>
                <a:cs typeface="Arial" panose="020B0604020202020204" pitchFamily="34" charset="0"/>
              </a:rPr>
              <a:t>Perspectief gezinnen en kinderen: wat is er nodig?</a:t>
            </a:r>
          </a:p>
          <a:p>
            <a:pPr marL="290561" lvl="1" defTabSz="457177">
              <a:spcBef>
                <a:spcPts val="350"/>
              </a:spcBef>
              <a:spcAft>
                <a:spcPts val="701"/>
              </a:spcAft>
              <a:buClr>
                <a:schemeClr val="tx2"/>
              </a:buClr>
            </a:pPr>
            <a:r>
              <a:rPr lang="nl-BE" dirty="0">
                <a:latin typeface="Arial" panose="020B0604020202020204" pitchFamily="34" charset="0"/>
                <a:cs typeface="Arial" panose="020B0604020202020204" pitchFamily="34" charset="0"/>
              </a:rPr>
              <a:t>Perspectief BOA-aanbieders: wat is er? Wat is ieders sterkte? Waar zijn er noden?</a:t>
            </a:r>
          </a:p>
          <a:p>
            <a:pPr marL="290561" lvl="1" defTabSz="457177">
              <a:spcBef>
                <a:spcPts val="350"/>
              </a:spcBef>
              <a:spcAft>
                <a:spcPts val="701"/>
              </a:spcAft>
              <a:buClr>
                <a:schemeClr val="tx2"/>
              </a:buClr>
            </a:pPr>
            <a:r>
              <a:rPr lang="nl-BE" dirty="0">
                <a:latin typeface="Arial" panose="020B0604020202020204" pitchFamily="34" charset="0"/>
                <a:cs typeface="Arial" panose="020B0604020202020204" pitchFamily="34" charset="0"/>
              </a:rPr>
              <a:t>Waar willen we samen naar toe? Tijd maken voor gezamenlijke visie en ambitie</a:t>
            </a:r>
          </a:p>
          <a:p>
            <a:pPr marL="290561" lvl="1" defTabSz="457177">
              <a:spcBef>
                <a:spcPts val="350"/>
              </a:spcBef>
              <a:spcAft>
                <a:spcPts val="701"/>
              </a:spcAft>
              <a:buClr>
                <a:schemeClr val="tx2"/>
              </a:buClr>
            </a:pPr>
            <a:r>
              <a:rPr lang="nl-BE" dirty="0">
                <a:latin typeface="Arial" panose="020B0604020202020204" pitchFamily="34" charset="0"/>
                <a:cs typeface="Arial" panose="020B0604020202020204" pitchFamily="34" charset="0"/>
              </a:rPr>
              <a:t>Hoe ambities waarmaken? Hoe middelen inzetten </a:t>
            </a:r>
            <a:r>
              <a:rPr lang="nl-BE" dirty="0" err="1">
                <a:latin typeface="Arial" panose="020B0604020202020204" pitchFamily="34" charset="0"/>
                <a:cs typeface="Arial" panose="020B0604020202020204" pitchFamily="34" charset="0"/>
              </a:rPr>
              <a:t>ifv</a:t>
            </a:r>
            <a:r>
              <a:rPr lang="nl-BE" dirty="0">
                <a:latin typeface="Arial" panose="020B0604020202020204" pitchFamily="34" charset="0"/>
                <a:cs typeface="Arial" panose="020B0604020202020204" pitchFamily="34" charset="0"/>
              </a:rPr>
              <a:t> visie?</a:t>
            </a:r>
          </a:p>
          <a:p>
            <a:pPr marL="20686" defTabSz="457177">
              <a:spcBef>
                <a:spcPts val="350"/>
              </a:spcBef>
              <a:spcAft>
                <a:spcPts val="701"/>
              </a:spcAft>
              <a:buClr>
                <a:schemeClr val="tx2"/>
              </a:buClr>
            </a:pPr>
            <a:endParaRPr lang="nl-BE" sz="1800" dirty="0">
              <a:latin typeface="Arial" panose="020B0604020202020204" pitchFamily="34" charset="0"/>
              <a:cs typeface="Arial" panose="020B0604020202020204" pitchFamily="34" charset="0"/>
            </a:endParaRPr>
          </a:p>
          <a:p>
            <a:pPr marL="20686" defTabSz="457177">
              <a:spcBef>
                <a:spcPts val="350"/>
              </a:spcBef>
              <a:spcAft>
                <a:spcPts val="701"/>
              </a:spcAft>
              <a:buClr>
                <a:schemeClr val="tx2"/>
              </a:buClr>
            </a:pPr>
            <a:r>
              <a:rPr lang="nl-BE" sz="1800" dirty="0">
                <a:latin typeface="Arial" panose="020B0604020202020204" pitchFamily="34" charset="0"/>
                <a:cs typeface="Arial" panose="020B0604020202020204" pitchFamily="34" charset="0"/>
              </a:rPr>
              <a:t>Decreet vraagt bijzondere aandacht voor:</a:t>
            </a:r>
          </a:p>
          <a:p>
            <a:pPr marL="290561" lvl="1" defTabSz="457177">
              <a:spcBef>
                <a:spcPts val="350"/>
              </a:spcBef>
              <a:spcAft>
                <a:spcPts val="701"/>
              </a:spcAft>
              <a:buClr>
                <a:schemeClr val="tx2"/>
              </a:buClr>
            </a:pPr>
            <a:r>
              <a:rPr lang="nl-BE" dirty="0">
                <a:latin typeface="Arial" panose="020B0604020202020204" pitchFamily="34" charset="0"/>
                <a:cs typeface="Arial" panose="020B0604020202020204" pitchFamily="34" charset="0"/>
              </a:rPr>
              <a:t>Toegankelijkheid: kwetsbare gezinnen en kinderen met een specifieke zorgbehoefte</a:t>
            </a:r>
          </a:p>
          <a:p>
            <a:pPr marL="290561" lvl="1" defTabSz="457177">
              <a:spcBef>
                <a:spcPts val="350"/>
              </a:spcBef>
              <a:spcAft>
                <a:spcPts val="701"/>
              </a:spcAft>
              <a:buClr>
                <a:schemeClr val="tx2"/>
              </a:buClr>
            </a:pPr>
            <a:r>
              <a:rPr lang="nl-BE" dirty="0">
                <a:latin typeface="Arial" panose="020B0604020202020204" pitchFamily="34" charset="0"/>
                <a:cs typeface="Arial" panose="020B0604020202020204" pitchFamily="34" charset="0"/>
              </a:rPr>
              <a:t> Voldoende aanbod kleuteropvang</a:t>
            </a:r>
          </a:p>
          <a:p>
            <a:pPr marL="290561" lvl="1" defTabSz="457177">
              <a:spcBef>
                <a:spcPts val="350"/>
              </a:spcBef>
              <a:spcAft>
                <a:spcPts val="701"/>
              </a:spcAft>
              <a:buClr>
                <a:schemeClr val="tx2"/>
              </a:buClr>
            </a:pPr>
            <a:r>
              <a:rPr lang="nl-BE" dirty="0">
                <a:latin typeface="Arial" panose="020B0604020202020204" pitchFamily="34" charset="0"/>
                <a:cs typeface="Arial" panose="020B0604020202020204" pitchFamily="34" charset="0"/>
              </a:rPr>
              <a:t> Multifunctioneel gebruik infrastructuur</a:t>
            </a:r>
          </a:p>
        </p:txBody>
      </p:sp>
      <p:sp>
        <p:nvSpPr>
          <p:cNvPr id="10" name="Tijdelijke aanduiding voor verticale tekst 9">
            <a:extLst>
              <a:ext uri="{FF2B5EF4-FFF2-40B4-BE49-F238E27FC236}">
                <a16:creationId xmlns:a16="http://schemas.microsoft.com/office/drawing/2014/main" id="{D4597A24-2EEA-A149-32E6-7FC7FEBB44B9}"/>
              </a:ext>
            </a:extLst>
          </p:cNvPr>
          <p:cNvSpPr>
            <a:spLocks noGrp="1"/>
          </p:cNvSpPr>
          <p:nvPr>
            <p:ph type="body" orient="vert" sz="quarter" idx="11"/>
          </p:nvPr>
        </p:nvSpPr>
        <p:spPr/>
        <p:txBody>
          <a:bodyPr/>
          <a:lstStyle/>
          <a:p>
            <a:endParaRPr lang="nl-BE"/>
          </a:p>
        </p:txBody>
      </p:sp>
      <p:sp>
        <p:nvSpPr>
          <p:cNvPr id="2" name="Tijdelijke aanduiding voor dianummer 1">
            <a:extLst>
              <a:ext uri="{FF2B5EF4-FFF2-40B4-BE49-F238E27FC236}">
                <a16:creationId xmlns:a16="http://schemas.microsoft.com/office/drawing/2014/main" id="{B822AEE5-6554-414B-BA35-2C1013E3A944}"/>
              </a:ext>
            </a:extLst>
          </p:cNvPr>
          <p:cNvSpPr>
            <a:spLocks noGrp="1"/>
          </p:cNvSpPr>
          <p:nvPr>
            <p:ph type="sldNum" sz="quarter" idx="4294967295"/>
          </p:nvPr>
        </p:nvSpPr>
        <p:spPr>
          <a:xfrm>
            <a:off x="9448800" y="6356350"/>
            <a:ext cx="2743200" cy="365125"/>
          </a:xfrm>
        </p:spPr>
        <p:txBody>
          <a:bodyPr/>
          <a:lstStyle/>
          <a:p>
            <a:fld id="{794E5E6B-566B-4EA6-9CD1-A187CC04FA74}" type="slidenum">
              <a:rPr lang="nl-BE" smtClean="0"/>
              <a:t>4</a:t>
            </a:fld>
            <a:endParaRPr lang="nl-BE"/>
          </a:p>
        </p:txBody>
      </p:sp>
    </p:spTree>
    <p:extLst>
      <p:ext uri="{BB962C8B-B14F-4D97-AF65-F5344CB8AC3E}">
        <p14:creationId xmlns:p14="http://schemas.microsoft.com/office/powerpoint/2010/main" val="3863168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73112F99-135F-1647-DAE4-7634C09230FA}"/>
              </a:ext>
            </a:extLst>
          </p:cNvPr>
          <p:cNvSpPr>
            <a:spLocks noGrp="1"/>
          </p:cNvSpPr>
          <p:nvPr>
            <p:ph type="title"/>
          </p:nvPr>
        </p:nvSpPr>
        <p:spPr/>
        <p:txBody>
          <a:bodyPr/>
          <a:lstStyle/>
          <a:p>
            <a:r>
              <a:rPr lang="nl-BE" dirty="0"/>
              <a:t>Lokaal samenwerkingsverband</a:t>
            </a:r>
          </a:p>
        </p:txBody>
      </p:sp>
      <p:sp>
        <p:nvSpPr>
          <p:cNvPr id="12" name="Tijdelijke aanduiding voor tekst 11">
            <a:extLst>
              <a:ext uri="{FF2B5EF4-FFF2-40B4-BE49-F238E27FC236}">
                <a16:creationId xmlns:a16="http://schemas.microsoft.com/office/drawing/2014/main" id="{CE759A7B-CA00-36B7-0E07-C864BC1175F8}"/>
              </a:ext>
            </a:extLst>
          </p:cNvPr>
          <p:cNvSpPr>
            <a:spLocks noGrp="1"/>
          </p:cNvSpPr>
          <p:nvPr>
            <p:ph type="body" sz="quarter" idx="10"/>
          </p:nvPr>
        </p:nvSpPr>
        <p:spPr/>
        <p:txBody>
          <a:bodyPr/>
          <a:lstStyle/>
          <a:p>
            <a:r>
              <a:rPr lang="nl-BE" dirty="0"/>
              <a:t>= hét forum voor eigenaarschap, co-creatie &amp; draagvlak uitvoering lokaal beleid BOA</a:t>
            </a:r>
          </a:p>
          <a:p>
            <a:endParaRPr lang="nl-BE" dirty="0"/>
          </a:p>
          <a:p>
            <a:r>
              <a:rPr lang="nl-BE" dirty="0"/>
              <a:t>Opdracht: </a:t>
            </a:r>
          </a:p>
          <a:p>
            <a:pPr lvl="1"/>
            <a:r>
              <a:rPr lang="nl-BE" dirty="0"/>
              <a:t>adviesrol + mee uitvoeren lokaal beleid</a:t>
            </a:r>
          </a:p>
          <a:p>
            <a:endParaRPr lang="nl-BE" dirty="0"/>
          </a:p>
          <a:p>
            <a:r>
              <a:rPr lang="nl-BE" dirty="0"/>
              <a:t>Deelnemers : relevante samenstelling BOA-partners</a:t>
            </a:r>
          </a:p>
          <a:p>
            <a:pPr lvl="1"/>
            <a:r>
              <a:rPr lang="nl-BE" dirty="0"/>
              <a:t>Zorg voor diversiteit in sectoren en gebruikers: welzijn, onderwijs, jeugd, cultuur, sport, diverse gebruikers, losse initiatieven, academies…</a:t>
            </a:r>
          </a:p>
          <a:p>
            <a:pPr lvl="1"/>
            <a:r>
              <a:rPr lang="nl-BE" dirty="0"/>
              <a:t>Bestaande platformen kunnen als vertrekbasis dienen of mee participeren (Huis van het Kind, Jeugdraad, Lokaal Overleg Kinderopvang, sportraad…)</a:t>
            </a:r>
          </a:p>
          <a:p>
            <a:pPr lvl="1"/>
            <a:r>
              <a:rPr lang="nl-BE" dirty="0"/>
              <a:t>Niemand is verplicht deel te nemen (wel interessant!)</a:t>
            </a:r>
          </a:p>
        </p:txBody>
      </p:sp>
      <p:sp>
        <p:nvSpPr>
          <p:cNvPr id="13" name="Tijdelijke aanduiding voor verticale tekst 12">
            <a:extLst>
              <a:ext uri="{FF2B5EF4-FFF2-40B4-BE49-F238E27FC236}">
                <a16:creationId xmlns:a16="http://schemas.microsoft.com/office/drawing/2014/main" id="{4BADEB8A-370A-7470-F134-EE6513DCFFAA}"/>
              </a:ext>
            </a:extLst>
          </p:cNvPr>
          <p:cNvSpPr>
            <a:spLocks noGrp="1"/>
          </p:cNvSpPr>
          <p:nvPr>
            <p:ph type="body" orient="vert" sz="quarter" idx="11"/>
          </p:nvPr>
        </p:nvSpPr>
        <p:spPr/>
        <p:txBody>
          <a:bodyPr/>
          <a:lstStyle/>
          <a:p>
            <a:endParaRPr lang="nl-BE"/>
          </a:p>
        </p:txBody>
      </p:sp>
      <p:sp>
        <p:nvSpPr>
          <p:cNvPr id="2" name="Tijdelijke aanduiding voor dianummer 1">
            <a:extLst>
              <a:ext uri="{FF2B5EF4-FFF2-40B4-BE49-F238E27FC236}">
                <a16:creationId xmlns:a16="http://schemas.microsoft.com/office/drawing/2014/main" id="{B822AEE5-6554-414B-BA35-2C1013E3A944}"/>
              </a:ext>
            </a:extLst>
          </p:cNvPr>
          <p:cNvSpPr>
            <a:spLocks noGrp="1"/>
          </p:cNvSpPr>
          <p:nvPr>
            <p:ph type="sldNum" sz="quarter" idx="4294967295"/>
          </p:nvPr>
        </p:nvSpPr>
        <p:spPr>
          <a:xfrm>
            <a:off x="9448800" y="6356350"/>
            <a:ext cx="2743200" cy="365125"/>
          </a:xfrm>
        </p:spPr>
        <p:txBody>
          <a:bodyPr/>
          <a:lstStyle/>
          <a:p>
            <a:fld id="{794E5E6B-566B-4EA6-9CD1-A187CC04FA74}" type="slidenum">
              <a:rPr lang="nl-BE" smtClean="0"/>
              <a:t>5</a:t>
            </a:fld>
            <a:endParaRPr lang="nl-BE"/>
          </a:p>
        </p:txBody>
      </p:sp>
      <p:sp>
        <p:nvSpPr>
          <p:cNvPr id="3" name="Titel 4">
            <a:extLst>
              <a:ext uri="{FF2B5EF4-FFF2-40B4-BE49-F238E27FC236}">
                <a16:creationId xmlns:a16="http://schemas.microsoft.com/office/drawing/2014/main" id="{C2475DC9-DF86-913A-2306-471D96AFFC85}"/>
              </a:ext>
            </a:extLst>
          </p:cNvPr>
          <p:cNvSpPr txBox="1">
            <a:spLocks/>
          </p:cNvSpPr>
          <p:nvPr/>
        </p:nvSpPr>
        <p:spPr>
          <a:xfrm>
            <a:off x="731521" y="109728"/>
            <a:ext cx="8625840" cy="950299"/>
          </a:xfrm>
          <a:prstGeom prst="rect">
            <a:avLst/>
          </a:prstGeom>
        </p:spPr>
        <p:txBody>
          <a:bodyPr anchor="ctr"/>
          <a:lstStyle>
            <a:lvl1pPr algn="l" defTabSz="1828434" rtl="0" eaLnBrk="1" latinLnBrk="0" hangingPunct="1">
              <a:lnSpc>
                <a:spcPct val="90000"/>
              </a:lnSpc>
              <a:spcBef>
                <a:spcPct val="0"/>
              </a:spcBef>
              <a:buNone/>
              <a:defRPr sz="8798" kern="1200">
                <a:solidFill>
                  <a:schemeClr val="tx1"/>
                </a:solidFill>
                <a:latin typeface="+mj-lt"/>
                <a:ea typeface="+mj-ea"/>
                <a:cs typeface="+mj-cs"/>
              </a:defRPr>
            </a:lvl1pPr>
          </a:lstStyle>
          <a:p>
            <a:pPr>
              <a:lnSpc>
                <a:spcPct val="100000"/>
              </a:lnSpc>
            </a:pPr>
            <a:endParaRPr lang="nl-BE" sz="4400" b="1" dirty="0">
              <a:solidFill>
                <a:srgbClr val="1C37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9226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jdelijke aanduiding voor tekst 11">
            <a:extLst>
              <a:ext uri="{FF2B5EF4-FFF2-40B4-BE49-F238E27FC236}">
                <a16:creationId xmlns:a16="http://schemas.microsoft.com/office/drawing/2014/main" id="{FECDF660-73A7-1500-003D-FA8FE0967F6E}"/>
              </a:ext>
            </a:extLst>
          </p:cNvPr>
          <p:cNvSpPr>
            <a:spLocks noGrp="1"/>
          </p:cNvSpPr>
          <p:nvPr>
            <p:ph type="body" sz="quarter" idx="10"/>
          </p:nvPr>
        </p:nvSpPr>
        <p:spPr/>
        <p:txBody>
          <a:bodyPr/>
          <a:lstStyle/>
          <a:p>
            <a:r>
              <a:rPr lang="nl-BE" dirty="0"/>
              <a:t>De geleidelijke uitrol van het BOA-decreet ging in 2021 van start. </a:t>
            </a:r>
          </a:p>
          <a:p>
            <a:endParaRPr lang="nl-BE" dirty="0"/>
          </a:p>
          <a:p>
            <a:r>
              <a:rPr lang="nl-BE" dirty="0"/>
              <a:t>De overgangstermijn tot 2025 geeft de nodige tijd om een lokaal BOA-beleid uit te tekenen.</a:t>
            </a:r>
          </a:p>
          <a:p>
            <a:endParaRPr lang="nl-BE" dirty="0"/>
          </a:p>
          <a:p>
            <a:r>
              <a:rPr lang="nl-BE" dirty="0"/>
              <a:t>Op 1 januari 2026 eindigt de overgangstermijn en gaan de lokale besturen met hun partners effectief aan de slag. </a:t>
            </a:r>
          </a:p>
        </p:txBody>
      </p:sp>
      <p:pic>
        <p:nvPicPr>
          <p:cNvPr id="15" name="Tijdelijke aanduiding voor afbeelding 14">
            <a:extLst>
              <a:ext uri="{FF2B5EF4-FFF2-40B4-BE49-F238E27FC236}">
                <a16:creationId xmlns:a16="http://schemas.microsoft.com/office/drawing/2014/main" id="{A2B18255-BCC2-6A65-4E89-043B9F2F3AFD}"/>
              </a:ext>
            </a:extLst>
          </p:cNvPr>
          <p:cNvPicPr>
            <a:picLocks noGrp="1" noChangeAspect="1"/>
          </p:cNvPicPr>
          <p:nvPr>
            <p:ph type="pic" sz="quarter" idx="11"/>
          </p:nvPr>
        </p:nvPicPr>
        <p:blipFill>
          <a:blip r:embed="rId2"/>
          <a:srcRect t="10824" b="10824"/>
          <a:stretch>
            <a:fillRect/>
          </a:stretch>
        </p:blipFill>
        <p:spPr/>
      </p:pic>
      <p:sp>
        <p:nvSpPr>
          <p:cNvPr id="2" name="Titel 1">
            <a:extLst>
              <a:ext uri="{FF2B5EF4-FFF2-40B4-BE49-F238E27FC236}">
                <a16:creationId xmlns:a16="http://schemas.microsoft.com/office/drawing/2014/main" id="{9331B844-E588-1B0A-ADB2-505747316E6D}"/>
              </a:ext>
            </a:extLst>
          </p:cNvPr>
          <p:cNvSpPr>
            <a:spLocks noGrp="1"/>
          </p:cNvSpPr>
          <p:nvPr>
            <p:ph type="title"/>
          </p:nvPr>
        </p:nvSpPr>
        <p:spPr/>
        <p:txBody>
          <a:bodyPr/>
          <a:lstStyle/>
          <a:p>
            <a:r>
              <a:rPr lang="nl-BE" dirty="0"/>
              <a:t>Overgangstermijn</a:t>
            </a:r>
          </a:p>
        </p:txBody>
      </p:sp>
    </p:spTree>
    <p:extLst>
      <p:ext uri="{BB962C8B-B14F-4D97-AF65-F5344CB8AC3E}">
        <p14:creationId xmlns:p14="http://schemas.microsoft.com/office/powerpoint/2010/main" val="3975915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BF5C70-0153-10EA-31D0-7FFB3717F62E}"/>
              </a:ext>
            </a:extLst>
          </p:cNvPr>
          <p:cNvSpPr>
            <a:spLocks noGrp="1"/>
          </p:cNvSpPr>
          <p:nvPr>
            <p:ph type="title"/>
          </p:nvPr>
        </p:nvSpPr>
        <p:spPr/>
        <p:txBody>
          <a:bodyPr/>
          <a:lstStyle/>
          <a:p>
            <a:r>
              <a:rPr lang="nl-BE" dirty="0"/>
              <a:t>De BOA-subsidie</a:t>
            </a:r>
          </a:p>
        </p:txBody>
      </p:sp>
      <p:sp>
        <p:nvSpPr>
          <p:cNvPr id="3" name="Tijdelijke aanduiding voor tekst 2">
            <a:extLst>
              <a:ext uri="{FF2B5EF4-FFF2-40B4-BE49-F238E27FC236}">
                <a16:creationId xmlns:a16="http://schemas.microsoft.com/office/drawing/2014/main" id="{3CC34FC5-93D3-5583-9DD1-D08CC411EB64}"/>
              </a:ext>
            </a:extLst>
          </p:cNvPr>
          <p:cNvSpPr>
            <a:spLocks noGrp="1"/>
          </p:cNvSpPr>
          <p:nvPr>
            <p:ph type="body" sz="quarter" idx="10"/>
          </p:nvPr>
        </p:nvSpPr>
        <p:spPr/>
        <p:txBody>
          <a:bodyPr/>
          <a:lstStyle/>
          <a:p>
            <a:r>
              <a:rPr lang="nl-BE" dirty="0"/>
              <a:t>Na de overgangstermijn, op 1 januari 2026, ontvangt elk lokaal bestuur een BOA-subsidie als deze acties rond BOA opneemt in de meerjarenplanning.</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r>
              <a:rPr lang="nl-BE" dirty="0"/>
              <a:t>Een simulatie per gemeente vind je terug in </a:t>
            </a:r>
            <a:r>
              <a:rPr lang="nl-BE" dirty="0">
                <a:hlinkClick r:id="rId2"/>
              </a:rPr>
              <a:t>de nieuwsbrief van oktober 2021</a:t>
            </a:r>
            <a:r>
              <a:rPr lang="nl-BE" dirty="0"/>
              <a:t>. </a:t>
            </a:r>
          </a:p>
        </p:txBody>
      </p:sp>
      <p:sp>
        <p:nvSpPr>
          <p:cNvPr id="4" name="Tijdelijke aanduiding voor verticale tekst 3">
            <a:extLst>
              <a:ext uri="{FF2B5EF4-FFF2-40B4-BE49-F238E27FC236}">
                <a16:creationId xmlns:a16="http://schemas.microsoft.com/office/drawing/2014/main" id="{374AAA69-7DDD-9FD1-E008-CC887893C531}"/>
              </a:ext>
            </a:extLst>
          </p:cNvPr>
          <p:cNvSpPr>
            <a:spLocks noGrp="1"/>
          </p:cNvSpPr>
          <p:nvPr>
            <p:ph type="body" orient="vert" sz="quarter" idx="11"/>
          </p:nvPr>
        </p:nvSpPr>
        <p:spPr/>
        <p:txBody>
          <a:bodyPr/>
          <a:lstStyle/>
          <a:p>
            <a:endParaRPr lang="nl-BE"/>
          </a:p>
        </p:txBody>
      </p:sp>
      <p:pic>
        <p:nvPicPr>
          <p:cNvPr id="6" name="Afbeelding 5">
            <a:extLst>
              <a:ext uri="{FF2B5EF4-FFF2-40B4-BE49-F238E27FC236}">
                <a16:creationId xmlns:a16="http://schemas.microsoft.com/office/drawing/2014/main" id="{27FAFD5D-E4B3-084B-D2B7-EB54E9243870}"/>
              </a:ext>
            </a:extLst>
          </p:cNvPr>
          <p:cNvPicPr>
            <a:picLocks noChangeAspect="1"/>
          </p:cNvPicPr>
          <p:nvPr/>
        </p:nvPicPr>
        <p:blipFill>
          <a:blip r:embed="rId3">
            <a:clrChange>
              <a:clrFrom>
                <a:srgbClr val="FBFBFB"/>
              </a:clrFrom>
              <a:clrTo>
                <a:srgbClr val="FBFBFB">
                  <a:alpha val="0"/>
                </a:srgbClr>
              </a:clrTo>
            </a:clrChange>
          </a:blip>
          <a:stretch>
            <a:fillRect/>
          </a:stretch>
        </p:blipFill>
        <p:spPr>
          <a:xfrm>
            <a:off x="1342014" y="2544329"/>
            <a:ext cx="8532000" cy="2578431"/>
          </a:xfrm>
          <a:prstGeom prst="rect">
            <a:avLst/>
          </a:prstGeom>
        </p:spPr>
      </p:pic>
    </p:spTree>
    <p:extLst>
      <p:ext uri="{BB962C8B-B14F-4D97-AF65-F5344CB8AC3E}">
        <p14:creationId xmlns:p14="http://schemas.microsoft.com/office/powerpoint/2010/main" val="691763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461E7-01EC-DB0B-62FA-ACCA9B95237D}"/>
              </a:ext>
            </a:extLst>
          </p:cNvPr>
          <p:cNvSpPr>
            <a:spLocks noGrp="1"/>
          </p:cNvSpPr>
          <p:nvPr>
            <p:ph type="title"/>
          </p:nvPr>
        </p:nvSpPr>
        <p:spPr/>
        <p:txBody>
          <a:bodyPr/>
          <a:lstStyle/>
          <a:p>
            <a:r>
              <a:rPr lang="nl-BE" dirty="0"/>
              <a:t>Besteding van de BOA-subsidie</a:t>
            </a:r>
          </a:p>
        </p:txBody>
      </p:sp>
      <p:sp>
        <p:nvSpPr>
          <p:cNvPr id="3" name="Tijdelijke aanduiding voor tekst 2">
            <a:extLst>
              <a:ext uri="{FF2B5EF4-FFF2-40B4-BE49-F238E27FC236}">
                <a16:creationId xmlns:a16="http://schemas.microsoft.com/office/drawing/2014/main" id="{FD869662-23C8-7F19-7BE9-2D36AA9AD7CD}"/>
              </a:ext>
            </a:extLst>
          </p:cNvPr>
          <p:cNvSpPr>
            <a:spLocks noGrp="1"/>
          </p:cNvSpPr>
          <p:nvPr>
            <p:ph type="body" sz="quarter" idx="10"/>
          </p:nvPr>
        </p:nvSpPr>
        <p:spPr/>
        <p:txBody>
          <a:bodyPr/>
          <a:lstStyle/>
          <a:p>
            <a:r>
              <a:rPr lang="nl-BE" dirty="0"/>
              <a:t>Basisprincipe: </a:t>
            </a:r>
          </a:p>
          <a:p>
            <a:pPr lvl="1"/>
            <a:r>
              <a:rPr lang="nl-BE" dirty="0"/>
              <a:t>de inzet van je middelen hangt vast aan de visie die je samen met de relevante partners uitwerkt. Je respecteert bij de besteding van middelen de beginselen van behoorlijk bestuur, zoals neutraliteit, zorgvuldigheid, gelijkheid, motivering en redelijkheid.</a:t>
            </a:r>
          </a:p>
          <a:p>
            <a:endParaRPr lang="nl-BE" dirty="0"/>
          </a:p>
          <a:p>
            <a:r>
              <a:rPr lang="nl-BE" dirty="0"/>
              <a:t>Tijdens de overgangstermijn </a:t>
            </a:r>
          </a:p>
          <a:p>
            <a:pPr lvl="1"/>
            <a:r>
              <a:rPr lang="nl-BE" dirty="0"/>
              <a:t>kan je de BOA-subsidie inzetten voor de doelstellingen van het decreet. Zo kan je een aanbieder van kleuteropvang subsidiëren, maar ook een sportaanbod om het breder toegankelijk te maken of een kunstacademie die samenwerkt met een school om de naschoolse tijd creatief in te vullen. Je kan ook een inschrijvingssysteem, website, busje of infrastructuur ter beschikking stellen.</a:t>
            </a:r>
          </a:p>
        </p:txBody>
      </p:sp>
      <p:sp>
        <p:nvSpPr>
          <p:cNvPr id="4" name="Tijdelijke aanduiding voor verticale tekst 3">
            <a:extLst>
              <a:ext uri="{FF2B5EF4-FFF2-40B4-BE49-F238E27FC236}">
                <a16:creationId xmlns:a16="http://schemas.microsoft.com/office/drawing/2014/main" id="{B7F8F492-997D-F034-AE88-C07A9FF97B7E}"/>
              </a:ext>
            </a:extLst>
          </p:cNvPr>
          <p:cNvSpPr>
            <a:spLocks noGrp="1"/>
          </p:cNvSpPr>
          <p:nvPr>
            <p:ph type="body" orient="vert" sz="quarter" idx="11"/>
          </p:nvPr>
        </p:nvSpPr>
        <p:spPr/>
        <p:txBody>
          <a:bodyPr/>
          <a:lstStyle/>
          <a:p>
            <a:endParaRPr lang="nl-BE"/>
          </a:p>
        </p:txBody>
      </p:sp>
    </p:spTree>
    <p:extLst>
      <p:ext uri="{BB962C8B-B14F-4D97-AF65-F5344CB8AC3E}">
        <p14:creationId xmlns:p14="http://schemas.microsoft.com/office/powerpoint/2010/main" val="4195308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461E7-01EC-DB0B-62FA-ACCA9B95237D}"/>
              </a:ext>
            </a:extLst>
          </p:cNvPr>
          <p:cNvSpPr>
            <a:spLocks noGrp="1"/>
          </p:cNvSpPr>
          <p:nvPr>
            <p:ph type="title"/>
          </p:nvPr>
        </p:nvSpPr>
        <p:spPr/>
        <p:txBody>
          <a:bodyPr/>
          <a:lstStyle/>
          <a:p>
            <a:r>
              <a:rPr lang="nl-BE" dirty="0"/>
              <a:t>Besteding van de BOA-subsidie</a:t>
            </a:r>
          </a:p>
        </p:txBody>
      </p:sp>
      <p:sp>
        <p:nvSpPr>
          <p:cNvPr id="3" name="Tijdelijke aanduiding voor tekst 2">
            <a:extLst>
              <a:ext uri="{FF2B5EF4-FFF2-40B4-BE49-F238E27FC236}">
                <a16:creationId xmlns:a16="http://schemas.microsoft.com/office/drawing/2014/main" id="{FD869662-23C8-7F19-7BE9-2D36AA9AD7CD}"/>
              </a:ext>
            </a:extLst>
          </p:cNvPr>
          <p:cNvSpPr>
            <a:spLocks noGrp="1"/>
          </p:cNvSpPr>
          <p:nvPr>
            <p:ph type="body" sz="quarter" idx="10"/>
          </p:nvPr>
        </p:nvSpPr>
        <p:spPr/>
        <p:txBody>
          <a:bodyPr/>
          <a:lstStyle/>
          <a:p>
            <a:r>
              <a:rPr lang="nl-BE" dirty="0"/>
              <a:t>Na de overgangstermijn </a:t>
            </a:r>
          </a:p>
          <a:p>
            <a:pPr lvl="1"/>
            <a:r>
              <a:rPr lang="nl-BE" dirty="0"/>
              <a:t>zet je de BOA-subsidies specifiek in om voldoende opvangaanbod voor de gezinnen te garanderen. Uiteraard kan het lokale opvanglandschap evolueren.</a:t>
            </a:r>
          </a:p>
        </p:txBody>
      </p:sp>
      <p:sp>
        <p:nvSpPr>
          <p:cNvPr id="4" name="Tijdelijke aanduiding voor verticale tekst 3">
            <a:extLst>
              <a:ext uri="{FF2B5EF4-FFF2-40B4-BE49-F238E27FC236}">
                <a16:creationId xmlns:a16="http://schemas.microsoft.com/office/drawing/2014/main" id="{B7F8F492-997D-F034-AE88-C07A9FF97B7E}"/>
              </a:ext>
            </a:extLst>
          </p:cNvPr>
          <p:cNvSpPr>
            <a:spLocks noGrp="1"/>
          </p:cNvSpPr>
          <p:nvPr>
            <p:ph type="body" orient="vert" sz="quarter" idx="11"/>
          </p:nvPr>
        </p:nvSpPr>
        <p:spPr/>
        <p:txBody>
          <a:bodyPr/>
          <a:lstStyle/>
          <a:p>
            <a:endParaRPr lang="nl-BE"/>
          </a:p>
        </p:txBody>
      </p:sp>
      <p:pic>
        <p:nvPicPr>
          <p:cNvPr id="6" name="Afbeelding 5">
            <a:extLst>
              <a:ext uri="{FF2B5EF4-FFF2-40B4-BE49-F238E27FC236}">
                <a16:creationId xmlns:a16="http://schemas.microsoft.com/office/drawing/2014/main" id="{EFF03030-A0BB-A717-285D-7CB384A2D7C8}"/>
              </a:ext>
            </a:extLst>
          </p:cNvPr>
          <p:cNvPicPr>
            <a:picLocks noChangeAspect="1"/>
          </p:cNvPicPr>
          <p:nvPr/>
        </p:nvPicPr>
        <p:blipFill>
          <a:blip r:embed="rId2"/>
          <a:stretch>
            <a:fillRect/>
          </a:stretch>
        </p:blipFill>
        <p:spPr>
          <a:xfrm>
            <a:off x="7304442" y="2914649"/>
            <a:ext cx="3780000" cy="2520000"/>
          </a:xfrm>
          <a:prstGeom prst="rect">
            <a:avLst/>
          </a:prstGeom>
        </p:spPr>
      </p:pic>
      <p:sp>
        <p:nvSpPr>
          <p:cNvPr id="7" name="Tekstvak 6">
            <a:extLst>
              <a:ext uri="{FF2B5EF4-FFF2-40B4-BE49-F238E27FC236}">
                <a16:creationId xmlns:a16="http://schemas.microsoft.com/office/drawing/2014/main" id="{351A6695-253A-7433-380A-652846059310}"/>
              </a:ext>
            </a:extLst>
          </p:cNvPr>
          <p:cNvSpPr txBox="1"/>
          <p:nvPr/>
        </p:nvSpPr>
        <p:spPr>
          <a:xfrm>
            <a:off x="1216806" y="2914649"/>
            <a:ext cx="6181521" cy="2556084"/>
          </a:xfrm>
          <a:prstGeom prst="rect">
            <a:avLst/>
          </a:prstGeom>
          <a:noFill/>
        </p:spPr>
        <p:txBody>
          <a:bodyPr wrap="square" rtlCol="0">
            <a:spAutoFit/>
          </a:bodyPr>
          <a:lstStyle/>
          <a:p>
            <a:pPr marL="269875" marR="0" lvl="1" indent="-263525" algn="l" defTabSz="914400" rtl="0" eaLnBrk="1" fontAlgn="auto" latinLnBrk="0" hangingPunct="1">
              <a:lnSpc>
                <a:spcPct val="90000"/>
              </a:lnSpc>
              <a:spcBef>
                <a:spcPts val="500"/>
              </a:spcBef>
              <a:spcAft>
                <a:spcPts val="0"/>
              </a:spcAft>
              <a:buClrTx/>
              <a:buSzPct val="80000"/>
              <a:buFontTx/>
              <a:buBlip>
                <a:blip r:embed="rId3"/>
              </a:buBlip>
              <a:tabLst/>
              <a:defRPr/>
            </a:pPr>
            <a:r>
              <a:rPr kumimoji="0" lang="nl-BE" sz="1800" b="0" i="0" u="none" strike="noStrike" kern="1200" cap="none" spc="0" normalizeH="0" baseline="0" noProof="0" dirty="0">
                <a:ln>
                  <a:noFill/>
                </a:ln>
                <a:solidFill>
                  <a:srgbClr val="0447BA"/>
                </a:solidFill>
                <a:effectLst/>
                <a:uLnTx/>
                <a:uFillTx/>
                <a:latin typeface="Arial" panose="020B0604020202020204"/>
                <a:ea typeface="+mn-ea"/>
                <a:cs typeface="+mn-cs"/>
              </a:rPr>
              <a:t>Van de totale BOA-subsidie vanuit Opgroeien:</a:t>
            </a:r>
          </a:p>
          <a:p>
            <a:pPr marL="269875" marR="0" lvl="2" indent="-263525" algn="l" defTabSz="914400" rtl="0" eaLnBrk="1" fontAlgn="auto" latinLnBrk="0" hangingPunct="1">
              <a:lnSpc>
                <a:spcPct val="90000"/>
              </a:lnSpc>
              <a:spcBef>
                <a:spcPts val="500"/>
              </a:spcBef>
              <a:spcAft>
                <a:spcPts val="0"/>
              </a:spcAft>
              <a:buClrTx/>
              <a:buSzPct val="90000"/>
              <a:buFontTx/>
              <a:buBlip>
                <a:blip r:embed="rId4">
                  <a:extLst>
                    <a:ext uri="{96DAC541-7B7A-43D3-8B79-37D633B846F1}">
                      <asvg:svgBlip xmlns:asvg="http://schemas.microsoft.com/office/drawing/2016/SVG/main" r:embed="rId5"/>
                    </a:ext>
                  </a:extLst>
                </a:blip>
              </a:buBlip>
              <a:tabLst/>
              <a:defRPr/>
            </a:pPr>
            <a:r>
              <a:rPr kumimoji="0" lang="nl-BE" sz="1800" b="0" i="0" u="none" strike="noStrike" kern="1200" cap="none" spc="0" normalizeH="0" baseline="0" noProof="0" dirty="0">
                <a:ln>
                  <a:noFill/>
                </a:ln>
                <a:solidFill>
                  <a:srgbClr val="FF9E18"/>
                </a:solidFill>
                <a:effectLst/>
                <a:uLnTx/>
                <a:uFillTx/>
                <a:latin typeface="Arial" panose="020B0604020202020204"/>
                <a:ea typeface="+mn-ea"/>
                <a:cs typeface="+mn-cs"/>
              </a:rPr>
              <a:t>Min.75% → realisatie van opvang van kinderen uit het kleuter- en lager onderwijs. Deze opvang kan maar moet geen kwaliteitslabel hebben. </a:t>
            </a:r>
          </a:p>
          <a:p>
            <a:pPr marL="269875" marR="0" lvl="2" indent="-263525" algn="l" defTabSz="914400" rtl="0" eaLnBrk="1" fontAlgn="auto" latinLnBrk="0" hangingPunct="1">
              <a:lnSpc>
                <a:spcPct val="90000"/>
              </a:lnSpc>
              <a:spcBef>
                <a:spcPts val="500"/>
              </a:spcBef>
              <a:spcAft>
                <a:spcPts val="0"/>
              </a:spcAft>
              <a:buClrTx/>
              <a:buSzPct val="90000"/>
              <a:buFontTx/>
              <a:buBlip>
                <a:blip r:embed="rId4">
                  <a:extLst>
                    <a:ext uri="{96DAC541-7B7A-43D3-8B79-37D633B846F1}">
                      <asvg:svgBlip xmlns:asvg="http://schemas.microsoft.com/office/drawing/2016/SVG/main" r:embed="rId5"/>
                    </a:ext>
                  </a:extLst>
                </a:blip>
              </a:buBlip>
              <a:tabLst/>
              <a:defRPr/>
            </a:pPr>
            <a:r>
              <a:rPr kumimoji="0" lang="nl-BE" sz="1800" b="0" i="0" u="none" strike="noStrike" kern="1200" cap="none" spc="0" normalizeH="0" baseline="0" noProof="0" dirty="0">
                <a:ln>
                  <a:noFill/>
                </a:ln>
                <a:solidFill>
                  <a:srgbClr val="FF9E18"/>
                </a:solidFill>
                <a:effectLst/>
                <a:uLnTx/>
                <a:uFillTx/>
                <a:latin typeface="Arial" panose="020B0604020202020204"/>
                <a:ea typeface="+mn-ea"/>
                <a:cs typeface="+mn-cs"/>
              </a:rPr>
              <a:t>Min.50% → kleuteropvang met een kwaliteitslabel. </a:t>
            </a:r>
          </a:p>
          <a:p>
            <a:pPr marL="269875" marR="0" lvl="2" indent="-263525" algn="l" defTabSz="914400" rtl="0" eaLnBrk="1" fontAlgn="auto" latinLnBrk="0" hangingPunct="1">
              <a:lnSpc>
                <a:spcPct val="90000"/>
              </a:lnSpc>
              <a:spcBef>
                <a:spcPts val="500"/>
              </a:spcBef>
              <a:spcAft>
                <a:spcPts val="0"/>
              </a:spcAft>
              <a:buClrTx/>
              <a:buSzPct val="90000"/>
              <a:buFontTx/>
              <a:buBlip>
                <a:blip r:embed="rId4">
                  <a:extLst>
                    <a:ext uri="{96DAC541-7B7A-43D3-8B79-37D633B846F1}">
                      <asvg:svgBlip xmlns:asvg="http://schemas.microsoft.com/office/drawing/2016/SVG/main" r:embed="rId5"/>
                    </a:ext>
                  </a:extLst>
                </a:blip>
              </a:buBlip>
              <a:tabLst/>
              <a:defRPr/>
            </a:pPr>
            <a:r>
              <a:rPr kumimoji="0" lang="nl-BE" sz="1800" b="0" i="0" u="none" strike="noStrike" kern="1200" cap="none" spc="0" normalizeH="0" baseline="0" noProof="0" dirty="0">
                <a:ln>
                  <a:noFill/>
                </a:ln>
                <a:solidFill>
                  <a:srgbClr val="FF9E18"/>
                </a:solidFill>
                <a:effectLst/>
                <a:uLnTx/>
                <a:uFillTx/>
                <a:latin typeface="Arial" panose="020B0604020202020204"/>
                <a:ea typeface="+mn-ea"/>
                <a:cs typeface="+mn-cs"/>
              </a:rPr>
              <a:t>Max.25% → bredere doelstelling van het decreet (bijvoorbeeld: het geïntegreerd aanbod, de samenwerking, extra aanbod ...).</a:t>
            </a:r>
          </a:p>
          <a:p>
            <a:pPr algn="l"/>
            <a:endParaRPr lang="nl-BE" dirty="0" err="1"/>
          </a:p>
        </p:txBody>
      </p:sp>
    </p:spTree>
    <p:extLst>
      <p:ext uri="{BB962C8B-B14F-4D97-AF65-F5344CB8AC3E}">
        <p14:creationId xmlns:p14="http://schemas.microsoft.com/office/powerpoint/2010/main" val="241410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007EE3E-4D0F-3CAC-1AD3-F9364A0D6D09}"/>
              </a:ext>
            </a:extLst>
          </p:cNvPr>
          <p:cNvSpPr>
            <a:spLocks noGrp="1"/>
          </p:cNvSpPr>
          <p:nvPr>
            <p:ph type="title"/>
          </p:nvPr>
        </p:nvSpPr>
        <p:spPr/>
        <p:txBody>
          <a:bodyPr/>
          <a:lstStyle/>
          <a:p>
            <a:r>
              <a:rPr lang="nl-BE" dirty="0"/>
              <a:t>Kwaliteitslabel kleuteropvang</a:t>
            </a:r>
          </a:p>
        </p:txBody>
      </p:sp>
      <p:sp>
        <p:nvSpPr>
          <p:cNvPr id="6" name="Tijdelijke aanduiding voor tekst 5">
            <a:extLst>
              <a:ext uri="{FF2B5EF4-FFF2-40B4-BE49-F238E27FC236}">
                <a16:creationId xmlns:a16="http://schemas.microsoft.com/office/drawing/2014/main" id="{522BC34B-4F67-29D7-A6EB-1FC06BAC58FC}"/>
              </a:ext>
            </a:extLst>
          </p:cNvPr>
          <p:cNvSpPr>
            <a:spLocks noGrp="1"/>
          </p:cNvSpPr>
          <p:nvPr>
            <p:ph type="body" sz="quarter" idx="10"/>
          </p:nvPr>
        </p:nvSpPr>
        <p:spPr/>
        <p:txBody>
          <a:bodyPr>
            <a:normAutofit/>
          </a:bodyPr>
          <a:lstStyle/>
          <a:p>
            <a:r>
              <a:rPr lang="nl-BE" dirty="0"/>
              <a:t>Elke rechtspersoon die kleuteropvang aanbiedt en voldoet aan de kwaliteitsvoorwaarden die de Vlaamse Regering vooropstelt, kan een label aanvragen.</a:t>
            </a:r>
          </a:p>
          <a:p>
            <a:endParaRPr lang="nl-BE" dirty="0"/>
          </a:p>
          <a:p>
            <a:r>
              <a:rPr lang="nl-BE" dirty="0"/>
              <a:t>Warm nest binnen geheel van lokaal BOA aanbod</a:t>
            </a:r>
          </a:p>
          <a:p>
            <a:pPr lvl="1"/>
            <a:r>
              <a:rPr lang="nl-BE" dirty="0"/>
              <a:t>Vrijblijvend aan te vragen door organisatoren kleuteropvang</a:t>
            </a:r>
          </a:p>
          <a:p>
            <a:pPr lvl="1"/>
            <a:r>
              <a:rPr lang="nl-BE" dirty="0"/>
              <a:t>Voorrang voor kleuters, maar ook lagere schoolkinderen</a:t>
            </a:r>
          </a:p>
          <a:p>
            <a:r>
              <a:rPr lang="nl-BE" dirty="0"/>
              <a:t>Gedragen visie </a:t>
            </a:r>
          </a:p>
          <a:p>
            <a:pPr lvl="1"/>
            <a:r>
              <a:rPr lang="nl-BE" dirty="0"/>
              <a:t>over kinderen, gezinnen en aanbod binnen geheel BOA</a:t>
            </a:r>
          </a:p>
          <a:p>
            <a:r>
              <a:rPr lang="nl-BE" dirty="0"/>
              <a:t>Samenwerking </a:t>
            </a:r>
          </a:p>
          <a:p>
            <a:pPr lvl="1"/>
            <a:r>
              <a:rPr lang="nl-BE" dirty="0"/>
              <a:t>met het lokaal samenwerkingsverband en relevante partners</a:t>
            </a:r>
          </a:p>
        </p:txBody>
      </p:sp>
      <p:sp>
        <p:nvSpPr>
          <p:cNvPr id="11" name="Tijdelijke aanduiding voor verticale tekst 10">
            <a:extLst>
              <a:ext uri="{FF2B5EF4-FFF2-40B4-BE49-F238E27FC236}">
                <a16:creationId xmlns:a16="http://schemas.microsoft.com/office/drawing/2014/main" id="{3FE5655B-DD8B-73AB-9F4D-8CD6C117402C}"/>
              </a:ext>
            </a:extLst>
          </p:cNvPr>
          <p:cNvSpPr>
            <a:spLocks noGrp="1"/>
          </p:cNvSpPr>
          <p:nvPr>
            <p:ph type="body" orient="vert" sz="quarter" idx="11"/>
          </p:nvPr>
        </p:nvSpPr>
        <p:spPr/>
        <p:txBody>
          <a:bodyPr/>
          <a:lstStyle/>
          <a:p>
            <a:endParaRPr lang="nl-BE"/>
          </a:p>
        </p:txBody>
      </p:sp>
    </p:spTree>
    <p:extLst>
      <p:ext uri="{BB962C8B-B14F-4D97-AF65-F5344CB8AC3E}">
        <p14:creationId xmlns:p14="http://schemas.microsoft.com/office/powerpoint/2010/main" val="3326365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descr="Afbeelding met luchtbel, buitenshuis, persoon&#10;&#10;Automatisch gegenereerde beschrijving">
            <a:extLst>
              <a:ext uri="{FF2B5EF4-FFF2-40B4-BE49-F238E27FC236}">
                <a16:creationId xmlns:a16="http://schemas.microsoft.com/office/drawing/2014/main" id="{BAA41A9A-2CA5-F8C7-4112-8AEC270F0715}"/>
              </a:ext>
            </a:extLst>
          </p:cNvPr>
          <p:cNvPicPr>
            <a:picLocks noGrp="1" noChangeAspect="1"/>
          </p:cNvPicPr>
          <p:nvPr>
            <p:ph type="pic" sz="quarter" idx="12"/>
          </p:nvPr>
        </p:nvPicPr>
        <p:blipFill>
          <a:blip r:embed="rId2"/>
          <a:srcRect l="31690" r="31690"/>
          <a:stretch>
            <a:fillRect/>
          </a:stretch>
        </p:blipFill>
        <p:spPr/>
      </p:pic>
      <p:sp>
        <p:nvSpPr>
          <p:cNvPr id="5" name="Titel 4">
            <a:extLst>
              <a:ext uri="{FF2B5EF4-FFF2-40B4-BE49-F238E27FC236}">
                <a16:creationId xmlns:a16="http://schemas.microsoft.com/office/drawing/2014/main" id="{4007EE3E-4D0F-3CAC-1AD3-F9364A0D6D09}"/>
              </a:ext>
            </a:extLst>
          </p:cNvPr>
          <p:cNvSpPr>
            <a:spLocks noGrp="1"/>
          </p:cNvSpPr>
          <p:nvPr>
            <p:ph type="title"/>
          </p:nvPr>
        </p:nvSpPr>
        <p:spPr/>
        <p:txBody>
          <a:bodyPr/>
          <a:lstStyle/>
          <a:p>
            <a:r>
              <a:rPr lang="nl-BE" dirty="0"/>
              <a:t>Voorwaarden kwaliteitslabel</a:t>
            </a:r>
          </a:p>
        </p:txBody>
      </p:sp>
      <p:sp>
        <p:nvSpPr>
          <p:cNvPr id="6" name="Tijdelijke aanduiding voor tekst 5">
            <a:extLst>
              <a:ext uri="{FF2B5EF4-FFF2-40B4-BE49-F238E27FC236}">
                <a16:creationId xmlns:a16="http://schemas.microsoft.com/office/drawing/2014/main" id="{522BC34B-4F67-29D7-A6EB-1FC06BAC58FC}"/>
              </a:ext>
            </a:extLst>
          </p:cNvPr>
          <p:cNvSpPr>
            <a:spLocks noGrp="1"/>
          </p:cNvSpPr>
          <p:nvPr>
            <p:ph type="body" sz="quarter" idx="10"/>
          </p:nvPr>
        </p:nvSpPr>
        <p:spPr/>
        <p:txBody>
          <a:bodyPr>
            <a:normAutofit/>
          </a:bodyPr>
          <a:lstStyle/>
          <a:p>
            <a:r>
              <a:rPr lang="nl-BE" dirty="0"/>
              <a:t>Vijf thema’s van kwaliteit ~ </a:t>
            </a:r>
            <a:r>
              <a:rPr lang="nl-BE" dirty="0">
                <a:hlinkClick r:id="rId3"/>
              </a:rPr>
              <a:t>startergids</a:t>
            </a:r>
            <a:r>
              <a:rPr lang="nl-BE" dirty="0"/>
              <a:t> </a:t>
            </a:r>
          </a:p>
          <a:p>
            <a:pPr lvl="1"/>
            <a:r>
              <a:rPr lang="nl-BE" dirty="0"/>
              <a:t>Voor elk thema gelden verschillende doelstellingen. Dit geeft de organisator de ruimte om zelf invulling te geven hoe zij daaraan werken. Je bepaalt als organisator dus hoe je de verschillende doelstellingen realiseert, in dialoog met medewerkers en gezinnen.</a:t>
            </a:r>
          </a:p>
          <a:p>
            <a:endParaRPr lang="nl-BE" dirty="0"/>
          </a:p>
          <a:p>
            <a:r>
              <a:rPr lang="nl-BE" dirty="0"/>
              <a:t>Vijf thema’s zijn:</a:t>
            </a:r>
          </a:p>
          <a:p>
            <a:pPr lvl="1"/>
            <a:r>
              <a:rPr lang="nl-BE" dirty="0"/>
              <a:t>Organisatorisch beleid</a:t>
            </a:r>
          </a:p>
          <a:p>
            <a:pPr lvl="1"/>
            <a:r>
              <a:rPr lang="nl-BE" dirty="0"/>
              <a:t>Toegankelijkheid</a:t>
            </a:r>
          </a:p>
          <a:p>
            <a:pPr lvl="1"/>
            <a:r>
              <a:rPr lang="nl-BE" dirty="0"/>
              <a:t>Pedagogisch beleid</a:t>
            </a:r>
          </a:p>
          <a:p>
            <a:pPr lvl="1"/>
            <a:r>
              <a:rPr lang="nl-BE" dirty="0"/>
              <a:t>Medewerkersbeleid</a:t>
            </a:r>
          </a:p>
          <a:p>
            <a:pPr lvl="1"/>
            <a:r>
              <a:rPr lang="nl-BE" dirty="0"/>
              <a:t>Monitoring en evaluatie</a:t>
            </a:r>
          </a:p>
        </p:txBody>
      </p:sp>
      <p:sp>
        <p:nvSpPr>
          <p:cNvPr id="2" name="Tijdelijke aanduiding voor verticale tekst 1">
            <a:extLst>
              <a:ext uri="{FF2B5EF4-FFF2-40B4-BE49-F238E27FC236}">
                <a16:creationId xmlns:a16="http://schemas.microsoft.com/office/drawing/2014/main" id="{0F57AFE9-A7F1-3F43-24A8-D8B2BC5462BB}"/>
              </a:ext>
            </a:extLst>
          </p:cNvPr>
          <p:cNvSpPr>
            <a:spLocks noGrp="1"/>
          </p:cNvSpPr>
          <p:nvPr>
            <p:ph type="body" orient="vert" sz="quarter" idx="11"/>
          </p:nvPr>
        </p:nvSpPr>
        <p:spPr/>
        <p:txBody>
          <a:bodyPr/>
          <a:lstStyle/>
          <a:p>
            <a:endParaRPr lang="nl-BE"/>
          </a:p>
        </p:txBody>
      </p:sp>
    </p:spTree>
    <p:extLst>
      <p:ext uri="{BB962C8B-B14F-4D97-AF65-F5344CB8AC3E}">
        <p14:creationId xmlns:p14="http://schemas.microsoft.com/office/powerpoint/2010/main" val="833706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007EE3E-4D0F-3CAC-1AD3-F9364A0D6D09}"/>
              </a:ext>
            </a:extLst>
          </p:cNvPr>
          <p:cNvSpPr>
            <a:spLocks noGrp="1"/>
          </p:cNvSpPr>
          <p:nvPr>
            <p:ph type="title"/>
          </p:nvPr>
        </p:nvSpPr>
        <p:spPr/>
        <p:txBody>
          <a:bodyPr/>
          <a:lstStyle/>
          <a:p>
            <a:r>
              <a:rPr lang="nl-BE" dirty="0"/>
              <a:t>Voorwaarden kwaliteitslabel</a:t>
            </a:r>
          </a:p>
        </p:txBody>
      </p:sp>
      <p:sp>
        <p:nvSpPr>
          <p:cNvPr id="6" name="Tijdelijke aanduiding voor tekst 5">
            <a:extLst>
              <a:ext uri="{FF2B5EF4-FFF2-40B4-BE49-F238E27FC236}">
                <a16:creationId xmlns:a16="http://schemas.microsoft.com/office/drawing/2014/main" id="{522BC34B-4F67-29D7-A6EB-1FC06BAC58FC}"/>
              </a:ext>
            </a:extLst>
          </p:cNvPr>
          <p:cNvSpPr>
            <a:spLocks noGrp="1"/>
          </p:cNvSpPr>
          <p:nvPr>
            <p:ph type="body" sz="quarter" idx="10"/>
          </p:nvPr>
        </p:nvSpPr>
        <p:spPr/>
        <p:txBody>
          <a:bodyPr>
            <a:normAutofit/>
          </a:bodyPr>
          <a:lstStyle/>
          <a:p>
            <a:r>
              <a:rPr lang="nl-BE" dirty="0"/>
              <a:t>Organisatorisch beleid</a:t>
            </a:r>
          </a:p>
          <a:p>
            <a:pPr lvl="1"/>
            <a:r>
              <a:rPr lang="nl-BE" dirty="0"/>
              <a:t>minstens 200 uren opvang aanbieden per kalenderjaar;</a:t>
            </a:r>
          </a:p>
          <a:p>
            <a:pPr lvl="1"/>
            <a:r>
              <a:rPr lang="nl-BE" dirty="0"/>
              <a:t>kwaliteitsvolle en duurzame kleuteropvang aanbieden;</a:t>
            </a:r>
          </a:p>
          <a:p>
            <a:pPr lvl="1"/>
            <a:r>
              <a:rPr lang="nl-BE" dirty="0"/>
              <a:t>een gezond financieel beleid voeren en beschikken over een rechtspersoonlijkheid.</a:t>
            </a:r>
          </a:p>
          <a:p>
            <a:endParaRPr lang="nl-BE" dirty="0"/>
          </a:p>
          <a:p>
            <a:r>
              <a:rPr lang="nl-BE" dirty="0"/>
              <a:t>Toegankelijkheid</a:t>
            </a:r>
          </a:p>
          <a:p>
            <a:pPr lvl="1"/>
            <a:r>
              <a:rPr lang="nl-BE" dirty="0"/>
              <a:t>De opvang is inclusief en toegankelijk voor ieder kind en zijn gezin, ongeacht hun achtergrond, cultuur, religie of handicap;</a:t>
            </a:r>
          </a:p>
          <a:p>
            <a:pPr lvl="1"/>
            <a:r>
              <a:rPr lang="nl-BE" dirty="0"/>
              <a:t>Het opvangaanbod en de voorwaarden zijn up-to-date beschreven.</a:t>
            </a:r>
          </a:p>
        </p:txBody>
      </p:sp>
      <p:sp>
        <p:nvSpPr>
          <p:cNvPr id="3" name="Tijdelijke aanduiding voor verticale tekst 2">
            <a:extLst>
              <a:ext uri="{FF2B5EF4-FFF2-40B4-BE49-F238E27FC236}">
                <a16:creationId xmlns:a16="http://schemas.microsoft.com/office/drawing/2014/main" id="{6207F748-F89C-D085-0E12-474DDCB215F4}"/>
              </a:ext>
            </a:extLst>
          </p:cNvPr>
          <p:cNvSpPr>
            <a:spLocks noGrp="1"/>
          </p:cNvSpPr>
          <p:nvPr>
            <p:ph type="body" orient="vert" sz="quarter" idx="11"/>
          </p:nvPr>
        </p:nvSpPr>
        <p:spPr/>
        <p:txBody>
          <a:bodyPr/>
          <a:lstStyle/>
          <a:p>
            <a:endParaRPr lang="nl-BE"/>
          </a:p>
        </p:txBody>
      </p:sp>
    </p:spTree>
    <p:extLst>
      <p:ext uri="{BB962C8B-B14F-4D97-AF65-F5344CB8AC3E}">
        <p14:creationId xmlns:p14="http://schemas.microsoft.com/office/powerpoint/2010/main" val="1371102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007EE3E-4D0F-3CAC-1AD3-F9364A0D6D09}"/>
              </a:ext>
            </a:extLst>
          </p:cNvPr>
          <p:cNvSpPr>
            <a:spLocks noGrp="1"/>
          </p:cNvSpPr>
          <p:nvPr>
            <p:ph type="title"/>
          </p:nvPr>
        </p:nvSpPr>
        <p:spPr/>
        <p:txBody>
          <a:bodyPr/>
          <a:lstStyle/>
          <a:p>
            <a:r>
              <a:rPr lang="nl-BE" dirty="0"/>
              <a:t>Voorwaarden kwaliteitslabel</a:t>
            </a:r>
          </a:p>
        </p:txBody>
      </p:sp>
      <p:sp>
        <p:nvSpPr>
          <p:cNvPr id="6" name="Tijdelijke aanduiding voor tekst 5">
            <a:extLst>
              <a:ext uri="{FF2B5EF4-FFF2-40B4-BE49-F238E27FC236}">
                <a16:creationId xmlns:a16="http://schemas.microsoft.com/office/drawing/2014/main" id="{522BC34B-4F67-29D7-A6EB-1FC06BAC58FC}"/>
              </a:ext>
            </a:extLst>
          </p:cNvPr>
          <p:cNvSpPr>
            <a:spLocks noGrp="1"/>
          </p:cNvSpPr>
          <p:nvPr>
            <p:ph type="body" sz="quarter" idx="10"/>
          </p:nvPr>
        </p:nvSpPr>
        <p:spPr/>
        <p:txBody>
          <a:bodyPr>
            <a:normAutofit lnSpcReduction="10000"/>
          </a:bodyPr>
          <a:lstStyle/>
          <a:p>
            <a:r>
              <a:rPr lang="nl-BE" dirty="0"/>
              <a:t>Pedagogisch beleid</a:t>
            </a:r>
          </a:p>
          <a:p>
            <a:pPr lvl="1"/>
            <a:r>
              <a:rPr lang="nl-BE" dirty="0"/>
              <a:t>De opvang vindt plaats in de vrije tijd van kinderen: het is een plaats waar interesses, mogelijkheden en talenten van alle kinderen opgepikt en aangesproken worden;</a:t>
            </a:r>
          </a:p>
          <a:p>
            <a:pPr lvl="1"/>
            <a:r>
              <a:rPr lang="nl-BE" dirty="0"/>
              <a:t>Begeleiders gaan kwaliteitsvolle interacties aan met de kinderen om het welbevinden, de betrokkenheid en verbondenheid tussen de kinderen te bevorderen;</a:t>
            </a:r>
          </a:p>
          <a:p>
            <a:pPr lvl="1"/>
            <a:r>
              <a:rPr lang="nl-BE" dirty="0"/>
              <a:t>Je biedt een gezonde omgeving aan, die inspeelt op de verwachtingen van kinderen op de invulling van hun vrije tijd.</a:t>
            </a:r>
          </a:p>
          <a:p>
            <a:endParaRPr lang="nl-BE" dirty="0"/>
          </a:p>
          <a:p>
            <a:r>
              <a:rPr lang="nl-BE" dirty="0"/>
              <a:t>Medewerkersbeleid </a:t>
            </a:r>
          </a:p>
          <a:p>
            <a:pPr lvl="1"/>
            <a:r>
              <a:rPr lang="nl-BE" dirty="0"/>
              <a:t>De opvang realiseert een duurzaam medewerkersbeleid en zorgt voor goede werkomstandigheden;</a:t>
            </a:r>
          </a:p>
          <a:p>
            <a:pPr lvl="1"/>
            <a:r>
              <a:rPr lang="nl-BE" dirty="0"/>
              <a:t>Verantwoordelijken beschikken over de nodige competenties en vaardigheden;</a:t>
            </a:r>
          </a:p>
          <a:p>
            <a:pPr lvl="1"/>
            <a:r>
              <a:rPr lang="nl-BE" dirty="0"/>
              <a:t>De opvang beschikt over voldoende begeleiders die de nodige competenties en vaardigheden hebben.</a:t>
            </a:r>
          </a:p>
        </p:txBody>
      </p:sp>
      <p:sp>
        <p:nvSpPr>
          <p:cNvPr id="3" name="Tijdelijke aanduiding voor verticale tekst 2">
            <a:extLst>
              <a:ext uri="{FF2B5EF4-FFF2-40B4-BE49-F238E27FC236}">
                <a16:creationId xmlns:a16="http://schemas.microsoft.com/office/drawing/2014/main" id="{6207F748-F89C-D085-0E12-474DDCB215F4}"/>
              </a:ext>
            </a:extLst>
          </p:cNvPr>
          <p:cNvSpPr>
            <a:spLocks noGrp="1"/>
          </p:cNvSpPr>
          <p:nvPr>
            <p:ph type="body" orient="vert" sz="quarter" idx="11"/>
          </p:nvPr>
        </p:nvSpPr>
        <p:spPr/>
        <p:txBody>
          <a:bodyPr/>
          <a:lstStyle/>
          <a:p>
            <a:endParaRPr lang="nl-BE"/>
          </a:p>
        </p:txBody>
      </p:sp>
    </p:spTree>
    <p:extLst>
      <p:ext uri="{BB962C8B-B14F-4D97-AF65-F5344CB8AC3E}">
        <p14:creationId xmlns:p14="http://schemas.microsoft.com/office/powerpoint/2010/main" val="898686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007EE3E-4D0F-3CAC-1AD3-F9364A0D6D09}"/>
              </a:ext>
            </a:extLst>
          </p:cNvPr>
          <p:cNvSpPr>
            <a:spLocks noGrp="1"/>
          </p:cNvSpPr>
          <p:nvPr>
            <p:ph type="title"/>
          </p:nvPr>
        </p:nvSpPr>
        <p:spPr/>
        <p:txBody>
          <a:bodyPr/>
          <a:lstStyle/>
          <a:p>
            <a:r>
              <a:rPr lang="nl-BE" dirty="0"/>
              <a:t>Voorwaarden kwaliteitslabel</a:t>
            </a:r>
          </a:p>
        </p:txBody>
      </p:sp>
      <p:sp>
        <p:nvSpPr>
          <p:cNvPr id="6" name="Tijdelijke aanduiding voor tekst 5">
            <a:extLst>
              <a:ext uri="{FF2B5EF4-FFF2-40B4-BE49-F238E27FC236}">
                <a16:creationId xmlns:a16="http://schemas.microsoft.com/office/drawing/2014/main" id="{522BC34B-4F67-29D7-A6EB-1FC06BAC58FC}"/>
              </a:ext>
            </a:extLst>
          </p:cNvPr>
          <p:cNvSpPr>
            <a:spLocks noGrp="1"/>
          </p:cNvSpPr>
          <p:nvPr>
            <p:ph type="body" sz="quarter" idx="10"/>
          </p:nvPr>
        </p:nvSpPr>
        <p:spPr/>
        <p:txBody>
          <a:bodyPr>
            <a:normAutofit/>
          </a:bodyPr>
          <a:lstStyle/>
          <a:p>
            <a:r>
              <a:rPr lang="nl-BE" dirty="0"/>
              <a:t>Monitoring en evaluatie</a:t>
            </a:r>
          </a:p>
          <a:p>
            <a:pPr lvl="1"/>
            <a:r>
              <a:rPr lang="nl-BE" dirty="0"/>
              <a:t>De opvang evalueert geregeld de werking met de kinderen, gezinnen en medewerkers en verbetert die op basis van deze evaluatie;</a:t>
            </a:r>
          </a:p>
          <a:p>
            <a:pPr lvl="1"/>
            <a:r>
              <a:rPr lang="nl-BE" dirty="0"/>
              <a:t>De opvang voorziet in een klachtenprocedure.</a:t>
            </a:r>
          </a:p>
          <a:p>
            <a:endParaRPr lang="nl-BE" dirty="0"/>
          </a:p>
          <a:p>
            <a:r>
              <a:rPr lang="nl-BE" sz="1800" dirty="0">
                <a:effectLst/>
                <a:latin typeface="Calibri" panose="020F0502020204030204" pitchFamily="34" charset="0"/>
                <a:ea typeface="Calibri" panose="020F0502020204030204" pitchFamily="34" charset="0"/>
                <a:cs typeface="Times New Roman" panose="02020603050405020304" pitchFamily="18" charset="0"/>
              </a:rPr>
              <a:t>Overgangsbepalingen</a:t>
            </a:r>
          </a:p>
          <a:p>
            <a:pPr lvl="1"/>
            <a:r>
              <a:rPr lang="nl-BE" dirty="0"/>
              <a:t>Wie op 1 januari 2022 automatisch een kwaliteitslabel krijgt, krijgt een overgangstermijn van 4 jaar om te voldoen aan volgende voorwaarden:</a:t>
            </a:r>
          </a:p>
          <a:p>
            <a:pPr lvl="2"/>
            <a:r>
              <a:rPr lang="nl-BE" dirty="0"/>
              <a:t>Absolute voorrang voor kleuters</a:t>
            </a:r>
          </a:p>
          <a:p>
            <a:pPr lvl="2"/>
            <a:r>
              <a:rPr lang="nl-BE" dirty="0"/>
              <a:t>Rechtspersoonlijkheid </a:t>
            </a:r>
          </a:p>
          <a:p>
            <a:pPr lvl="2"/>
            <a:r>
              <a:rPr lang="nl-BE" dirty="0"/>
              <a:t>80% van de begeleiders voltooiden een vorming</a:t>
            </a:r>
          </a:p>
        </p:txBody>
      </p:sp>
      <p:sp>
        <p:nvSpPr>
          <p:cNvPr id="3" name="Tijdelijke aanduiding voor verticale tekst 2">
            <a:extLst>
              <a:ext uri="{FF2B5EF4-FFF2-40B4-BE49-F238E27FC236}">
                <a16:creationId xmlns:a16="http://schemas.microsoft.com/office/drawing/2014/main" id="{6207F748-F89C-D085-0E12-474DDCB215F4}"/>
              </a:ext>
            </a:extLst>
          </p:cNvPr>
          <p:cNvSpPr>
            <a:spLocks noGrp="1"/>
          </p:cNvSpPr>
          <p:nvPr>
            <p:ph type="body" orient="vert" sz="quarter" idx="11"/>
          </p:nvPr>
        </p:nvSpPr>
        <p:spPr/>
        <p:txBody>
          <a:bodyPr/>
          <a:lstStyle/>
          <a:p>
            <a:endParaRPr lang="nl-BE"/>
          </a:p>
        </p:txBody>
      </p:sp>
    </p:spTree>
    <p:extLst>
      <p:ext uri="{BB962C8B-B14F-4D97-AF65-F5344CB8AC3E}">
        <p14:creationId xmlns:p14="http://schemas.microsoft.com/office/powerpoint/2010/main" val="4169515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797FE254-7A99-4CA0-A668-3A65442D3AAA}"/>
              </a:ext>
            </a:extLst>
          </p:cNvPr>
          <p:cNvSpPr>
            <a:spLocks noGrp="1"/>
          </p:cNvSpPr>
          <p:nvPr>
            <p:ph type="title"/>
          </p:nvPr>
        </p:nvSpPr>
        <p:spPr/>
        <p:txBody>
          <a:bodyPr/>
          <a:lstStyle/>
          <a:p>
            <a:r>
              <a:rPr lang="nl-BE" sz="4500" dirty="0">
                <a:latin typeface="Arial" panose="020B0604020202020204" pitchFamily="34" charset="0"/>
              </a:rPr>
              <a:t>Inspiratiekader</a:t>
            </a:r>
          </a:p>
        </p:txBody>
      </p:sp>
      <p:sp>
        <p:nvSpPr>
          <p:cNvPr id="7" name="Tijdelijke aanduiding voor tekst 6">
            <a:extLst>
              <a:ext uri="{FF2B5EF4-FFF2-40B4-BE49-F238E27FC236}">
                <a16:creationId xmlns:a16="http://schemas.microsoft.com/office/drawing/2014/main" id="{F6F93BD6-4E15-45FD-981D-DFB15BD0E059}"/>
              </a:ext>
            </a:extLst>
          </p:cNvPr>
          <p:cNvSpPr>
            <a:spLocks noGrp="1"/>
          </p:cNvSpPr>
          <p:nvPr>
            <p:ph type="body" sz="quarter" idx="10"/>
          </p:nvPr>
        </p:nvSpPr>
        <p:spPr/>
        <p:txBody>
          <a:bodyPr>
            <a:normAutofit fontScale="92500" lnSpcReduction="20000"/>
          </a:bodyPr>
          <a:lstStyle/>
          <a:p>
            <a:r>
              <a:rPr lang="nl-BE" sz="1800" dirty="0">
                <a:latin typeface="Arial" panose="020B0604020202020204" pitchFamily="34" charset="0"/>
                <a:ea typeface="+mj-ea"/>
                <a:cs typeface="Arial" panose="020B0604020202020204" pitchFamily="34" charset="0"/>
              </a:rPr>
              <a:t>Door wie? </a:t>
            </a:r>
          </a:p>
          <a:p>
            <a:pPr lvl="1"/>
            <a:r>
              <a:rPr lang="nl-BE" dirty="0">
                <a:latin typeface="Arial" panose="020B0604020202020204" pitchFamily="34" charset="0"/>
                <a:ea typeface="+mj-ea"/>
                <a:cs typeface="Arial" panose="020B0604020202020204" pitchFamily="34" charset="0"/>
              </a:rPr>
              <a:t>Ontwikkeld met actoren uit Onderwijs, Welzijn, Cultuur, Jeugd, Sport, gebruikers…</a:t>
            </a:r>
          </a:p>
          <a:p>
            <a:endParaRPr lang="nl-BE" sz="1800" dirty="0">
              <a:latin typeface="Arial" panose="020B0604020202020204" pitchFamily="34" charset="0"/>
              <a:ea typeface="+mj-ea"/>
              <a:cs typeface="Arial" panose="020B0604020202020204" pitchFamily="34" charset="0"/>
            </a:endParaRPr>
          </a:p>
          <a:p>
            <a:r>
              <a:rPr lang="nl-BE" sz="1800" dirty="0">
                <a:latin typeface="Arial" panose="020B0604020202020204" pitchFamily="34" charset="0"/>
                <a:ea typeface="+mj-ea"/>
                <a:cs typeface="Arial" panose="020B0604020202020204" pitchFamily="34" charset="0"/>
              </a:rPr>
              <a:t>Voor wie? </a:t>
            </a:r>
          </a:p>
          <a:p>
            <a:pPr lvl="1"/>
            <a:r>
              <a:rPr lang="nl-BE" dirty="0">
                <a:latin typeface="Arial" panose="020B0604020202020204" pitchFamily="34" charset="0"/>
                <a:ea typeface="+mj-ea"/>
                <a:cs typeface="Arial" panose="020B0604020202020204" pitchFamily="34" charset="0"/>
              </a:rPr>
              <a:t>Inspireren van lokale besturen en hun partners</a:t>
            </a:r>
          </a:p>
          <a:p>
            <a:endParaRPr lang="nl-BE" sz="1800" dirty="0">
              <a:latin typeface="Arial" panose="020B0604020202020204" pitchFamily="34" charset="0"/>
              <a:ea typeface="+mj-ea"/>
              <a:cs typeface="Arial" panose="020B0604020202020204" pitchFamily="34" charset="0"/>
            </a:endParaRPr>
          </a:p>
          <a:p>
            <a:r>
              <a:rPr lang="nl-BE" sz="1800" dirty="0">
                <a:latin typeface="Arial" panose="020B0604020202020204" pitchFamily="34" charset="0"/>
                <a:ea typeface="+mj-ea"/>
                <a:cs typeface="Arial" panose="020B0604020202020204" pitchFamily="34" charset="0"/>
              </a:rPr>
              <a:t>Hoe? </a:t>
            </a:r>
          </a:p>
          <a:p>
            <a:pPr lvl="1"/>
            <a:r>
              <a:rPr lang="nl-BE" dirty="0">
                <a:latin typeface="Arial" panose="020B0604020202020204" pitchFamily="34" charset="0"/>
                <a:ea typeface="+mj-ea"/>
                <a:cs typeface="Arial" panose="020B0604020202020204" pitchFamily="34" charset="0"/>
                <a:hlinkClick r:id="rId3"/>
              </a:rPr>
              <a:t>6 thema’s</a:t>
            </a:r>
            <a:r>
              <a:rPr lang="nl-BE" dirty="0">
                <a:latin typeface="Arial" panose="020B0604020202020204" pitchFamily="34" charset="0"/>
                <a:ea typeface="+mj-ea"/>
                <a:cs typeface="Arial" panose="020B0604020202020204" pitchFamily="34" charset="0"/>
              </a:rPr>
              <a:t>: met visie, reflectievragen, methodieken en praktijken</a:t>
            </a:r>
          </a:p>
          <a:p>
            <a:pPr marL="574660" lvl="2" indent="-304785">
              <a:buFont typeface="Arial" panose="020B0604020202020204" pitchFamily="34" charset="0"/>
              <a:buChar char="•"/>
            </a:pPr>
            <a:r>
              <a:rPr lang="nl-BE" dirty="0">
                <a:latin typeface="Arial" panose="020B0604020202020204" pitchFamily="34" charset="0"/>
                <a:ea typeface="+mj-ea"/>
                <a:cs typeface="Arial" panose="020B0604020202020204" pitchFamily="34" charset="0"/>
              </a:rPr>
              <a:t>Samenwerking en groei van het BOA-aanbod</a:t>
            </a:r>
          </a:p>
          <a:p>
            <a:pPr marL="574660" lvl="2" indent="-304785">
              <a:buFont typeface="Arial" panose="020B0604020202020204" pitchFamily="34" charset="0"/>
              <a:buChar char="•"/>
            </a:pPr>
            <a:r>
              <a:rPr lang="nl-BE" dirty="0">
                <a:latin typeface="Arial" panose="020B0604020202020204" pitchFamily="34" charset="0"/>
                <a:ea typeface="+mj-ea"/>
                <a:cs typeface="Arial" panose="020B0604020202020204" pitchFamily="34" charset="0"/>
              </a:rPr>
              <a:t>Inspraak van kinderen en gezinnen</a:t>
            </a:r>
          </a:p>
          <a:p>
            <a:pPr marL="574660" lvl="2" indent="-304785">
              <a:buFont typeface="Arial" panose="020B0604020202020204" pitchFamily="34" charset="0"/>
              <a:buChar char="•"/>
            </a:pPr>
            <a:r>
              <a:rPr lang="nl-BE" dirty="0">
                <a:latin typeface="Arial" panose="020B0604020202020204" pitchFamily="34" charset="0"/>
                <a:ea typeface="+mj-ea"/>
                <a:cs typeface="Arial" panose="020B0604020202020204" pitchFamily="34" charset="0"/>
              </a:rPr>
              <a:t>Kwaliteit van het geïntegreerd aanbod</a:t>
            </a:r>
          </a:p>
          <a:p>
            <a:pPr marL="574660" lvl="2" indent="-304785">
              <a:buFont typeface="Arial" panose="020B0604020202020204" pitchFamily="34" charset="0"/>
              <a:buChar char="•"/>
            </a:pPr>
            <a:r>
              <a:rPr lang="nl-BE" dirty="0">
                <a:latin typeface="Arial" panose="020B0604020202020204" pitchFamily="34" charset="0"/>
                <a:ea typeface="+mj-ea"/>
                <a:cs typeface="Arial" panose="020B0604020202020204" pitchFamily="34" charset="0"/>
              </a:rPr>
              <a:t>Toegankelijkheid</a:t>
            </a:r>
          </a:p>
          <a:p>
            <a:pPr marL="574660" lvl="2" indent="-304785">
              <a:buFont typeface="Arial" panose="020B0604020202020204" pitchFamily="34" charset="0"/>
              <a:buChar char="•"/>
            </a:pPr>
            <a:r>
              <a:rPr lang="nl-BE" dirty="0">
                <a:latin typeface="Arial" panose="020B0604020202020204" pitchFamily="34" charset="0"/>
                <a:ea typeface="+mj-ea"/>
                <a:cs typeface="Arial" panose="020B0604020202020204" pitchFamily="34" charset="0"/>
              </a:rPr>
              <a:t>Communicatie</a:t>
            </a:r>
          </a:p>
          <a:p>
            <a:pPr marL="574660" lvl="2" indent="-304785">
              <a:buFont typeface="Arial" panose="020B0604020202020204" pitchFamily="34" charset="0"/>
              <a:buChar char="•"/>
            </a:pPr>
            <a:r>
              <a:rPr lang="nl-BE" dirty="0">
                <a:latin typeface="Arial" panose="020B0604020202020204" pitchFamily="34" charset="0"/>
                <a:ea typeface="+mj-ea"/>
                <a:cs typeface="Arial" panose="020B0604020202020204" pitchFamily="34" charset="0"/>
              </a:rPr>
              <a:t>Monitoring en evaluatie</a:t>
            </a:r>
          </a:p>
        </p:txBody>
      </p:sp>
      <p:sp>
        <p:nvSpPr>
          <p:cNvPr id="3" name="Tijdelijke aanduiding voor verticale tekst 2">
            <a:extLst>
              <a:ext uri="{FF2B5EF4-FFF2-40B4-BE49-F238E27FC236}">
                <a16:creationId xmlns:a16="http://schemas.microsoft.com/office/drawing/2014/main" id="{08EFF8C0-03E0-55B4-A6A5-7EDBAB7BA7C6}"/>
              </a:ext>
            </a:extLst>
          </p:cNvPr>
          <p:cNvSpPr>
            <a:spLocks noGrp="1"/>
          </p:cNvSpPr>
          <p:nvPr>
            <p:ph type="body" orient="vert" sz="quarter" idx="11"/>
          </p:nvPr>
        </p:nvSpPr>
        <p:spPr/>
        <p:txBody>
          <a:bodyPr/>
          <a:lstStyle/>
          <a:p>
            <a:endParaRPr lang="nl-BE"/>
          </a:p>
        </p:txBody>
      </p:sp>
    </p:spTree>
    <p:extLst>
      <p:ext uri="{BB962C8B-B14F-4D97-AF65-F5344CB8AC3E}">
        <p14:creationId xmlns:p14="http://schemas.microsoft.com/office/powerpoint/2010/main" val="3940179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79D0B4A8-D17F-4FE4-9867-4744F6666F1C}"/>
              </a:ext>
            </a:extLst>
          </p:cNvPr>
          <p:cNvSpPr>
            <a:spLocks noGrp="1"/>
          </p:cNvSpPr>
          <p:nvPr>
            <p:ph type="pic" sz="quarter" idx="10"/>
          </p:nvPr>
        </p:nvSpPr>
        <p:spPr/>
      </p:sp>
      <p:sp>
        <p:nvSpPr>
          <p:cNvPr id="5" name="Titel 4">
            <a:extLst>
              <a:ext uri="{FF2B5EF4-FFF2-40B4-BE49-F238E27FC236}">
                <a16:creationId xmlns:a16="http://schemas.microsoft.com/office/drawing/2014/main" id="{0015091E-5386-96AD-6E68-2CF398635111}"/>
              </a:ext>
            </a:extLst>
          </p:cNvPr>
          <p:cNvSpPr>
            <a:spLocks noGrp="1"/>
          </p:cNvSpPr>
          <p:nvPr>
            <p:ph type="title"/>
          </p:nvPr>
        </p:nvSpPr>
        <p:spPr/>
        <p:txBody>
          <a:bodyPr>
            <a:normAutofit/>
          </a:bodyPr>
          <a:lstStyle/>
          <a:p>
            <a:r>
              <a:rPr lang="nl-BE" dirty="0"/>
              <a:t>Bedankt</a:t>
            </a:r>
          </a:p>
        </p:txBody>
      </p:sp>
    </p:spTree>
    <p:extLst>
      <p:ext uri="{BB962C8B-B14F-4D97-AF65-F5344CB8AC3E}">
        <p14:creationId xmlns:p14="http://schemas.microsoft.com/office/powerpoint/2010/main" val="1105637983"/>
      </p:ext>
    </p:extLst>
  </p:cSld>
  <p:clrMapOvr>
    <a:masterClrMapping/>
  </p:clrMapOvr>
</p:sld>
</file>

<file path=ppt/theme/theme1.xml><?xml version="1.0" encoding="utf-8"?>
<a:theme xmlns:a="http://schemas.openxmlformats.org/drawingml/2006/main" name="NLS Tussenslides">
  <a:themeElements>
    <a:clrScheme name="NLS 2021">
      <a:dk1>
        <a:srgbClr val="878787"/>
      </a:dk1>
      <a:lt1>
        <a:srgbClr val="FFFFFF"/>
      </a:lt1>
      <a:dk2>
        <a:srgbClr val="0037A6"/>
      </a:dk2>
      <a:lt2>
        <a:srgbClr val="F1F1F1"/>
      </a:lt2>
      <a:accent1>
        <a:srgbClr val="0447BA"/>
      </a:accent1>
      <a:accent2>
        <a:srgbClr val="FF9E18"/>
      </a:accent2>
      <a:accent3>
        <a:srgbClr val="00BBB3"/>
      </a:accent3>
      <a:accent4>
        <a:srgbClr val="00377E"/>
      </a:accent4>
      <a:accent5>
        <a:srgbClr val="6CC249"/>
      </a:accent5>
      <a:accent6>
        <a:srgbClr val="87878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b="1"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dirty="0" err="1" smtClean="0">
            <a:solidFill>
              <a:schemeClr val="accent2"/>
            </a:solidFill>
          </a:defRPr>
        </a:defPPr>
      </a:lstStyle>
    </a:txDef>
  </a:objectDefaults>
  <a:extraClrSchemeLst/>
  <a:extLst>
    <a:ext uri="{05A4C25C-085E-4340-85A3-A5531E510DB2}">
      <thm15:themeFamily xmlns:thm15="http://schemas.microsoft.com/office/thememl/2012/main" name="PPT_Sjabloon_NetwerkLokaalSportbeleid_2022_Arial" id="{7E11EAA0-F8F7-4758-BF14-476C0C17FB7F}" vid="{8550289B-6D23-4A8E-AE3A-F67087EFB31F}"/>
    </a:ext>
  </a:extLst>
</a:theme>
</file>

<file path=ppt/theme/theme2.xml><?xml version="1.0" encoding="utf-8"?>
<a:theme xmlns:a="http://schemas.openxmlformats.org/drawingml/2006/main" name="NLS Inhoudslides">
  <a:themeElements>
    <a:clrScheme name="NLS 2021">
      <a:dk1>
        <a:srgbClr val="878787"/>
      </a:dk1>
      <a:lt1>
        <a:srgbClr val="FFFFFF"/>
      </a:lt1>
      <a:dk2>
        <a:srgbClr val="0037A6"/>
      </a:dk2>
      <a:lt2>
        <a:srgbClr val="F1F1F1"/>
      </a:lt2>
      <a:accent1>
        <a:srgbClr val="0447BA"/>
      </a:accent1>
      <a:accent2>
        <a:srgbClr val="FF9E18"/>
      </a:accent2>
      <a:accent3>
        <a:srgbClr val="00BBB3"/>
      </a:accent3>
      <a:accent4>
        <a:srgbClr val="00377E"/>
      </a:accent4>
      <a:accent5>
        <a:srgbClr val="6CC249"/>
      </a:accent5>
      <a:accent6>
        <a:srgbClr val="87878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b="1"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dirty="0" err="1" smtClean="0"/>
        </a:defPPr>
      </a:lstStyle>
    </a:txDef>
  </a:objectDefaults>
  <a:extraClrSchemeLst/>
  <a:extLst>
    <a:ext uri="{05A4C25C-085E-4340-85A3-A5531E510DB2}">
      <thm15:themeFamily xmlns:thm15="http://schemas.microsoft.com/office/thememl/2012/main" name="PPT_Sjabloon_NetwerkLokaalSportbeleid_2022_Arial" id="{7E11EAA0-F8F7-4758-BF14-476C0C17FB7F}" vid="{20C00961-DD9D-4616-8DA1-77544CCAECB2}"/>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228f4ea-7509-4599-959d-e2a65a2be50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A4F6E854318E448ADD41BBC81DDC36E" ma:contentTypeVersion="10" ma:contentTypeDescription="Create a new document." ma:contentTypeScope="" ma:versionID="24a32e25c009d023497fbf842630bce9">
  <xsd:schema xmlns:xsd="http://www.w3.org/2001/XMLSchema" xmlns:xs="http://www.w3.org/2001/XMLSchema" xmlns:p="http://schemas.microsoft.com/office/2006/metadata/properties" xmlns:ns3="2228f4ea-7509-4599-959d-e2a65a2be501" targetNamespace="http://schemas.microsoft.com/office/2006/metadata/properties" ma:root="true" ma:fieldsID="d226dc647ccabce24e3d410f56fc9b75" ns3:_="">
    <xsd:import namespace="2228f4ea-7509-4599-959d-e2a65a2be50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LengthInSeconds" minOccurs="0"/>
                <xsd:element ref="ns3:_activity"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28f4ea-7509-4599-959d-e2a65a2be5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_activity" ma:index="13" nillable="true" ma:displayName="_activity" ma:hidden="true" ma:internalName="_activity">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4C6A6-16DC-455C-AB0B-56D29DB12FDA}">
  <ds:schemaRefs>
    <ds:schemaRef ds:uri="http://schemas.microsoft.com/office/infopath/2007/PartnerControls"/>
    <ds:schemaRef ds:uri="http://schemas.microsoft.com/office/2006/documentManagement/types"/>
    <ds:schemaRef ds:uri="http://schemas.microsoft.com/office/2006/metadata/properties"/>
    <ds:schemaRef ds:uri="http://purl.org/dc/terms/"/>
    <ds:schemaRef ds:uri="http://purl.org/dc/elements/1.1/"/>
    <ds:schemaRef ds:uri="http://schemas.openxmlformats.org/package/2006/metadata/core-properties"/>
    <ds:schemaRef ds:uri="2228f4ea-7509-4599-959d-e2a65a2be501"/>
    <ds:schemaRef ds:uri="http://www.w3.org/XML/1998/namespace"/>
    <ds:schemaRef ds:uri="http://purl.org/dc/dcmitype/"/>
  </ds:schemaRefs>
</ds:datastoreItem>
</file>

<file path=customXml/itemProps2.xml><?xml version="1.0" encoding="utf-8"?>
<ds:datastoreItem xmlns:ds="http://schemas.openxmlformats.org/officeDocument/2006/customXml" ds:itemID="{5487398A-4DAD-4FE4-A496-A718E99E30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28f4ea-7509-4599-959d-e2a65a2be5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C252A6-2DE2-40FF-99FA-12A4F5AF1B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1.PPT_NetwerkLokaalSportbeleid</Template>
  <TotalTime>305</TotalTime>
  <Words>1051</Words>
  <Application>Microsoft Office PowerPoint</Application>
  <PresentationFormat>Breedbeeld</PresentationFormat>
  <Paragraphs>148</Paragraphs>
  <Slides>16</Slides>
  <Notes>1</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16</vt:i4>
      </vt:variant>
    </vt:vector>
  </HeadingPairs>
  <TitlesOfParts>
    <vt:vector size="22" baseType="lpstr">
      <vt:lpstr>Arial</vt:lpstr>
      <vt:lpstr>Arial Black</vt:lpstr>
      <vt:lpstr>Calibri</vt:lpstr>
      <vt:lpstr>Montserrat Light</vt:lpstr>
      <vt:lpstr>NLS Tussenslides</vt:lpstr>
      <vt:lpstr>NLS Inhoudslides</vt:lpstr>
      <vt:lpstr>Het BOA-decreet 25/04/2023</vt:lpstr>
      <vt:lpstr>Waarom een decreet BOA?</vt:lpstr>
      <vt:lpstr>Lokaal bestuur als regisseur</vt:lpstr>
      <vt:lpstr>Ontwikkeling lokaal verhaal</vt:lpstr>
      <vt:lpstr>Lokaal samenwerkingsverband</vt:lpstr>
      <vt:lpstr>Overgangstermijn</vt:lpstr>
      <vt:lpstr>De BOA-subsidie</vt:lpstr>
      <vt:lpstr>Besteding van de BOA-subsidie</vt:lpstr>
      <vt:lpstr>Besteding van de BOA-subsidie</vt:lpstr>
      <vt:lpstr>Kwaliteitslabel kleuteropvang</vt:lpstr>
      <vt:lpstr>Voorwaarden kwaliteitslabel</vt:lpstr>
      <vt:lpstr>Voorwaarden kwaliteitslabel</vt:lpstr>
      <vt:lpstr>Voorwaarden kwaliteitslabel</vt:lpstr>
      <vt:lpstr>Voorwaarden kwaliteitslabel</vt:lpstr>
      <vt:lpstr>Inspiratiekader</vt:lpstr>
      <vt:lpstr>Bedankt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Het BOA-decreet 25/04/2023</dc:title>
  <dc:creator>Jasper De Swarte</dc:creator>
  <cp:lastModifiedBy>Jasper De Swarte</cp:lastModifiedBy>
  <cp:revision>2</cp:revision>
  <dcterms:created xsi:type="dcterms:W3CDTF">2023-04-24T14:55:51Z</dcterms:created>
  <dcterms:modified xsi:type="dcterms:W3CDTF">2023-04-24T22:04:04Z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0x0101006A4F6E854318E448ADD41BBC81DDC36E</vt:lpwstr>
  </property>
</Properties>
</file>