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9" r:id="rId4"/>
    <p:sldMasterId id="2147483681" r:id="rId5"/>
    <p:sldMasterId id="2147483693" r:id="rId6"/>
    <p:sldMasterId id="2147483718" r:id="rId7"/>
  </p:sldMasterIdLst>
  <p:notesMasterIdLst>
    <p:notesMasterId r:id="rId18"/>
  </p:notesMasterIdLst>
  <p:handoutMasterIdLst>
    <p:handoutMasterId r:id="rId19"/>
  </p:handoutMasterIdLst>
  <p:sldIdLst>
    <p:sldId id="256" r:id="rId8"/>
    <p:sldId id="301" r:id="rId9"/>
    <p:sldId id="342" r:id="rId10"/>
    <p:sldId id="435" r:id="rId11"/>
    <p:sldId id="436" r:id="rId12"/>
    <p:sldId id="443" r:id="rId13"/>
    <p:sldId id="320" r:id="rId14"/>
    <p:sldId id="448" r:id="rId15"/>
    <p:sldId id="449" r:id="rId16"/>
    <p:sldId id="450" r:id="rId17"/>
  </p:sldIdLst>
  <p:sldSz cx="9144000" cy="6858000" type="screen4x3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E8FF"/>
    <a:srgbClr val="D7F0FA"/>
    <a:srgbClr val="DDF2FF"/>
    <a:srgbClr val="FFEAD5"/>
    <a:srgbClr val="FF9933"/>
    <a:srgbClr val="C20A66"/>
    <a:srgbClr val="39B4E8"/>
    <a:srgbClr val="006FB7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C46245-3B3A-4032-9B3E-392F1751AFCB}" v="4" dt="2023-04-20T08:19:32.9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Stijl, licht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6532" autoAdjust="0"/>
  </p:normalViewPr>
  <p:slideViewPr>
    <p:cSldViewPr>
      <p:cViewPr varScale="1">
        <p:scale>
          <a:sx n="82" d="100"/>
          <a:sy n="82" d="100"/>
        </p:scale>
        <p:origin x="1469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2170" y="4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luwé Christoph" userId="d1daccb3-3323-4270-b824-6751a92d4fe3" providerId="ADAL" clId="{33C46245-3B3A-4032-9B3E-392F1751AFCB}"/>
    <pc:docChg chg="undo custSel delSld modSld sldOrd">
      <pc:chgData name="Caluwé Christoph" userId="d1daccb3-3323-4270-b824-6751a92d4fe3" providerId="ADAL" clId="{33C46245-3B3A-4032-9B3E-392F1751AFCB}" dt="2023-04-24T09:20:16.478" v="166"/>
      <pc:docMkLst>
        <pc:docMk/>
      </pc:docMkLst>
      <pc:sldChg chg="modSp mod">
        <pc:chgData name="Caluwé Christoph" userId="d1daccb3-3323-4270-b824-6751a92d4fe3" providerId="ADAL" clId="{33C46245-3B3A-4032-9B3E-392F1751AFCB}" dt="2023-04-19T14:03:52.282" v="133" actId="1076"/>
        <pc:sldMkLst>
          <pc:docMk/>
          <pc:sldMk cId="2486704875" sldId="256"/>
        </pc:sldMkLst>
        <pc:spChg chg="mod">
          <ac:chgData name="Caluwé Christoph" userId="d1daccb3-3323-4270-b824-6751a92d4fe3" providerId="ADAL" clId="{33C46245-3B3A-4032-9B3E-392F1751AFCB}" dt="2023-04-19T14:03:52.282" v="133" actId="1076"/>
          <ac:spMkLst>
            <pc:docMk/>
            <pc:sldMk cId="2486704875" sldId="256"/>
            <ac:spMk id="3" creationId="{46FD85FB-D13A-4FE3-A161-70646064E5F5}"/>
          </ac:spMkLst>
        </pc:spChg>
        <pc:spChg chg="mod">
          <ac:chgData name="Caluwé Christoph" userId="d1daccb3-3323-4270-b824-6751a92d4fe3" providerId="ADAL" clId="{33C46245-3B3A-4032-9B3E-392F1751AFCB}" dt="2023-04-19T14:03:26.722" v="124" actId="14100"/>
          <ac:spMkLst>
            <pc:docMk/>
            <pc:sldMk cId="2486704875" sldId="256"/>
            <ac:spMk id="12" creationId="{E96E6584-D0D4-7117-21CB-6B3E099C6B15}"/>
          </ac:spMkLst>
        </pc:spChg>
        <pc:spChg chg="mod">
          <ac:chgData name="Caluwé Christoph" userId="d1daccb3-3323-4270-b824-6751a92d4fe3" providerId="ADAL" clId="{33C46245-3B3A-4032-9B3E-392F1751AFCB}" dt="2023-04-19T14:03:33.786" v="126" actId="14100"/>
          <ac:spMkLst>
            <pc:docMk/>
            <pc:sldMk cId="2486704875" sldId="256"/>
            <ac:spMk id="14" creationId="{21C02927-1D9B-7E97-1278-CBD86CDB021C}"/>
          </ac:spMkLst>
        </pc:spChg>
        <pc:picChg chg="mod">
          <ac:chgData name="Caluwé Christoph" userId="d1daccb3-3323-4270-b824-6751a92d4fe3" providerId="ADAL" clId="{33C46245-3B3A-4032-9B3E-392F1751AFCB}" dt="2023-04-19T14:03:44.922" v="131" actId="1076"/>
          <ac:picMkLst>
            <pc:docMk/>
            <pc:sldMk cId="2486704875" sldId="256"/>
            <ac:picMk id="7" creationId="{2488748E-2D18-5C74-82AA-091AFAC47324}"/>
          </ac:picMkLst>
        </pc:picChg>
      </pc:sldChg>
      <pc:sldChg chg="delSp modSp mod ord">
        <pc:chgData name="Caluwé Christoph" userId="d1daccb3-3323-4270-b824-6751a92d4fe3" providerId="ADAL" clId="{33C46245-3B3A-4032-9B3E-392F1751AFCB}" dt="2023-04-24T09:20:16.478" v="166"/>
        <pc:sldMkLst>
          <pc:docMk/>
          <pc:sldMk cId="4273093933" sldId="301"/>
        </pc:sldMkLst>
        <pc:spChg chg="del mod">
          <ac:chgData name="Caluwé Christoph" userId="d1daccb3-3323-4270-b824-6751a92d4fe3" providerId="ADAL" clId="{33C46245-3B3A-4032-9B3E-392F1751AFCB}" dt="2023-04-19T14:00:13.618" v="1" actId="478"/>
          <ac:spMkLst>
            <pc:docMk/>
            <pc:sldMk cId="4273093933" sldId="301"/>
            <ac:spMk id="7" creationId="{03746EB4-D26B-4159-9D0B-645981A14A34}"/>
          </ac:spMkLst>
        </pc:spChg>
      </pc:sldChg>
      <pc:sldChg chg="addSp delSp modSp mod">
        <pc:chgData name="Caluwé Christoph" userId="d1daccb3-3323-4270-b824-6751a92d4fe3" providerId="ADAL" clId="{33C46245-3B3A-4032-9B3E-392F1751AFCB}" dt="2023-04-20T08:19:56.813" v="162" actId="14100"/>
        <pc:sldMkLst>
          <pc:docMk/>
          <pc:sldMk cId="3666700265" sldId="320"/>
        </pc:sldMkLst>
        <pc:spChg chg="del">
          <ac:chgData name="Caluwé Christoph" userId="d1daccb3-3323-4270-b824-6751a92d4fe3" providerId="ADAL" clId="{33C46245-3B3A-4032-9B3E-392F1751AFCB}" dt="2023-04-19T14:01:55.951" v="99" actId="478"/>
          <ac:spMkLst>
            <pc:docMk/>
            <pc:sldMk cId="3666700265" sldId="320"/>
            <ac:spMk id="6" creationId="{4128F17F-A928-845C-59F8-B621A70180C6}"/>
          </ac:spMkLst>
        </pc:spChg>
        <pc:picChg chg="del">
          <ac:chgData name="Caluwé Christoph" userId="d1daccb3-3323-4270-b824-6751a92d4fe3" providerId="ADAL" clId="{33C46245-3B3A-4032-9B3E-392F1751AFCB}" dt="2023-04-20T08:17:11.723" v="136" actId="478"/>
          <ac:picMkLst>
            <pc:docMk/>
            <pc:sldMk cId="3666700265" sldId="320"/>
            <ac:picMk id="5" creationId="{3B5204F3-6F07-E74C-680E-55FB62DBC33A}"/>
          </ac:picMkLst>
        </pc:picChg>
        <pc:picChg chg="add mod">
          <ac:chgData name="Caluwé Christoph" userId="d1daccb3-3323-4270-b824-6751a92d4fe3" providerId="ADAL" clId="{33C46245-3B3A-4032-9B3E-392F1751AFCB}" dt="2023-04-20T08:19:42.417" v="158" actId="1076"/>
          <ac:picMkLst>
            <pc:docMk/>
            <pc:sldMk cId="3666700265" sldId="320"/>
            <ac:picMk id="6" creationId="{0C793C77-5CB0-CB9D-ED5F-ECE07A6303E4}"/>
          </ac:picMkLst>
        </pc:picChg>
        <pc:picChg chg="add mod">
          <ac:chgData name="Caluwé Christoph" userId="d1daccb3-3323-4270-b824-6751a92d4fe3" providerId="ADAL" clId="{33C46245-3B3A-4032-9B3E-392F1751AFCB}" dt="2023-04-20T08:18:34.071" v="143" actId="1076"/>
          <ac:picMkLst>
            <pc:docMk/>
            <pc:sldMk cId="3666700265" sldId="320"/>
            <ac:picMk id="8" creationId="{FEAF26F0-3CBA-4A59-DE58-3F2D4DB75EA6}"/>
          </ac:picMkLst>
        </pc:picChg>
        <pc:picChg chg="add mod ord">
          <ac:chgData name="Caluwé Christoph" userId="d1daccb3-3323-4270-b824-6751a92d4fe3" providerId="ADAL" clId="{33C46245-3B3A-4032-9B3E-392F1751AFCB}" dt="2023-04-20T08:19:56.813" v="162" actId="14100"/>
          <ac:picMkLst>
            <pc:docMk/>
            <pc:sldMk cId="3666700265" sldId="320"/>
            <ac:picMk id="10" creationId="{1BDC0564-2DB3-F39A-402F-262FA8751677}"/>
          </ac:picMkLst>
        </pc:picChg>
        <pc:picChg chg="add mod">
          <ac:chgData name="Caluwé Christoph" userId="d1daccb3-3323-4270-b824-6751a92d4fe3" providerId="ADAL" clId="{33C46245-3B3A-4032-9B3E-392F1751AFCB}" dt="2023-04-20T08:19:45.288" v="159" actId="14100"/>
          <ac:picMkLst>
            <pc:docMk/>
            <pc:sldMk cId="3666700265" sldId="320"/>
            <ac:picMk id="12" creationId="{63FE6DE4-2016-3380-53EB-37E0FC46F070}"/>
          </ac:picMkLst>
        </pc:picChg>
      </pc:sldChg>
      <pc:sldChg chg="modSp mod">
        <pc:chgData name="Caluwé Christoph" userId="d1daccb3-3323-4270-b824-6751a92d4fe3" providerId="ADAL" clId="{33C46245-3B3A-4032-9B3E-392F1751AFCB}" dt="2023-04-20T08:20:19.271" v="164" actId="122"/>
        <pc:sldMkLst>
          <pc:docMk/>
          <pc:sldMk cId="318237722" sldId="342"/>
        </pc:sldMkLst>
        <pc:spChg chg="mod">
          <ac:chgData name="Caluwé Christoph" userId="d1daccb3-3323-4270-b824-6751a92d4fe3" providerId="ADAL" clId="{33C46245-3B3A-4032-9B3E-392F1751AFCB}" dt="2023-04-20T08:20:19.271" v="164" actId="122"/>
          <ac:spMkLst>
            <pc:docMk/>
            <pc:sldMk cId="318237722" sldId="342"/>
            <ac:spMk id="2" creationId="{6DEEBC61-2F0E-420A-AB77-015060F851DF}"/>
          </ac:spMkLst>
        </pc:spChg>
      </pc:sldChg>
      <pc:sldChg chg="modSp mod">
        <pc:chgData name="Caluwé Christoph" userId="d1daccb3-3323-4270-b824-6751a92d4fe3" providerId="ADAL" clId="{33C46245-3B3A-4032-9B3E-392F1751AFCB}" dt="2023-04-19T14:01:36.101" v="98" actId="20577"/>
        <pc:sldMkLst>
          <pc:docMk/>
          <pc:sldMk cId="2565803140" sldId="436"/>
        </pc:sldMkLst>
        <pc:spChg chg="mod">
          <ac:chgData name="Caluwé Christoph" userId="d1daccb3-3323-4270-b824-6751a92d4fe3" providerId="ADAL" clId="{33C46245-3B3A-4032-9B3E-392F1751AFCB}" dt="2023-04-19T14:01:36.101" v="98" actId="20577"/>
          <ac:spMkLst>
            <pc:docMk/>
            <pc:sldMk cId="2565803140" sldId="436"/>
            <ac:spMk id="5" creationId="{C85C6BCF-09C2-BAC7-FBD1-AED0C3F891ED}"/>
          </ac:spMkLst>
        </pc:spChg>
      </pc:sldChg>
      <pc:sldChg chg="del">
        <pc:chgData name="Caluwé Christoph" userId="d1daccb3-3323-4270-b824-6751a92d4fe3" providerId="ADAL" clId="{33C46245-3B3A-4032-9B3E-392F1751AFCB}" dt="2023-04-20T08:20:13.475" v="163" actId="2696"/>
        <pc:sldMkLst>
          <pc:docMk/>
          <pc:sldMk cId="246339961" sldId="447"/>
        </pc:sldMkLst>
      </pc:sldChg>
    </pc:docChg>
  </pc:docChgLst>
  <pc:docChgLst>
    <pc:chgData name="Caluwé Christoph" userId="d1daccb3-3323-4270-b824-6751a92d4fe3" providerId="ADAL" clId="{5332E899-FD41-49AD-82E5-B4AADD6E4D03}"/>
    <pc:docChg chg="custSel modSld">
      <pc:chgData name="Caluwé Christoph" userId="d1daccb3-3323-4270-b824-6751a92d4fe3" providerId="ADAL" clId="{5332E899-FD41-49AD-82E5-B4AADD6E4D03}" dt="2023-04-18T10:12:56.136" v="113" actId="1076"/>
      <pc:docMkLst>
        <pc:docMk/>
      </pc:docMkLst>
      <pc:sldChg chg="addSp delSp modSp mod">
        <pc:chgData name="Caluwé Christoph" userId="d1daccb3-3323-4270-b824-6751a92d4fe3" providerId="ADAL" clId="{5332E899-FD41-49AD-82E5-B4AADD6E4D03}" dt="2023-04-18T10:12:56.136" v="113" actId="1076"/>
        <pc:sldMkLst>
          <pc:docMk/>
          <pc:sldMk cId="318237722" sldId="342"/>
        </pc:sldMkLst>
        <pc:spChg chg="mod">
          <ac:chgData name="Caluwé Christoph" userId="d1daccb3-3323-4270-b824-6751a92d4fe3" providerId="ADAL" clId="{5332E899-FD41-49AD-82E5-B4AADD6E4D03}" dt="2023-04-18T10:09:39.345" v="68" actId="1076"/>
          <ac:spMkLst>
            <pc:docMk/>
            <pc:sldMk cId="318237722" sldId="342"/>
            <ac:spMk id="3" creationId="{F60AB9A3-CEE7-4EEE-B9E2-6825EDA9B8E6}"/>
          </ac:spMkLst>
        </pc:spChg>
        <pc:spChg chg="mod">
          <ac:chgData name="Caluwé Christoph" userId="d1daccb3-3323-4270-b824-6751a92d4fe3" providerId="ADAL" clId="{5332E899-FD41-49AD-82E5-B4AADD6E4D03}" dt="2023-04-18T10:09:45.284" v="70" actId="1076"/>
          <ac:spMkLst>
            <pc:docMk/>
            <pc:sldMk cId="318237722" sldId="342"/>
            <ac:spMk id="5" creationId="{CBB421EF-B3DA-F0A2-E652-4CB059559065}"/>
          </ac:spMkLst>
        </pc:spChg>
        <pc:spChg chg="mod">
          <ac:chgData name="Caluwé Christoph" userId="d1daccb3-3323-4270-b824-6751a92d4fe3" providerId="ADAL" clId="{5332E899-FD41-49AD-82E5-B4AADD6E4D03}" dt="2023-04-18T10:11:22.158" v="103" actId="1076"/>
          <ac:spMkLst>
            <pc:docMk/>
            <pc:sldMk cId="318237722" sldId="342"/>
            <ac:spMk id="13" creationId="{4A7E0341-C196-4A6D-B9F4-1D6D80DDD5FA}"/>
          </ac:spMkLst>
        </pc:spChg>
        <pc:spChg chg="mod">
          <ac:chgData name="Caluwé Christoph" userId="d1daccb3-3323-4270-b824-6751a92d4fe3" providerId="ADAL" clId="{5332E899-FD41-49AD-82E5-B4AADD6E4D03}" dt="2023-04-18T10:11:08.183" v="100" actId="1076"/>
          <ac:spMkLst>
            <pc:docMk/>
            <pc:sldMk cId="318237722" sldId="342"/>
            <ac:spMk id="14" creationId="{41803870-B8DF-4284-A798-1B9CD0D6AFF2}"/>
          </ac:spMkLst>
        </pc:spChg>
        <pc:spChg chg="mod">
          <ac:chgData name="Caluwé Christoph" userId="d1daccb3-3323-4270-b824-6751a92d4fe3" providerId="ADAL" clId="{5332E899-FD41-49AD-82E5-B4AADD6E4D03}" dt="2023-04-18T10:11:16.207" v="102" actId="1076"/>
          <ac:spMkLst>
            <pc:docMk/>
            <pc:sldMk cId="318237722" sldId="342"/>
            <ac:spMk id="15" creationId="{D9EC6B8F-E998-4646-9BEA-1AD10A6D8FE9}"/>
          </ac:spMkLst>
        </pc:spChg>
        <pc:spChg chg="mod">
          <ac:chgData name="Caluwé Christoph" userId="d1daccb3-3323-4270-b824-6751a92d4fe3" providerId="ADAL" clId="{5332E899-FD41-49AD-82E5-B4AADD6E4D03}" dt="2023-04-18T10:11:05.607" v="99" actId="1076"/>
          <ac:spMkLst>
            <pc:docMk/>
            <pc:sldMk cId="318237722" sldId="342"/>
            <ac:spMk id="17" creationId="{1D1A2D86-56F1-4D5E-901D-6900EBD67499}"/>
          </ac:spMkLst>
        </pc:spChg>
        <pc:spChg chg="add mod">
          <ac:chgData name="Caluwé Christoph" userId="d1daccb3-3323-4270-b824-6751a92d4fe3" providerId="ADAL" clId="{5332E899-FD41-49AD-82E5-B4AADD6E4D03}" dt="2023-04-18T10:10:02.203" v="77" actId="1076"/>
          <ac:spMkLst>
            <pc:docMk/>
            <pc:sldMk cId="318237722" sldId="342"/>
            <ac:spMk id="19" creationId="{27653C53-53D1-8C9B-1DB3-666F88773D60}"/>
          </ac:spMkLst>
        </pc:spChg>
        <pc:picChg chg="mod">
          <ac:chgData name="Caluwé Christoph" userId="d1daccb3-3323-4270-b824-6751a92d4fe3" providerId="ADAL" clId="{5332E899-FD41-49AD-82E5-B4AADD6E4D03}" dt="2023-04-18T10:10:45.212" v="92" actId="14100"/>
          <ac:picMkLst>
            <pc:docMk/>
            <pc:sldMk cId="318237722" sldId="342"/>
            <ac:picMk id="4" creationId="{C184D032-7BCE-A7DA-B578-B7B7F149F898}"/>
          </ac:picMkLst>
        </pc:picChg>
        <pc:picChg chg="mod">
          <ac:chgData name="Caluwé Christoph" userId="d1daccb3-3323-4270-b824-6751a92d4fe3" providerId="ADAL" clId="{5332E899-FD41-49AD-82E5-B4AADD6E4D03}" dt="2023-04-18T10:10:48.374" v="93" actId="1076"/>
          <ac:picMkLst>
            <pc:docMk/>
            <pc:sldMk cId="318237722" sldId="342"/>
            <ac:picMk id="7" creationId="{B1357136-4BB7-40B9-808A-17B58250ED94}"/>
          </ac:picMkLst>
        </pc:picChg>
        <pc:picChg chg="add mod">
          <ac:chgData name="Caluwé Christoph" userId="d1daccb3-3323-4270-b824-6751a92d4fe3" providerId="ADAL" clId="{5332E899-FD41-49AD-82E5-B4AADD6E4D03}" dt="2023-04-18T10:09:59.676" v="76" actId="1076"/>
          <ac:picMkLst>
            <pc:docMk/>
            <pc:sldMk cId="318237722" sldId="342"/>
            <ac:picMk id="8" creationId="{5313C70D-2B83-D542-CE2D-4A8D24F7615C}"/>
          </ac:picMkLst>
        </pc:picChg>
        <pc:picChg chg="mod">
          <ac:chgData name="Caluwé Christoph" userId="d1daccb3-3323-4270-b824-6751a92d4fe3" providerId="ADAL" clId="{5332E899-FD41-49AD-82E5-B4AADD6E4D03}" dt="2023-04-18T10:10:49.937" v="94" actId="1076"/>
          <ac:picMkLst>
            <pc:docMk/>
            <pc:sldMk cId="318237722" sldId="342"/>
            <ac:picMk id="9" creationId="{E649206A-D737-43BF-BCFE-0C167EF44A77}"/>
          </ac:picMkLst>
        </pc:picChg>
        <pc:picChg chg="mod">
          <ac:chgData name="Caluwé Christoph" userId="d1daccb3-3323-4270-b824-6751a92d4fe3" providerId="ADAL" clId="{5332E899-FD41-49AD-82E5-B4AADD6E4D03}" dt="2023-04-18T10:10:51.809" v="95" actId="1076"/>
          <ac:picMkLst>
            <pc:docMk/>
            <pc:sldMk cId="318237722" sldId="342"/>
            <ac:picMk id="11" creationId="{104737C5-8B51-4EF3-96A4-77DC62433823}"/>
          </ac:picMkLst>
        </pc:picChg>
        <pc:picChg chg="add del mod">
          <ac:chgData name="Caluwé Christoph" userId="d1daccb3-3323-4270-b824-6751a92d4fe3" providerId="ADAL" clId="{5332E899-FD41-49AD-82E5-B4AADD6E4D03}" dt="2023-04-18T10:12:13.259" v="104" actId="478"/>
          <ac:picMkLst>
            <pc:docMk/>
            <pc:sldMk cId="318237722" sldId="342"/>
            <ac:picMk id="12" creationId="{B16E4055-73C8-469D-473F-BD14F1642BBE}"/>
          </ac:picMkLst>
        </pc:picChg>
        <pc:picChg chg="del">
          <ac:chgData name="Caluwé Christoph" userId="d1daccb3-3323-4270-b824-6751a92d4fe3" providerId="ADAL" clId="{5332E899-FD41-49AD-82E5-B4AADD6E4D03}" dt="2023-04-18T10:07:07.952" v="9" actId="478"/>
          <ac:picMkLst>
            <pc:docMk/>
            <pc:sldMk cId="318237722" sldId="342"/>
            <ac:picMk id="16" creationId="{5F36F9EC-DD30-4A10-B561-61CA12A06CB8}"/>
          </ac:picMkLst>
        </pc:picChg>
        <pc:picChg chg="add mod">
          <ac:chgData name="Caluwé Christoph" userId="d1daccb3-3323-4270-b824-6751a92d4fe3" providerId="ADAL" clId="{5332E899-FD41-49AD-82E5-B4AADD6E4D03}" dt="2023-04-18T10:12:56.136" v="113" actId="1076"/>
          <ac:picMkLst>
            <pc:docMk/>
            <pc:sldMk cId="318237722" sldId="342"/>
            <ac:picMk id="21" creationId="{ACA0B03D-2AF9-24F6-2587-F923E1CB64E9}"/>
          </ac:picMkLst>
        </pc:picChg>
        <pc:picChg chg="mod">
          <ac:chgData name="Caluwé Christoph" userId="d1daccb3-3323-4270-b824-6751a92d4fe3" providerId="ADAL" clId="{5332E899-FD41-49AD-82E5-B4AADD6E4D03}" dt="2023-04-18T10:08:44.469" v="41" actId="1076"/>
          <ac:picMkLst>
            <pc:docMk/>
            <pc:sldMk cId="318237722" sldId="342"/>
            <ac:picMk id="1026" creationId="{4A7CDFC5-A83E-F706-8E57-6E57CBB9E67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1404" tIns="45702" rIns="91404" bIns="45702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1404" tIns="45702" rIns="91404" bIns="45702" rtlCol="0"/>
          <a:lstStyle>
            <a:lvl1pPr algn="r">
              <a:defRPr sz="1200"/>
            </a:lvl1pPr>
          </a:lstStyle>
          <a:p>
            <a:endParaRPr lang="nl-BE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1404" tIns="45702" rIns="91404" bIns="45702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1404" tIns="45702" rIns="91404" bIns="45702" rtlCol="0" anchor="b"/>
          <a:lstStyle>
            <a:lvl1pPr algn="r">
              <a:defRPr sz="1200"/>
            </a:lvl1pPr>
          </a:lstStyle>
          <a:p>
            <a:fld id="{D47D235F-0606-44A1-883A-E84891A8A6BD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1404" tIns="45702" rIns="91404" bIns="45702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1404" tIns="45702" rIns="91404" bIns="45702" rtlCol="0"/>
          <a:lstStyle>
            <a:lvl1pPr algn="r">
              <a:defRPr sz="1200"/>
            </a:lvl1pPr>
          </a:lstStyle>
          <a:p>
            <a:endParaRPr lang="nl-BE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4" tIns="45702" rIns="91404" bIns="45702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9" y="4715154"/>
            <a:ext cx="5438140" cy="4466987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1404" tIns="45702" rIns="91404" bIns="45702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1404" tIns="45702" rIns="91404" bIns="45702" rtlCol="0" anchor="b"/>
          <a:lstStyle>
            <a:lvl1pPr algn="r">
              <a:defRPr sz="1200"/>
            </a:lvl1pPr>
          </a:lstStyle>
          <a:p>
            <a:fld id="{60E6B154-D3EA-4E36-96FF-BD8A8B6F0A13}" type="slidenum">
              <a:rPr lang="nl-BE" smtClean="0"/>
              <a:pPr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42A0E4-FE01-47E6-8482-88398081A84A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501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sv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4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sv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0A3BFF-223F-7793-F756-56748A5AB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9C3537B-D149-73DA-7876-FE25936FD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1C0CE7D-CBEF-5B8D-D05D-6297A597C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BA14-8ACE-4B76-B354-72AE1CA7A0B9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33C34B0-A4A7-4EC3-897A-EA532C25E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4620C7-66D7-A8F7-C30C-0890BBA90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1FE38-D0DF-4CEA-AB6A-46C8CB2B7FC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71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53A419-9262-6BCE-1541-F5B822201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46658A7-07C7-2C75-82A1-D76A209C8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99C628-8484-F7AF-931F-A575FE8D2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BA14-8ACE-4B76-B354-72AE1CA7A0B9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00B8E3-E815-2E7B-2A0D-D3C6D2B71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7BDDE9E-03E6-8F9D-0020-B2618DD1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1FE38-D0DF-4CEA-AB6A-46C8CB2B7FC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5000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C7343D-64DA-D24D-F257-73234D219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E69BFD7-15C8-2735-F84E-42D4D3D40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34033C2-8531-5D59-E936-E20C29B4F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BA14-8ACE-4B76-B354-72AE1CA7A0B9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15DC131-6718-E9DE-25E8-FCCD3B5AD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BB93EB0-46F4-A858-0ACD-CB66DE18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1FE38-D0DF-4CEA-AB6A-46C8CB2B7FC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7650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0CC289-CAA3-1147-7125-0E0AF8F7C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D92CE4-748C-B0AC-68FF-1CD9DD2551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120B2D7-7336-FED1-4113-8D01DDC17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941BA80-A38A-24A8-AC72-8B320F8B0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BA14-8ACE-4B76-B354-72AE1CA7A0B9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61A297D-1649-86F0-BD1B-687D90274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549F466-51FF-62FF-9B8D-7B75025CE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1FE38-D0DF-4CEA-AB6A-46C8CB2B7FC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72624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4D4D23-C4C7-0F5C-CF7D-AC623EEE8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E869193-37B5-E87B-6CAA-CDC8542C3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9C8610C-6895-E102-C03A-5CC53B4F88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FA82432-FBB6-7A05-7B1E-5063BC7D5B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CA872E7-8135-6747-651F-79352C2184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C2EC055-9E69-CCF1-A85C-30F198D08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BA14-8ACE-4B76-B354-72AE1CA7A0B9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BE77780-D02A-75DA-8FA1-A28B8366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616CF7F-89C7-2FBB-2257-C7E794301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1FE38-D0DF-4CEA-AB6A-46C8CB2B7FC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2487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6B8C21-4E8B-D9CA-42F8-AEF629D0D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F22226A-A474-AA55-D977-E77D27216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BA14-8ACE-4B76-B354-72AE1CA7A0B9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FA5260-CD8F-0C62-2D5F-486E1FF64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0B2BD63-5BC1-DE2C-3DAA-4FFDA9626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1FE38-D0DF-4CEA-AB6A-46C8CB2B7FC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343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C8E0FA2-1F23-F2D6-9E87-0892A0779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BA14-8ACE-4B76-B354-72AE1CA7A0B9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ACD5D10-5238-DEC3-2D60-809F68D94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4382CF8-9B45-EBFD-D7F1-1969F2D5E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1FE38-D0DF-4CEA-AB6A-46C8CB2B7FC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28473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001F7E-D7D1-45BE-4BCB-280C5671E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FE61DD-C974-2DB2-CF89-C251A45CB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524810F-4ED3-CE71-387D-9167C82981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89F1718-E969-4EA7-2387-5991B1531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BA14-8ACE-4B76-B354-72AE1CA7A0B9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4F3C8E4-1217-A769-854A-8969C0004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172FF82-AEAC-FDEA-2AAB-2CE20923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1FE38-D0DF-4CEA-AB6A-46C8CB2B7FC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83134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1E56C8-9D81-2481-C4FB-9C86CE04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D07B140-8904-1A52-5AC3-EC429C754F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06E21DD-45D4-AFCA-B87A-92F4E328C2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56664DA-FD70-0DCA-6BD4-A285C6F81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BA14-8ACE-4B76-B354-72AE1CA7A0B9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75240A4-22C4-2AD1-B9A1-5B2291522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2400E2B-F402-12C4-3A3A-89F8EBF9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1FE38-D0DF-4CEA-AB6A-46C8CB2B7FC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90675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7FE66C-D5D7-FECE-F6E5-B5791B4A3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D1C3987-FAAA-EAE0-35C0-B6B6844BA8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8A20F6B-F297-A8D8-1B89-52E08EC53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BA14-8ACE-4B76-B354-72AE1CA7A0B9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839039-EDA6-AF00-F641-8D9303CC7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78D551C-C2C6-2B43-C3B8-6668EF7D7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1FE38-D0DF-4CEA-AB6A-46C8CB2B7FC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31836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E13F9C2-ED12-D7C8-61C2-813E36F0DC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459AF79-17A6-7AC0-A426-E33DEB9450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9CBB5D5-B512-C864-1222-E6AC100D2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BA14-8ACE-4B76-B354-72AE1CA7A0B9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255C192-786E-DBF8-4C1C-8446D6087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67680AC-B10C-5A04-E7E2-59AAAC64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1FE38-D0DF-4CEA-AB6A-46C8CB2B7FC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19955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100DC-4556-F322-CA7B-73CC565068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E0A64C9-4642-B27E-5155-4453BBE88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E4E7D67-A904-9C78-D7BB-EBADD2C31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5DC9-6000-4B08-93DA-B2E90F8E88CE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AB6318-35D3-8140-4696-93B4467D0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B22389D-5EA1-AB95-B516-6C79508E8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4924-BC25-4BE5-BC37-777C4BB2C1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57522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66D87-C81A-022E-0F3C-52E17BB1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AC03D24-E2C0-8914-CCD2-FBE2AD0E2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FEA009-CEAF-BB70-29DF-114E421DE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5DC9-6000-4B08-93DA-B2E90F8E88CE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D059459-251E-3D10-BEE7-AC0F5430E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4324157-F93A-0F06-DF70-3A8CA393D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4924-BC25-4BE5-BC37-777C4BB2C1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2028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6FEB2C-7F6A-F222-622C-4EF35F608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F8407E7-5028-BD74-A51B-777CF95E7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85470F7-D649-E788-0AC3-2D955B477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5DC9-6000-4B08-93DA-B2E90F8E88CE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0CDB08-91F1-DAD7-8B20-E0B45AF4E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74D87CA-EF4D-16C0-C949-DE1B1EB7F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4924-BC25-4BE5-BC37-777C4BB2C1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9103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D2BE3-2417-7D7B-18B4-E9B413A6A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1E55E3-94E1-88C2-7297-8310F1123C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51F1E23-A410-6112-9684-77A5DD819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02FA83A-BFEE-DDD9-B484-217410460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5DC9-6000-4B08-93DA-B2E90F8E88CE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402B520-0BC3-F69A-A98D-83921B0E2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6205150-4BF3-1E59-3E78-D632AC682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4924-BC25-4BE5-BC37-777C4BB2C1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8005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830D7A-FDD5-3FEC-7504-0B07BD2F2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6DC8771-5BBA-7993-2F3E-70EEEF2D4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103F79D-5FD0-40BE-249B-70D4E51D49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0452033-4849-F99C-9345-91BEEE6DDE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F4FFCB6-2AEF-F09B-4F3A-B6ED471875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C8F90BE-232C-BA80-D0D2-193F823DB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5DC9-6000-4B08-93DA-B2E90F8E88CE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0A66696-9894-C23E-3131-F947868FC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2CE0527-1B18-2BAF-1BDD-9DC6C0750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4924-BC25-4BE5-BC37-777C4BB2C1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179236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22A5DF-1625-82F6-00EE-DED2ADDDC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4307D66-7E44-4126-FB4F-65FC3D46B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5DC9-6000-4B08-93DA-B2E90F8E88CE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7AF27EE-B996-F26D-645E-3D2564F66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7EC4681-6595-1661-5712-B3EA42F3D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4924-BC25-4BE5-BC37-777C4BB2C1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645002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B326C31-5AEB-4ACC-EB9A-87A152C00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5DC9-6000-4B08-93DA-B2E90F8E88CE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BF500A1-CC2D-51A4-B015-67EC68CE0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D1E6152-75C0-3126-D452-44B59DE92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4924-BC25-4BE5-BC37-777C4BB2C1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32012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6838AC-F7D4-8F74-7222-9E25E38ED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2645E6-34C8-3AD6-F46C-0F97F4D90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D65FDC5-6D1B-5DBA-5549-3AD9BC8C4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6529949-F088-6963-6A08-2E5B69A27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5DC9-6000-4B08-93DA-B2E90F8E88CE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5D2D288-190A-50D2-FAD1-BF12795A6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68AF9B-F62D-6FC8-752B-C1C3B2F70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4924-BC25-4BE5-BC37-777C4BB2C1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164572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936124-132D-FEC0-D05A-BAAFD6E4F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58E2CE2-3C01-F6E3-CA70-D9F50F3A8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93B65B-2C75-C34C-6A10-9870F4E02A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23CFD8B-D215-DAF9-A887-E2AD777C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5DC9-6000-4B08-93DA-B2E90F8E88CE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ADD12C9-BD17-F4A8-D1CE-9B60A426A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535D383-7089-7569-7858-ED7394C3E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4924-BC25-4BE5-BC37-777C4BB2C1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43383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5E8CC3-F0CB-958E-855B-5F5C64184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5C5BB57-4D3E-564B-2E72-3D45D15A6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9A002C-14A4-6C18-8D61-C14A9AA17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5DC9-6000-4B08-93DA-B2E90F8E88CE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390DF0F-1083-A113-58E4-293F1AADF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DFD427C-D948-1D03-DE83-DEF91EF0B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4924-BC25-4BE5-BC37-777C4BB2C1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93128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8BA1693-B7A5-4373-DE11-8D6A3388DE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5669241-CBAE-B0EB-4983-464157732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B00D3A4-F54F-DE18-C849-D334C3448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5DC9-6000-4B08-93DA-B2E90F8E88CE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934F9E-1F09-7F6F-9175-7E856EF99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C9D5F8-2C6E-73F3-90EC-7B22F8D07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4924-BC25-4BE5-BC37-777C4BB2C1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282059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sslide fo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27">
            <a:extLst>
              <a:ext uri="{FF2B5EF4-FFF2-40B4-BE49-F238E27FC236}">
                <a16:creationId xmlns:a16="http://schemas.microsoft.com/office/drawing/2014/main" id="{3F117BB3-64BA-4F8C-87E6-2F480D5D6E2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14313" y="258764"/>
            <a:ext cx="8710613" cy="6340475"/>
          </a:xfrm>
          <a:solidFill>
            <a:schemeClr val="tx1"/>
          </a:solidFill>
        </p:spPr>
        <p:txBody>
          <a:bodyPr/>
          <a:lstStyle/>
          <a:p>
            <a:r>
              <a:rPr lang="nl-NL" dirty="0"/>
              <a:t>Klik op het pictogram als u een </a:t>
            </a:r>
            <a:r>
              <a:rPr lang="nl-NL" dirty="0" err="1"/>
              <a:t>afbeeldig</a:t>
            </a:r>
            <a:r>
              <a:rPr lang="nl-NL" dirty="0"/>
              <a:t> wilt toevoegen</a:t>
            </a:r>
          </a:p>
        </p:txBody>
      </p:sp>
      <p:sp>
        <p:nvSpPr>
          <p:cNvPr id="12" name="Tijdelijke aanduiding voor tekst 20">
            <a:extLst>
              <a:ext uri="{FF2B5EF4-FFF2-40B4-BE49-F238E27FC236}">
                <a16:creationId xmlns:a16="http://schemas.microsoft.com/office/drawing/2014/main" id="{353F64EF-9A98-4200-B101-D2677A77F8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6001" y="3994521"/>
            <a:ext cx="5886515" cy="1711253"/>
          </a:xfrm>
        </p:spPr>
        <p:txBody>
          <a:bodyPr anchor="t">
            <a:noAutofit/>
          </a:bodyPr>
          <a:lstStyle>
            <a:lvl1pPr marL="0" indent="0">
              <a:lnSpc>
                <a:spcPts val="5250"/>
              </a:lnSpc>
              <a:buNone/>
              <a:defRPr lang="nl-NL" sz="4050" b="1" kern="1200" dirty="0">
                <a:solidFill>
                  <a:schemeClr val="accent6"/>
                </a:solidFill>
                <a:highlight>
                  <a:srgbClr val="39B4E8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F94FAE4B-52D0-494E-A05D-E316E7E2D612}"/>
              </a:ext>
            </a:extLst>
          </p:cNvPr>
          <p:cNvSpPr txBox="1"/>
          <p:nvPr userDrawn="1"/>
        </p:nvSpPr>
        <p:spPr>
          <a:xfrm>
            <a:off x="7922642" y="5909048"/>
            <a:ext cx="827410" cy="30008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nl-BE" sz="1350" dirty="0"/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FC6A7FEB-33E2-0543-B84C-AECB3C05C4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2641" y="5909049"/>
            <a:ext cx="818300" cy="4641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F5C1D214-1B07-FD4F-881E-2954A6413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2585" y="5867083"/>
            <a:ext cx="325538" cy="464144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36981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slide">
    <p:bg>
      <p:bgPr>
        <a:solidFill>
          <a:srgbClr val="F6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BD72B4F9-4613-41CD-B2FE-B79436C2D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0330D312-3C25-45BD-B318-36DAB83C1973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C344D770-351E-4C1D-81A3-99943A738B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271037A5-BBD4-4558-B815-7C7090903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16" name="Titel 15">
            <a:extLst>
              <a:ext uri="{FF2B5EF4-FFF2-40B4-BE49-F238E27FC236}">
                <a16:creationId xmlns:a16="http://schemas.microsoft.com/office/drawing/2014/main" id="{C69D17C3-0D8E-4377-9EF7-27FD7F13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0BF7D17-9233-4F60-A749-5A85F9F830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7701" y="1576388"/>
            <a:ext cx="489284" cy="529138"/>
          </a:xfrm>
        </p:spPr>
        <p:txBody>
          <a:bodyPr anchor="b"/>
          <a:lstStyle>
            <a:lvl1pPr marL="0" indent="0">
              <a:buNone/>
              <a:defRPr lang="nl-NL" sz="2588" b="1" kern="1200" spc="4" dirty="0" smtClean="0">
                <a:solidFill>
                  <a:srgbClr val="39B4E8"/>
                </a:solidFill>
                <a:latin typeface="Flanders Art Serif"/>
                <a:ea typeface="+mn-ea"/>
                <a:cs typeface="Flanders Art Serif"/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E94B434D-73ED-4FD0-9942-1EC791D883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35869" y="1576388"/>
            <a:ext cx="2932510" cy="529138"/>
          </a:xfrm>
        </p:spPr>
        <p:txBody>
          <a:bodyPr anchor="b"/>
          <a:lstStyle>
            <a:lvl1pPr marL="0" indent="0">
              <a:buNone/>
              <a:defRPr b="1">
                <a:latin typeface="Flanders Art Sans Bold" panose="00000800000000000000" pitchFamily="50" charset="0"/>
              </a:defRPr>
            </a:lvl1pPr>
          </a:lstStyle>
          <a:p>
            <a:pPr lvl="0"/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: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B0A33590-46EE-4F2D-9851-EAB520759FD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0531" y="1576388"/>
            <a:ext cx="4254104" cy="529138"/>
          </a:xfrm>
        </p:spPr>
        <p:txBody>
          <a:bodyPr anchor="b">
            <a:normAutofit/>
          </a:bodyPr>
          <a:lstStyle>
            <a:lvl1pPr marL="0" indent="0">
              <a:buNone/>
              <a:defRPr lang="nl-NL" sz="2100" kern="1200" dirty="0" smtClean="0">
                <a:solidFill>
                  <a:schemeClr val="bg2"/>
                </a:solidFill>
                <a:latin typeface="Flanders Art Sans Light" panose="000004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nl-NL" dirty="0"/>
              <a:t>Korte omschrijving</a:t>
            </a:r>
          </a:p>
        </p:txBody>
      </p:sp>
      <p:sp>
        <p:nvSpPr>
          <p:cNvPr id="17" name="Tijdelijke aanduiding voor tekst 5">
            <a:extLst>
              <a:ext uri="{FF2B5EF4-FFF2-40B4-BE49-F238E27FC236}">
                <a16:creationId xmlns:a16="http://schemas.microsoft.com/office/drawing/2014/main" id="{6E3B7784-6F6C-44FA-9F25-CCC32C45CE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701" y="2253915"/>
            <a:ext cx="489284" cy="529138"/>
          </a:xfrm>
        </p:spPr>
        <p:txBody>
          <a:bodyPr anchor="b"/>
          <a:lstStyle>
            <a:lvl1pPr marL="0" indent="0">
              <a:buNone/>
              <a:defRPr lang="nl-NL" sz="2588" b="1" kern="1200" spc="4" dirty="0" smtClean="0">
                <a:solidFill>
                  <a:srgbClr val="39B4E8"/>
                </a:solidFill>
                <a:latin typeface="Flanders Art Serif"/>
                <a:ea typeface="+mn-ea"/>
                <a:cs typeface="Flanders Art Serif"/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  <p:sp>
        <p:nvSpPr>
          <p:cNvPr id="19" name="Tijdelijke aanduiding voor tekst 9">
            <a:extLst>
              <a:ext uri="{FF2B5EF4-FFF2-40B4-BE49-F238E27FC236}">
                <a16:creationId xmlns:a16="http://schemas.microsoft.com/office/drawing/2014/main" id="{BE912094-1D25-4046-991C-97DDFB3ED1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5869" y="2253915"/>
            <a:ext cx="2932510" cy="529138"/>
          </a:xfrm>
        </p:spPr>
        <p:txBody>
          <a:bodyPr anchor="b"/>
          <a:lstStyle>
            <a:lvl1pPr marL="0" indent="0">
              <a:buNone/>
              <a:defRPr lang="nl-NL" sz="2100" b="1" kern="1200" dirty="0" err="1">
                <a:solidFill>
                  <a:schemeClr val="tx1"/>
                </a:solidFill>
                <a:latin typeface="Flanders Art Sans Bold" panose="000008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:</a:t>
            </a:r>
          </a:p>
        </p:txBody>
      </p:sp>
      <p:sp>
        <p:nvSpPr>
          <p:cNvPr id="20" name="Tijdelijke aanduiding voor tekst 13">
            <a:extLst>
              <a:ext uri="{FF2B5EF4-FFF2-40B4-BE49-F238E27FC236}">
                <a16:creationId xmlns:a16="http://schemas.microsoft.com/office/drawing/2014/main" id="{E4268E18-2CC0-4234-8F22-CB686B5A50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50531" y="2253915"/>
            <a:ext cx="4254104" cy="529138"/>
          </a:xfrm>
        </p:spPr>
        <p:txBody>
          <a:bodyPr anchor="b">
            <a:normAutofit/>
          </a:bodyPr>
          <a:lstStyle>
            <a:lvl1pPr marL="0" indent="0">
              <a:buNone/>
              <a:defRPr lang="nl-NL" sz="2100" kern="1200" dirty="0" smtClean="0">
                <a:solidFill>
                  <a:schemeClr val="bg2"/>
                </a:solidFill>
                <a:latin typeface="Flanders Art Sans Light" panose="000004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nl-NL" dirty="0"/>
              <a:t>Korte omschrijving</a:t>
            </a:r>
          </a:p>
        </p:txBody>
      </p:sp>
      <p:sp>
        <p:nvSpPr>
          <p:cNvPr id="21" name="Tijdelijke aanduiding voor tekst 5">
            <a:extLst>
              <a:ext uri="{FF2B5EF4-FFF2-40B4-BE49-F238E27FC236}">
                <a16:creationId xmlns:a16="http://schemas.microsoft.com/office/drawing/2014/main" id="{636960EE-7640-4922-B286-34121449ED0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1" y="2939714"/>
            <a:ext cx="489284" cy="529138"/>
          </a:xfrm>
        </p:spPr>
        <p:txBody>
          <a:bodyPr anchor="b"/>
          <a:lstStyle>
            <a:lvl1pPr marL="0" indent="0">
              <a:buNone/>
              <a:defRPr lang="nl-NL" sz="2588" b="1" kern="1200" spc="4" dirty="0" smtClean="0">
                <a:solidFill>
                  <a:srgbClr val="39B4E8"/>
                </a:solidFill>
                <a:latin typeface="Flanders Art Serif"/>
                <a:ea typeface="+mn-ea"/>
                <a:cs typeface="Flanders Art Serif"/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1A73D1CE-1CB6-4CF5-BB03-193CF2304E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35869" y="2939714"/>
            <a:ext cx="2932510" cy="529138"/>
          </a:xfrm>
        </p:spPr>
        <p:txBody>
          <a:bodyPr anchor="b"/>
          <a:lstStyle>
            <a:lvl1pPr marL="0" indent="0">
              <a:buNone/>
              <a:defRPr lang="nl-NL" sz="2100" b="1" kern="1200" dirty="0" err="1">
                <a:solidFill>
                  <a:schemeClr val="tx1"/>
                </a:solidFill>
                <a:latin typeface="Flanders Art Sans Bold" panose="000008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:</a:t>
            </a:r>
          </a:p>
        </p:txBody>
      </p:sp>
      <p:sp>
        <p:nvSpPr>
          <p:cNvPr id="23" name="Tijdelijke aanduiding voor tekst 13">
            <a:extLst>
              <a:ext uri="{FF2B5EF4-FFF2-40B4-BE49-F238E27FC236}">
                <a16:creationId xmlns:a16="http://schemas.microsoft.com/office/drawing/2014/main" id="{3AA059DA-7C32-422C-91B7-13169DC239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50531" y="2939714"/>
            <a:ext cx="4254104" cy="529138"/>
          </a:xfrm>
        </p:spPr>
        <p:txBody>
          <a:bodyPr anchor="b">
            <a:normAutofit/>
          </a:bodyPr>
          <a:lstStyle>
            <a:lvl1pPr marL="0" indent="0">
              <a:buNone/>
              <a:defRPr lang="nl-NL" sz="2100" kern="1200" dirty="0" smtClean="0">
                <a:solidFill>
                  <a:schemeClr val="bg2"/>
                </a:solidFill>
                <a:latin typeface="Flanders Art Sans Light" panose="000004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nl-NL" dirty="0"/>
              <a:t>Korte omschrijving</a:t>
            </a:r>
          </a:p>
        </p:txBody>
      </p:sp>
      <p:sp>
        <p:nvSpPr>
          <p:cNvPr id="24" name="Tijdelijke aanduiding voor tekst 5">
            <a:extLst>
              <a:ext uri="{FF2B5EF4-FFF2-40B4-BE49-F238E27FC236}">
                <a16:creationId xmlns:a16="http://schemas.microsoft.com/office/drawing/2014/main" id="{B88DAB60-8AEB-4724-83A3-56F8A77821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1" y="3625513"/>
            <a:ext cx="489284" cy="529138"/>
          </a:xfrm>
        </p:spPr>
        <p:txBody>
          <a:bodyPr anchor="b"/>
          <a:lstStyle>
            <a:lvl1pPr marL="0" indent="0">
              <a:buNone/>
              <a:defRPr lang="nl-NL" sz="2588" b="1" kern="1200" spc="4" dirty="0" smtClean="0">
                <a:solidFill>
                  <a:srgbClr val="39B4E8"/>
                </a:solidFill>
                <a:latin typeface="Flanders Art Serif"/>
                <a:ea typeface="+mn-ea"/>
                <a:cs typeface="Flanders Art Serif"/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  <p:sp>
        <p:nvSpPr>
          <p:cNvPr id="25" name="Tijdelijke aanduiding voor tekst 9">
            <a:extLst>
              <a:ext uri="{FF2B5EF4-FFF2-40B4-BE49-F238E27FC236}">
                <a16:creationId xmlns:a16="http://schemas.microsoft.com/office/drawing/2014/main" id="{B3E1F354-96D6-42A9-88DE-F34510F08C6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35869" y="3625513"/>
            <a:ext cx="2932510" cy="529138"/>
          </a:xfrm>
        </p:spPr>
        <p:txBody>
          <a:bodyPr anchor="b"/>
          <a:lstStyle>
            <a:lvl1pPr marL="0" indent="0">
              <a:buNone/>
              <a:defRPr lang="nl-NL" sz="2100" b="1" kern="1200" dirty="0" err="1">
                <a:solidFill>
                  <a:schemeClr val="tx1"/>
                </a:solidFill>
                <a:latin typeface="Flanders Art Sans Bold" panose="000008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:</a:t>
            </a:r>
          </a:p>
        </p:txBody>
      </p:sp>
      <p:sp>
        <p:nvSpPr>
          <p:cNvPr id="26" name="Tijdelijke aanduiding voor tekst 13">
            <a:extLst>
              <a:ext uri="{FF2B5EF4-FFF2-40B4-BE49-F238E27FC236}">
                <a16:creationId xmlns:a16="http://schemas.microsoft.com/office/drawing/2014/main" id="{475F1DF8-CD4D-4A2A-944D-0FC78C487D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50531" y="3625513"/>
            <a:ext cx="4254104" cy="529138"/>
          </a:xfrm>
        </p:spPr>
        <p:txBody>
          <a:bodyPr anchor="b">
            <a:normAutofit/>
          </a:bodyPr>
          <a:lstStyle>
            <a:lvl1pPr marL="0" indent="0">
              <a:buNone/>
              <a:defRPr lang="nl-NL" sz="2100" kern="1200" dirty="0" smtClean="0">
                <a:solidFill>
                  <a:schemeClr val="bg2"/>
                </a:solidFill>
                <a:latin typeface="Flanders Art Sans Light" panose="000004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nl-NL" dirty="0"/>
              <a:t>Korte omschrijving</a:t>
            </a:r>
          </a:p>
        </p:txBody>
      </p:sp>
    </p:spTree>
    <p:extLst>
      <p:ext uri="{BB962C8B-B14F-4D97-AF65-F5344CB8AC3E}">
        <p14:creationId xmlns:p14="http://schemas.microsoft.com/office/powerpoint/2010/main" val="2416902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fo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27">
            <a:extLst>
              <a:ext uri="{FF2B5EF4-FFF2-40B4-BE49-F238E27FC236}">
                <a16:creationId xmlns:a16="http://schemas.microsoft.com/office/drawing/2014/main" id="{3F117BB3-64BA-4F8C-87E6-2F480D5D6E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11932" y="258764"/>
            <a:ext cx="8722519" cy="6340475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tekst 20">
            <a:extLst>
              <a:ext uri="{FF2B5EF4-FFF2-40B4-BE49-F238E27FC236}">
                <a16:creationId xmlns:a16="http://schemas.microsoft.com/office/drawing/2014/main" id="{C72ACF42-7221-4FB6-A89F-59D3E3792D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6000" y="4117316"/>
            <a:ext cx="5260538" cy="121070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lang="nl-NL" sz="3000" b="1" kern="1200" dirty="0">
                <a:solidFill>
                  <a:schemeClr val="accent6"/>
                </a:solidFill>
                <a:highlight>
                  <a:srgbClr val="FE6F61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9" name="Tijdelijke aanduiding voor tekst 29">
            <a:extLst>
              <a:ext uri="{FF2B5EF4-FFF2-40B4-BE49-F238E27FC236}">
                <a16:creationId xmlns:a16="http://schemas.microsoft.com/office/drawing/2014/main" id="{1B2F0CA0-715B-6043-8141-B98D5199F5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2641" y="5909049"/>
            <a:ext cx="818300" cy="4641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0" name="Tijdelijke aanduiding voor tekst 33">
            <a:extLst>
              <a:ext uri="{FF2B5EF4-FFF2-40B4-BE49-F238E27FC236}">
                <a16:creationId xmlns:a16="http://schemas.microsoft.com/office/drawing/2014/main" id="{671A216D-54E5-A543-8257-0B93D3F88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2585" y="5867083"/>
            <a:ext cx="325538" cy="464144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41745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39E471B3-73C4-4384-86F1-E22F5F43F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4" y="-9863"/>
            <a:ext cx="9149084" cy="686786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FB8073F-B11C-4783-8077-A178AC4F36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7426" y="-9863"/>
            <a:ext cx="9151426" cy="6867862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11BFA44-6DE7-514E-85C0-1918F39E2A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060" y="5854976"/>
            <a:ext cx="325538" cy="47625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8C242F59-83E7-D040-9AD0-60A43393969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922643" y="5909050"/>
            <a:ext cx="827409" cy="476249"/>
          </a:xfrm>
          <a:prstGeom prst="rect">
            <a:avLst/>
          </a:prstGeom>
        </p:spPr>
      </p:pic>
      <p:sp>
        <p:nvSpPr>
          <p:cNvPr id="7" name="Tijdelijke aanduiding voor tekst 20">
            <a:extLst>
              <a:ext uri="{FF2B5EF4-FFF2-40B4-BE49-F238E27FC236}">
                <a16:creationId xmlns:a16="http://schemas.microsoft.com/office/drawing/2014/main" id="{0A67AE7B-CFE6-4DC8-8C3D-0A2A946E9D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6000" y="4117316"/>
            <a:ext cx="5260538" cy="121070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lang="nl-NL" sz="3000" b="1" kern="1200" dirty="0">
                <a:solidFill>
                  <a:schemeClr val="accent6"/>
                </a:solidFill>
                <a:highlight>
                  <a:srgbClr val="FE6F61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9234319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kor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B76332B-24BC-4071-829F-D77C5897A1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1" y="0"/>
            <a:ext cx="9143018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11BFA44-6DE7-514E-85C0-1918F39E2A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060" y="5854976"/>
            <a:ext cx="325538" cy="47625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8C242F59-83E7-D040-9AD0-60A43393969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22643" y="5909050"/>
            <a:ext cx="827409" cy="47624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E901E36-117C-4C12-A3C9-270D9395F15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-9862"/>
            <a:ext cx="9151426" cy="6867862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7" name="Tijdelijke aanduiding voor tekst 20">
            <a:extLst>
              <a:ext uri="{FF2B5EF4-FFF2-40B4-BE49-F238E27FC236}">
                <a16:creationId xmlns:a16="http://schemas.microsoft.com/office/drawing/2014/main" id="{039AB44D-6200-4200-A710-461F67F1DA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6000" y="4117316"/>
            <a:ext cx="5260538" cy="121070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lang="nl-NL" sz="3000" b="1" kern="1200" dirty="0">
                <a:solidFill>
                  <a:schemeClr val="accent6"/>
                </a:solidFill>
                <a:highlight>
                  <a:srgbClr val="123E8B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734876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groe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180E7C7B-F7C2-4376-A312-631711EEB9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5"/>
            <a:ext cx="9144000" cy="685741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FB8073F-B11C-4783-8077-A178AC4F36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7426" y="-9525"/>
            <a:ext cx="9151426" cy="6867862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11BFA44-6DE7-514E-85C0-1918F39E2A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060" y="5854976"/>
            <a:ext cx="325538" cy="47625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8C242F59-83E7-D040-9AD0-60A43393969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922643" y="5909050"/>
            <a:ext cx="827409" cy="476249"/>
          </a:xfrm>
          <a:prstGeom prst="rect">
            <a:avLst/>
          </a:prstGeom>
        </p:spPr>
      </p:pic>
      <p:sp>
        <p:nvSpPr>
          <p:cNvPr id="7" name="Tijdelijke aanduiding voor tekst 20">
            <a:extLst>
              <a:ext uri="{FF2B5EF4-FFF2-40B4-BE49-F238E27FC236}">
                <a16:creationId xmlns:a16="http://schemas.microsoft.com/office/drawing/2014/main" id="{5760D4B0-FADE-4D83-80C8-D2B605C370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6000" y="4117316"/>
            <a:ext cx="5260538" cy="121070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lang="nl-NL" sz="3000" b="1" kern="1200" dirty="0">
                <a:solidFill>
                  <a:schemeClr val="accent6"/>
                </a:solidFill>
                <a:highlight>
                  <a:srgbClr val="123E8B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9818700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gee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E78E7CD9-D7A3-4F09-88BE-223B2DD56F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97" y="0"/>
            <a:ext cx="9139406" cy="6858000"/>
          </a:xfrm>
          <a:prstGeom prst="rect">
            <a:avLst/>
          </a:prstGeom>
        </p:spPr>
      </p:pic>
      <p:grpSp>
        <p:nvGrpSpPr>
          <p:cNvPr id="9" name="Groep 8">
            <a:extLst>
              <a:ext uri="{FF2B5EF4-FFF2-40B4-BE49-F238E27FC236}">
                <a16:creationId xmlns:a16="http://schemas.microsoft.com/office/drawing/2014/main" id="{BA169D4D-CCB4-4570-A721-F4DDBFF41ECE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11B71DF-1CB3-40F9-927B-96269C635F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AABA502F-ED57-42DB-A26B-7DDC1CE626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12" name="Tijdelijke aanduiding voor tekst 20">
            <a:extLst>
              <a:ext uri="{FF2B5EF4-FFF2-40B4-BE49-F238E27FC236}">
                <a16:creationId xmlns:a16="http://schemas.microsoft.com/office/drawing/2014/main" id="{1CCB3577-FFB2-4EE2-B097-F8E5EFB388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6000" y="4117316"/>
            <a:ext cx="5260538" cy="121070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lang="nl-NL" sz="3000" b="1" kern="1200" dirty="0">
                <a:solidFill>
                  <a:schemeClr val="accent6"/>
                </a:solidFill>
                <a:highlight>
                  <a:srgbClr val="123E8B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5809802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Beige">
    <p:bg>
      <p:bgPr>
        <a:solidFill>
          <a:srgbClr val="F6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BD72B4F9-4613-41CD-B2FE-B79436C2D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0330D312-3C25-45BD-B318-36DAB83C1973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C344D770-351E-4C1D-81A3-99943A738B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271037A5-BBD4-4558-B815-7C7090903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16" name="Titel 15">
            <a:extLst>
              <a:ext uri="{FF2B5EF4-FFF2-40B4-BE49-F238E27FC236}">
                <a16:creationId xmlns:a16="http://schemas.microsoft.com/office/drawing/2014/main" id="{C69D17C3-0D8E-4377-9EF7-27FD7F13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8" name="Tijdelijke aanduiding voor inhoud 17">
            <a:extLst>
              <a:ext uri="{FF2B5EF4-FFF2-40B4-BE49-F238E27FC236}">
                <a16:creationId xmlns:a16="http://schemas.microsoft.com/office/drawing/2014/main" id="{043849A8-9FA7-4EC1-BA0F-B637965C519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8000" y="1540042"/>
            <a:ext cx="7857000" cy="388254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Flanders Art Sans" panose="00000500000000000000" pitchFamily="50" charset="0"/>
              </a:defRPr>
            </a:lvl1pPr>
            <a:lvl2pPr marL="161925" indent="0">
              <a:buNone/>
              <a:defRPr sz="1500">
                <a:solidFill>
                  <a:schemeClr val="tx1"/>
                </a:solidFill>
                <a:latin typeface="FlandersArtSans-Regular" panose="00000500000000000000" pitchFamily="50" charset="0"/>
              </a:defRPr>
            </a:lvl2pPr>
            <a:lvl3pPr marL="685800" marR="0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4405570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beige">
    <p:bg>
      <p:bgPr>
        <a:solidFill>
          <a:srgbClr val="F6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BD72B4F9-4613-41CD-B2FE-B79436C2D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0330D312-3C25-45BD-B318-36DAB83C1973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C344D770-351E-4C1D-81A3-99943A738B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271037A5-BBD4-4558-B815-7C7090903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16" name="Titel 15">
            <a:extLst>
              <a:ext uri="{FF2B5EF4-FFF2-40B4-BE49-F238E27FC236}">
                <a16:creationId xmlns:a16="http://schemas.microsoft.com/office/drawing/2014/main" id="{C69D17C3-0D8E-4377-9EF7-27FD7F13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8" name="Tijdelijke aanduiding voor inhoud 17">
            <a:extLst>
              <a:ext uri="{FF2B5EF4-FFF2-40B4-BE49-F238E27FC236}">
                <a16:creationId xmlns:a16="http://schemas.microsoft.com/office/drawing/2014/main" id="{043849A8-9FA7-4EC1-BA0F-B637965C519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8000" y="1540042"/>
            <a:ext cx="7857000" cy="3882544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  <a:latin typeface="Flanders Art Sans Medium" panose="00000600000000000000" pitchFamily="50" charset="0"/>
              </a:defRPr>
            </a:lvl1pPr>
            <a:lvl2pPr marL="333375" indent="-171450">
              <a:defRPr sz="1500">
                <a:solidFill>
                  <a:schemeClr val="tx1"/>
                </a:solidFill>
                <a:latin typeface="FlandersArtSans-Regular" panose="00000500000000000000" pitchFamily="50" charset="0"/>
              </a:defRPr>
            </a:lvl2pPr>
            <a:lvl3pPr marL="9001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17351827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beige kruimelspoor">
    <p:bg>
      <p:bgPr>
        <a:solidFill>
          <a:srgbClr val="F6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BD72B4F9-4613-41CD-B2FE-B79436C2D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0330D312-3C25-45BD-B318-36DAB83C1973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C344D770-351E-4C1D-81A3-99943A738B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271037A5-BBD4-4558-B815-7C7090903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16" name="Titel 15">
            <a:extLst>
              <a:ext uri="{FF2B5EF4-FFF2-40B4-BE49-F238E27FC236}">
                <a16:creationId xmlns:a16="http://schemas.microsoft.com/office/drawing/2014/main" id="{C69D17C3-0D8E-4377-9EF7-27FD7F13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92225"/>
            <a:ext cx="2968793" cy="381541"/>
          </a:xfrm>
        </p:spPr>
        <p:txBody>
          <a:bodyPr>
            <a:normAutofit/>
          </a:bodyPr>
          <a:lstStyle>
            <a:lvl1pPr>
              <a:defRPr sz="1500" b="0">
                <a:solidFill>
                  <a:schemeClr val="bg2"/>
                </a:solidFill>
                <a:latin typeface="Flanders Art Sans Medium" panose="000006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inhoud 17">
            <a:extLst>
              <a:ext uri="{FF2B5EF4-FFF2-40B4-BE49-F238E27FC236}">
                <a16:creationId xmlns:a16="http://schemas.microsoft.com/office/drawing/2014/main" id="{D8ED0BED-D23E-49A9-BD54-EBC71187B4F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8000" y="1540800"/>
            <a:ext cx="7857000" cy="3882544"/>
          </a:xfrm>
        </p:spPr>
        <p:txBody>
          <a:bodyPr/>
          <a:lstStyle>
            <a:lvl1pPr>
              <a:defRPr sz="1500">
                <a:solidFill>
                  <a:srgbClr val="39B4E8"/>
                </a:solidFill>
                <a:latin typeface="Flanders Art Sans Medium" panose="00000600000000000000" pitchFamily="50" charset="0"/>
              </a:defRPr>
            </a:lvl1pPr>
            <a:lvl2pPr marL="333375" indent="-171450">
              <a:defRPr sz="1500">
                <a:solidFill>
                  <a:srgbClr val="006FB8"/>
                </a:solidFill>
              </a:defRPr>
            </a:lvl2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D7353CAA-35F8-4D4A-939D-6C555F8B78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000" y="586801"/>
            <a:ext cx="7857000" cy="875541"/>
          </a:xfrm>
        </p:spPr>
        <p:txBody>
          <a:bodyPr>
            <a:noAutofit/>
          </a:bodyPr>
          <a:lstStyle>
            <a:lvl1pPr marL="0" indent="0">
              <a:buNone/>
              <a:defRPr lang="nl-NL" sz="2400" b="0" kern="1200" dirty="0" smtClean="0">
                <a:solidFill>
                  <a:srgbClr val="006FB7"/>
                </a:solidFill>
                <a:latin typeface="Flanders Art Sans Bold" panose="00000800000000000000" pitchFamily="50" charset="0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1977467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links &amp; teks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80729A8C-D20F-4DE3-A720-FDB8DA9C26AB}"/>
              </a:ext>
            </a:extLst>
          </p:cNvPr>
          <p:cNvSpPr/>
          <p:nvPr userDrawn="1"/>
        </p:nvSpPr>
        <p:spPr>
          <a:xfrm>
            <a:off x="207169" y="247650"/>
            <a:ext cx="8722519" cy="6343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44D770-351E-4C1D-81A3-99943A738B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060" y="5854976"/>
            <a:ext cx="325538" cy="47625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71037A5-BBD4-4558-B815-7C70909039C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22643" y="5909049"/>
            <a:ext cx="827409" cy="476250"/>
          </a:xfrm>
          <a:prstGeom prst="rect">
            <a:avLst/>
          </a:prstGeom>
        </p:spPr>
      </p:pic>
      <p:sp>
        <p:nvSpPr>
          <p:cNvPr id="10" name="Tijdelijke aanduiding voor afbeelding 23">
            <a:extLst>
              <a:ext uri="{FF2B5EF4-FFF2-40B4-BE49-F238E27FC236}">
                <a16:creationId xmlns:a16="http://schemas.microsoft.com/office/drawing/2014/main" id="{5D2EBF54-F022-46D2-A693-0E51661B3A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8000" y="1431985"/>
            <a:ext cx="3639580" cy="4131926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tekst 21">
            <a:extLst>
              <a:ext uri="{FF2B5EF4-FFF2-40B4-BE49-F238E27FC236}">
                <a16:creationId xmlns:a16="http://schemas.microsoft.com/office/drawing/2014/main" id="{B4D0DDE9-57E8-437E-87B7-708132B4AB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56422" y="1431985"/>
            <a:ext cx="3893630" cy="4131926"/>
          </a:xfrm>
        </p:spPr>
        <p:txBody>
          <a:bodyPr>
            <a:normAutofit/>
          </a:bodyPr>
          <a:lstStyle>
            <a:lvl1pPr>
              <a:defRPr lang="nl-NL" sz="1800" kern="1200" dirty="0" smtClean="0">
                <a:solidFill>
                  <a:schemeClr val="bg2"/>
                </a:solidFill>
                <a:latin typeface="Flanders Art Sans Medium" panose="00000600000000000000" pitchFamily="50" charset="0"/>
                <a:ea typeface="+mn-ea"/>
                <a:cs typeface="+mn-cs"/>
              </a:defRPr>
            </a:lvl1pPr>
            <a:lvl2pPr>
              <a:defRPr lang="nl-NL" sz="1500" kern="1200" dirty="0" smtClean="0">
                <a:solidFill>
                  <a:schemeClr val="tx1"/>
                </a:solidFill>
                <a:latin typeface="FlandersArtSans-Regular" panose="00000500000000000000" pitchFamily="50" charset="0"/>
                <a:ea typeface="+mn-ea"/>
                <a:cs typeface="+mn-cs"/>
              </a:defRPr>
            </a:lvl2pPr>
            <a:lvl3pPr marL="900113" indent="-214313">
              <a:buFont typeface="Arial" panose="020B0604020202020204" pitchFamily="34" charset="0"/>
              <a:buChar char="•"/>
              <a:defRPr lang="nl-NL" sz="1200" kern="1200" dirty="0" smtClean="0">
                <a:solidFill>
                  <a:schemeClr val="tx1"/>
                </a:solidFill>
                <a:latin typeface="Flanders Art Sans Light" pitchFamily="2" charset="77"/>
                <a:ea typeface="+mn-ea"/>
                <a:cs typeface="+mn-cs"/>
              </a:defRPr>
            </a:lvl3pPr>
            <a:lvl4pPr>
              <a:defRPr lang="nl-NL" sz="1350" kern="1200" dirty="0" smtClean="0">
                <a:solidFill>
                  <a:srgbClr val="016FB8"/>
                </a:solidFill>
                <a:latin typeface="Flanders Art Sans Light" pitchFamily="2" charset="77"/>
                <a:ea typeface="+mn-ea"/>
                <a:cs typeface="+mn-cs"/>
              </a:defRPr>
            </a:lvl4pPr>
            <a:lvl5pPr>
              <a:defRPr lang="nl-NL" sz="1350" kern="1200" dirty="0">
                <a:solidFill>
                  <a:srgbClr val="016FB8"/>
                </a:solidFill>
                <a:latin typeface="Flanders Art Sans Light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5">
            <a:extLst>
              <a:ext uri="{FF2B5EF4-FFF2-40B4-BE49-F238E27FC236}">
                <a16:creationId xmlns:a16="http://schemas.microsoft.com/office/drawing/2014/main" id="{ADA9B117-731D-49FC-A91C-29940D2D7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8100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69242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rechts &amp; teks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80729A8C-D20F-4DE3-A720-FDB8DA9C26AB}"/>
              </a:ext>
            </a:extLst>
          </p:cNvPr>
          <p:cNvSpPr/>
          <p:nvPr userDrawn="1"/>
        </p:nvSpPr>
        <p:spPr>
          <a:xfrm>
            <a:off x="207169" y="247650"/>
            <a:ext cx="8722519" cy="6343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44D770-351E-4C1D-81A3-99943A738B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060" y="5854976"/>
            <a:ext cx="325538" cy="47625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71037A5-BBD4-4558-B815-7C70909039C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22643" y="5909049"/>
            <a:ext cx="827409" cy="476250"/>
          </a:xfrm>
          <a:prstGeom prst="rect">
            <a:avLst/>
          </a:prstGeom>
        </p:spPr>
      </p:pic>
      <p:sp>
        <p:nvSpPr>
          <p:cNvPr id="10" name="Tijdelijke aanduiding voor afbeelding 23">
            <a:extLst>
              <a:ext uri="{FF2B5EF4-FFF2-40B4-BE49-F238E27FC236}">
                <a16:creationId xmlns:a16="http://schemas.microsoft.com/office/drawing/2014/main" id="{5D2EBF54-F022-46D2-A693-0E51661B3A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98200" y="1436298"/>
            <a:ext cx="3851852" cy="4131926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3" name="Titel 15">
            <a:extLst>
              <a:ext uri="{FF2B5EF4-FFF2-40B4-BE49-F238E27FC236}">
                <a16:creationId xmlns:a16="http://schemas.microsoft.com/office/drawing/2014/main" id="{ADA9B117-731D-49FC-A91C-29940D2D7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99" y="584840"/>
            <a:ext cx="8100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9" name="Tijdelijke aanduiding voor tekst 21">
            <a:extLst>
              <a:ext uri="{FF2B5EF4-FFF2-40B4-BE49-F238E27FC236}">
                <a16:creationId xmlns:a16="http://schemas.microsoft.com/office/drawing/2014/main" id="{AE1B0227-70A2-4C91-8418-D76818A9DA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8000" y="1436298"/>
            <a:ext cx="3666161" cy="4131926"/>
          </a:xfrm>
        </p:spPr>
        <p:txBody>
          <a:bodyPr>
            <a:normAutofit/>
          </a:bodyPr>
          <a:lstStyle>
            <a:lvl1pPr>
              <a:defRPr lang="nl-NL" sz="1800" kern="1200" dirty="0" smtClean="0">
                <a:solidFill>
                  <a:schemeClr val="bg2"/>
                </a:solidFill>
                <a:latin typeface="Flanders Art Sans Medium" panose="00000600000000000000" pitchFamily="50" charset="0"/>
                <a:ea typeface="+mn-ea"/>
                <a:cs typeface="+mn-cs"/>
              </a:defRPr>
            </a:lvl1pPr>
            <a:lvl2pPr>
              <a:defRPr lang="nl-NL" sz="1500" kern="1200" dirty="0" smtClean="0">
                <a:solidFill>
                  <a:schemeClr val="tx1"/>
                </a:solidFill>
                <a:latin typeface="FlandersArtSans-Regular" panose="00000500000000000000" pitchFamily="50" charset="0"/>
                <a:ea typeface="+mn-ea"/>
                <a:cs typeface="+mn-cs"/>
              </a:defRPr>
            </a:lvl2pPr>
            <a:lvl3pPr marL="900113" indent="-214313">
              <a:buFont typeface="Arial" panose="020B0604020202020204" pitchFamily="34" charset="0"/>
              <a:buChar char="•"/>
              <a:defRPr lang="nl-NL" sz="1200" kern="1200" dirty="0" smtClean="0">
                <a:solidFill>
                  <a:schemeClr val="tx1"/>
                </a:solidFill>
                <a:latin typeface="Flanders Art Sans Light" pitchFamily="2" charset="77"/>
                <a:ea typeface="+mn-ea"/>
                <a:cs typeface="+mn-cs"/>
              </a:defRPr>
            </a:lvl3pPr>
            <a:lvl4pPr>
              <a:defRPr lang="nl-NL" sz="1350" kern="1200" dirty="0" smtClean="0">
                <a:solidFill>
                  <a:srgbClr val="016FB8"/>
                </a:solidFill>
                <a:latin typeface="Flanders Art Sans Light" pitchFamily="2" charset="77"/>
                <a:ea typeface="+mn-ea"/>
                <a:cs typeface="+mn-cs"/>
              </a:defRPr>
            </a:lvl4pPr>
            <a:lvl5pPr>
              <a:defRPr lang="nl-NL" sz="1350" kern="1200" dirty="0">
                <a:solidFill>
                  <a:srgbClr val="016FB8"/>
                </a:solidFill>
                <a:latin typeface="Flanders Art Sans Light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3247445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t/zonde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E9A9213C-512A-45EF-8168-226D0A130DD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98239" y="266700"/>
            <a:ext cx="8747522" cy="63246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1180B31-EC48-446E-8489-B1986E74B6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15" name="Groep 14">
            <a:extLst>
              <a:ext uri="{FF2B5EF4-FFF2-40B4-BE49-F238E27FC236}">
                <a16:creationId xmlns:a16="http://schemas.microsoft.com/office/drawing/2014/main" id="{4AC4D573-5776-4AC8-920F-3AAA32D0789E}"/>
              </a:ext>
            </a:extLst>
          </p:cNvPr>
          <p:cNvGrpSpPr/>
          <p:nvPr userDrawn="1"/>
        </p:nvGrpSpPr>
        <p:grpSpPr>
          <a:xfrm>
            <a:off x="403059" y="5854976"/>
            <a:ext cx="8346993" cy="530322"/>
            <a:chOff x="537412" y="5854976"/>
            <a:chExt cx="11129324" cy="530322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13291289-A8CF-4BA6-9003-B624E5C2D9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65D1600E-7434-4328-A4A0-531C2ACFF6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563524" y="5909049"/>
              <a:ext cx="1103212" cy="476249"/>
            </a:xfrm>
            <a:prstGeom prst="rect">
              <a:avLst/>
            </a:prstGeom>
          </p:spPr>
        </p:pic>
      </p:grpSp>
      <p:sp>
        <p:nvSpPr>
          <p:cNvPr id="12" name="Tijdelijke aanduiding voor inhoud 11">
            <a:extLst>
              <a:ext uri="{FF2B5EF4-FFF2-40B4-BE49-F238E27FC236}">
                <a16:creationId xmlns:a16="http://schemas.microsoft.com/office/drawing/2014/main" id="{7E533627-067B-4A68-B7E3-D7110F28D75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449762" y="2516218"/>
            <a:ext cx="2238761" cy="911165"/>
          </a:xfrm>
        </p:spPr>
        <p:txBody>
          <a:bodyPr>
            <a:normAutofit/>
          </a:bodyPr>
          <a:lstStyle>
            <a:lvl1pPr marL="0" indent="0">
              <a:buNone/>
              <a:defRPr lang="nl-NL" sz="3750" b="1" kern="1200" dirty="0" smtClean="0">
                <a:solidFill>
                  <a:schemeClr val="bg1"/>
                </a:solidFill>
                <a:latin typeface="Flanders Art Serif Bold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nl-NL" dirty="0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34645982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envatting lichtblauw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36FCCE29-3946-4B9B-9054-DF28372F5DC0}"/>
              </a:ext>
            </a:extLst>
          </p:cNvPr>
          <p:cNvSpPr/>
          <p:nvPr userDrawn="1"/>
        </p:nvSpPr>
        <p:spPr>
          <a:xfrm>
            <a:off x="207169" y="247650"/>
            <a:ext cx="8722519" cy="63436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grpSp>
        <p:nvGrpSpPr>
          <p:cNvPr id="25" name="Groep 24">
            <a:extLst>
              <a:ext uri="{FF2B5EF4-FFF2-40B4-BE49-F238E27FC236}">
                <a16:creationId xmlns:a16="http://schemas.microsoft.com/office/drawing/2014/main" id="{2AD81608-15F0-4B7F-B474-AB081E0D6B15}"/>
              </a:ext>
            </a:extLst>
          </p:cNvPr>
          <p:cNvGrpSpPr/>
          <p:nvPr userDrawn="1"/>
        </p:nvGrpSpPr>
        <p:grpSpPr>
          <a:xfrm>
            <a:off x="403059" y="5854976"/>
            <a:ext cx="8346993" cy="530322"/>
            <a:chOff x="537412" y="5854976"/>
            <a:chExt cx="11129324" cy="530322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A8ECB04-9797-4EAD-A5B0-F041C52F4E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0749184F-95E8-4C3C-9C4A-65E57CB84F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0563524" y="5909049"/>
              <a:ext cx="1103212" cy="476249"/>
            </a:xfrm>
            <a:prstGeom prst="rect">
              <a:avLst/>
            </a:prstGeom>
          </p:spPr>
        </p:pic>
      </p:grpSp>
      <p:sp>
        <p:nvSpPr>
          <p:cNvPr id="14" name="Tijdelijke aanduiding voor inhoud 17">
            <a:extLst>
              <a:ext uri="{FF2B5EF4-FFF2-40B4-BE49-F238E27FC236}">
                <a16:creationId xmlns:a16="http://schemas.microsoft.com/office/drawing/2014/main" id="{F524C0B4-08D9-435B-B990-C9078505646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7999" y="1602000"/>
            <a:ext cx="7857000" cy="3882544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  <a:latin typeface="Flanders Art Sans Medium" panose="00000600000000000000" pitchFamily="50" charset="0"/>
              </a:defRPr>
            </a:lvl1pPr>
            <a:lvl2pPr marL="333375" indent="-171450">
              <a:defRPr sz="1500">
                <a:solidFill>
                  <a:schemeClr val="accent6"/>
                </a:solidFill>
                <a:latin typeface="FlandersArtSans-Regular" panose="00000500000000000000" pitchFamily="50" charset="0"/>
              </a:defRPr>
            </a:lvl2pPr>
            <a:lvl3pPr marL="9001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accent6"/>
                </a:solidFill>
              </a:defRPr>
            </a:lvl3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5" name="Titel 15">
            <a:extLst>
              <a:ext uri="{FF2B5EF4-FFF2-40B4-BE49-F238E27FC236}">
                <a16:creationId xmlns:a16="http://schemas.microsoft.com/office/drawing/2014/main" id="{E097396A-185F-4609-AB06-A0F55976F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6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649296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envatting middelblauw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BBA4F698-BBC4-4E02-9B8E-9C1383718E79}"/>
              </a:ext>
            </a:extLst>
          </p:cNvPr>
          <p:cNvSpPr/>
          <p:nvPr userDrawn="1"/>
        </p:nvSpPr>
        <p:spPr>
          <a:xfrm>
            <a:off x="207169" y="247650"/>
            <a:ext cx="8722519" cy="6343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647ECCC8-3921-41A0-8BCB-82E5507AE02B}"/>
              </a:ext>
            </a:extLst>
          </p:cNvPr>
          <p:cNvGrpSpPr/>
          <p:nvPr userDrawn="1"/>
        </p:nvGrpSpPr>
        <p:grpSpPr>
          <a:xfrm>
            <a:off x="403059" y="5854976"/>
            <a:ext cx="8346993" cy="530322"/>
            <a:chOff x="537412" y="5854976"/>
            <a:chExt cx="11129324" cy="530322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33515FF-A076-42AB-AB49-54E0E7CCF7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548F93D2-E1CD-4395-AD69-D1ABA10288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0563524" y="5909049"/>
              <a:ext cx="1103212" cy="476249"/>
            </a:xfrm>
            <a:prstGeom prst="rect">
              <a:avLst/>
            </a:prstGeom>
          </p:spPr>
        </p:pic>
      </p:grpSp>
      <p:sp>
        <p:nvSpPr>
          <p:cNvPr id="8" name="Tijdelijke aanduiding voor inhoud 17">
            <a:extLst>
              <a:ext uri="{FF2B5EF4-FFF2-40B4-BE49-F238E27FC236}">
                <a16:creationId xmlns:a16="http://schemas.microsoft.com/office/drawing/2014/main" id="{06C07273-D0FB-4E70-A33F-223B8F8F672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8000" y="1600070"/>
            <a:ext cx="7857000" cy="3882544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  <a:latin typeface="Flanders Art Sans Medium" panose="00000600000000000000" pitchFamily="50" charset="0"/>
              </a:defRPr>
            </a:lvl1pPr>
            <a:lvl2pPr marL="333375" indent="-171450">
              <a:defRPr sz="1500">
                <a:solidFill>
                  <a:schemeClr val="accent6"/>
                </a:solidFill>
                <a:latin typeface="FlandersArtSans-Regular" panose="00000500000000000000" pitchFamily="50" charset="0"/>
              </a:defRPr>
            </a:lvl2pPr>
            <a:lvl3pPr marL="9001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accent6"/>
                </a:solidFill>
              </a:defRPr>
            </a:lvl3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9" name="Titel 15">
            <a:extLst>
              <a:ext uri="{FF2B5EF4-FFF2-40B4-BE49-F238E27FC236}">
                <a16:creationId xmlns:a16="http://schemas.microsoft.com/office/drawing/2014/main" id="{3A45B12F-604F-4CE8-ACAE-21217CE9F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6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08650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envatting donkerblauw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77AD253A-6906-4524-98A5-908FB882D1CF}"/>
              </a:ext>
            </a:extLst>
          </p:cNvPr>
          <p:cNvSpPr/>
          <p:nvPr userDrawn="1"/>
        </p:nvSpPr>
        <p:spPr>
          <a:xfrm>
            <a:off x="207169" y="247650"/>
            <a:ext cx="8722519" cy="63436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647ECCC8-3921-41A0-8BCB-82E5507AE02B}"/>
              </a:ext>
            </a:extLst>
          </p:cNvPr>
          <p:cNvGrpSpPr/>
          <p:nvPr userDrawn="1"/>
        </p:nvGrpSpPr>
        <p:grpSpPr>
          <a:xfrm>
            <a:off x="403059" y="5854976"/>
            <a:ext cx="8346993" cy="530322"/>
            <a:chOff x="537412" y="5854976"/>
            <a:chExt cx="11129324" cy="530322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33515FF-A076-42AB-AB49-54E0E7CCF7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548F93D2-E1CD-4395-AD69-D1ABA10288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0563524" y="5909049"/>
              <a:ext cx="1103212" cy="476249"/>
            </a:xfrm>
            <a:prstGeom prst="rect">
              <a:avLst/>
            </a:prstGeom>
          </p:spPr>
        </p:pic>
      </p:grpSp>
      <p:sp>
        <p:nvSpPr>
          <p:cNvPr id="16" name="Tijdelijke aanduiding voor inhoud 17">
            <a:extLst>
              <a:ext uri="{FF2B5EF4-FFF2-40B4-BE49-F238E27FC236}">
                <a16:creationId xmlns:a16="http://schemas.microsoft.com/office/drawing/2014/main" id="{44AF4107-8732-4321-B38F-20BD85CD27A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8000" y="1600070"/>
            <a:ext cx="7857000" cy="3882544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  <a:latin typeface="Flanders Art Sans Medium" panose="00000600000000000000" pitchFamily="50" charset="0"/>
              </a:defRPr>
            </a:lvl1pPr>
            <a:lvl2pPr marL="333375" indent="-171450">
              <a:defRPr sz="1500">
                <a:solidFill>
                  <a:schemeClr val="accent6"/>
                </a:solidFill>
                <a:latin typeface="FlandersArtSans-Regular" panose="00000500000000000000" pitchFamily="50" charset="0"/>
              </a:defRPr>
            </a:lvl2pPr>
            <a:lvl3pPr marL="9001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accent6"/>
                </a:solidFill>
              </a:defRPr>
            </a:lvl3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7" name="Titel 15">
            <a:extLst>
              <a:ext uri="{FF2B5EF4-FFF2-40B4-BE49-F238E27FC236}">
                <a16:creationId xmlns:a16="http://schemas.microsoft.com/office/drawing/2014/main" id="{0233DAA4-63EA-4E46-9B14-FB9A05765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6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4116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envatting groen">
    <p:bg>
      <p:bgPr>
        <a:solidFill>
          <a:srgbClr val="59EB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2703E94-738F-42EB-BFA9-ECF04CE919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10" name="Groep 9">
            <a:extLst>
              <a:ext uri="{FF2B5EF4-FFF2-40B4-BE49-F238E27FC236}">
                <a16:creationId xmlns:a16="http://schemas.microsoft.com/office/drawing/2014/main" id="{647ECCC8-3921-41A0-8BCB-82E5507AE02B}"/>
              </a:ext>
            </a:extLst>
          </p:cNvPr>
          <p:cNvGrpSpPr/>
          <p:nvPr userDrawn="1"/>
        </p:nvGrpSpPr>
        <p:grpSpPr>
          <a:xfrm>
            <a:off x="403059" y="5854976"/>
            <a:ext cx="8346993" cy="530322"/>
            <a:chOff x="537412" y="5854976"/>
            <a:chExt cx="11129324" cy="530322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33515FF-A076-42AB-AB49-54E0E7CCF7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548F93D2-E1CD-4395-AD69-D1ABA10288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563524" y="5909049"/>
              <a:ext cx="1103212" cy="476249"/>
            </a:xfrm>
            <a:prstGeom prst="rect">
              <a:avLst/>
            </a:prstGeom>
          </p:spPr>
        </p:pic>
      </p:grpSp>
      <p:sp>
        <p:nvSpPr>
          <p:cNvPr id="8" name="Tijdelijke aanduiding voor inhoud 17">
            <a:extLst>
              <a:ext uri="{FF2B5EF4-FFF2-40B4-BE49-F238E27FC236}">
                <a16:creationId xmlns:a16="http://schemas.microsoft.com/office/drawing/2014/main" id="{01BD0DA5-9097-4BF1-8C1D-E383D0CCD88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8000" y="1600070"/>
            <a:ext cx="7857000" cy="388254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Flanders Art Sans Medium" panose="00000600000000000000" pitchFamily="50" charset="0"/>
              </a:defRPr>
            </a:lvl1pPr>
            <a:lvl2pPr marL="333375" indent="-171450">
              <a:defRPr sz="1500">
                <a:solidFill>
                  <a:schemeClr val="tx1"/>
                </a:solidFill>
                <a:latin typeface="FlandersArtSans-Regular" panose="00000500000000000000" pitchFamily="50" charset="0"/>
              </a:defRPr>
            </a:lvl2pPr>
            <a:lvl3pPr marL="9001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9" name="Titel 15">
            <a:extLst>
              <a:ext uri="{FF2B5EF4-FFF2-40B4-BE49-F238E27FC236}">
                <a16:creationId xmlns:a16="http://schemas.microsoft.com/office/drawing/2014/main" id="{AD749B40-3239-4809-9E7C-A5299F93C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393310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envatting koraal">
    <p:bg>
      <p:bgPr>
        <a:solidFill>
          <a:srgbClr val="FE6F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2703E94-738F-42EB-BFA9-ECF04CE919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10" name="Groep 9">
            <a:extLst>
              <a:ext uri="{FF2B5EF4-FFF2-40B4-BE49-F238E27FC236}">
                <a16:creationId xmlns:a16="http://schemas.microsoft.com/office/drawing/2014/main" id="{647ECCC8-3921-41A0-8BCB-82E5507AE02B}"/>
              </a:ext>
            </a:extLst>
          </p:cNvPr>
          <p:cNvGrpSpPr/>
          <p:nvPr userDrawn="1"/>
        </p:nvGrpSpPr>
        <p:grpSpPr>
          <a:xfrm>
            <a:off x="403059" y="5854976"/>
            <a:ext cx="8346993" cy="530322"/>
            <a:chOff x="537412" y="5854976"/>
            <a:chExt cx="11129324" cy="530322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33515FF-A076-42AB-AB49-54E0E7CCF7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548F93D2-E1CD-4395-AD69-D1ABA10288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563524" y="5909049"/>
              <a:ext cx="1103212" cy="476249"/>
            </a:xfrm>
            <a:prstGeom prst="rect">
              <a:avLst/>
            </a:prstGeom>
          </p:spPr>
        </p:pic>
      </p:grpSp>
      <p:sp>
        <p:nvSpPr>
          <p:cNvPr id="8" name="Tijdelijke aanduiding voor inhoud 17">
            <a:extLst>
              <a:ext uri="{FF2B5EF4-FFF2-40B4-BE49-F238E27FC236}">
                <a16:creationId xmlns:a16="http://schemas.microsoft.com/office/drawing/2014/main" id="{2A0A3825-4E06-4842-8E10-423DC40834C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8000" y="1600070"/>
            <a:ext cx="7857000" cy="3882544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  <a:latin typeface="Flanders Art Sans Medium" panose="00000600000000000000" pitchFamily="50" charset="0"/>
              </a:defRPr>
            </a:lvl1pPr>
            <a:lvl2pPr marL="333375" indent="-171450">
              <a:defRPr sz="1500">
                <a:solidFill>
                  <a:schemeClr val="accent6"/>
                </a:solidFill>
                <a:latin typeface="FlandersArtSans-Regular" panose="00000500000000000000" pitchFamily="50" charset="0"/>
              </a:defRPr>
            </a:lvl2pPr>
            <a:lvl3pPr marL="9001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accent6"/>
                </a:solidFill>
              </a:defRPr>
            </a:lvl3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4" name="Titel 15">
            <a:extLst>
              <a:ext uri="{FF2B5EF4-FFF2-40B4-BE49-F238E27FC236}">
                <a16:creationId xmlns:a16="http://schemas.microsoft.com/office/drawing/2014/main" id="{BC3C7F11-5ACE-4443-9860-0A4CE9B6A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6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828943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27">
            <a:extLst>
              <a:ext uri="{FF2B5EF4-FFF2-40B4-BE49-F238E27FC236}">
                <a16:creationId xmlns:a16="http://schemas.microsoft.com/office/drawing/2014/main" id="{3F117BB3-64BA-4F8C-87E6-2F480D5D6E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14313" y="258764"/>
            <a:ext cx="8710613" cy="6340475"/>
          </a:xfrm>
          <a:solidFill>
            <a:schemeClr val="tx1"/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2" name="Tijdelijke aanduiding voor tekst 20">
            <a:extLst>
              <a:ext uri="{FF2B5EF4-FFF2-40B4-BE49-F238E27FC236}">
                <a16:creationId xmlns:a16="http://schemas.microsoft.com/office/drawing/2014/main" id="{353F64EF-9A98-4200-B101-D2677A77F8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6001" y="3994521"/>
            <a:ext cx="5886515" cy="1046712"/>
          </a:xfrm>
        </p:spPr>
        <p:txBody>
          <a:bodyPr anchor="t">
            <a:noAutofit/>
          </a:bodyPr>
          <a:lstStyle>
            <a:lvl1pPr marL="0" indent="0">
              <a:lnSpc>
                <a:spcPts val="5250"/>
              </a:lnSpc>
              <a:buNone/>
              <a:defRPr lang="nl-NL" sz="4050" b="1" kern="1200" dirty="0">
                <a:solidFill>
                  <a:schemeClr val="accent6"/>
                </a:solidFill>
                <a:highlight>
                  <a:srgbClr val="39B4E8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8" name="Tijdelijke aanduiding voor tekst 20">
            <a:extLst>
              <a:ext uri="{FF2B5EF4-FFF2-40B4-BE49-F238E27FC236}">
                <a16:creationId xmlns:a16="http://schemas.microsoft.com/office/drawing/2014/main" id="{1E0A1380-473A-4599-9A30-DD7CF8DCBF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6000" y="5084457"/>
            <a:ext cx="5886515" cy="426007"/>
          </a:xfrm>
        </p:spPr>
        <p:txBody>
          <a:bodyPr anchor="b">
            <a:noAutofit/>
          </a:bodyPr>
          <a:lstStyle>
            <a:lvl1pPr marL="0" indent="0">
              <a:lnSpc>
                <a:spcPts val="5250"/>
              </a:lnSpc>
              <a:buNone/>
              <a:defRPr lang="nl-NL" sz="1800" b="1" kern="1200" dirty="0">
                <a:solidFill>
                  <a:schemeClr val="accent6"/>
                </a:solidFill>
                <a:highlight>
                  <a:srgbClr val="39B4E8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1" name="Tijdelijke aanduiding voor tekst 29">
            <a:extLst>
              <a:ext uri="{FF2B5EF4-FFF2-40B4-BE49-F238E27FC236}">
                <a16:creationId xmlns:a16="http://schemas.microsoft.com/office/drawing/2014/main" id="{3F56078F-955B-3A45-8406-0DEDB2A6D7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2641" y="5909049"/>
            <a:ext cx="818300" cy="4641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6" name="Tijdelijke aanduiding voor tekst 33">
            <a:extLst>
              <a:ext uri="{FF2B5EF4-FFF2-40B4-BE49-F238E27FC236}">
                <a16:creationId xmlns:a16="http://schemas.microsoft.com/office/drawing/2014/main" id="{A1446ACF-0092-5F4F-A702-42CE7F8640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2585" y="5867083"/>
            <a:ext cx="325538" cy="464144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63125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27">
            <a:extLst>
              <a:ext uri="{FF2B5EF4-FFF2-40B4-BE49-F238E27FC236}">
                <a16:creationId xmlns:a16="http://schemas.microsoft.com/office/drawing/2014/main" id="{DF1D2C49-08E1-45B3-A0D5-AC95C0633D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14313" y="258764"/>
            <a:ext cx="8710613" cy="6340475"/>
          </a:xfrm>
          <a:solidFill>
            <a:schemeClr val="tx1"/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tekst 20">
            <a:extLst>
              <a:ext uri="{FF2B5EF4-FFF2-40B4-BE49-F238E27FC236}">
                <a16:creationId xmlns:a16="http://schemas.microsoft.com/office/drawing/2014/main" id="{48F282D4-F054-4DDC-8BAB-3EFF1295FC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0" y="3621506"/>
            <a:ext cx="5886515" cy="188895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lang="nl-NL" sz="1800" b="1" kern="1200" dirty="0">
                <a:solidFill>
                  <a:schemeClr val="accent6"/>
                </a:solidFill>
                <a:highlight>
                  <a:srgbClr val="39B4E8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 dirty="0"/>
              <a:t>Klikken om de tekststijl te bewerken over meerdere lijnen. </a:t>
            </a: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.  </a:t>
            </a:r>
          </a:p>
        </p:txBody>
      </p:sp>
      <p:sp>
        <p:nvSpPr>
          <p:cNvPr id="13" name="Tijdelijke aanduiding voor tekst 29">
            <a:extLst>
              <a:ext uri="{FF2B5EF4-FFF2-40B4-BE49-F238E27FC236}">
                <a16:creationId xmlns:a16="http://schemas.microsoft.com/office/drawing/2014/main" id="{6449689B-ADBD-9246-94BA-81C5960FB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2641" y="5909049"/>
            <a:ext cx="818300" cy="4641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4" name="Tijdelijke aanduiding voor tekst 33">
            <a:extLst>
              <a:ext uri="{FF2B5EF4-FFF2-40B4-BE49-F238E27FC236}">
                <a16:creationId xmlns:a16="http://schemas.microsoft.com/office/drawing/2014/main" id="{0A4205FC-F9BC-9849-B61D-E9E79C7F51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2585" y="5867083"/>
            <a:ext cx="325538" cy="464144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39908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CC705D43-146C-4E4E-A4B3-58CFAF5A8E12}"/>
              </a:ext>
            </a:extLst>
          </p:cNvPr>
          <p:cNvSpPr/>
          <p:nvPr userDrawn="1"/>
        </p:nvSpPr>
        <p:spPr>
          <a:xfrm>
            <a:off x="207169" y="247650"/>
            <a:ext cx="8722519" cy="6343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F5EECE6F-B08E-4D9F-A245-2FD67D052C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87FA3BA-3301-4B25-8D45-722D35FEE8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060" y="5854976"/>
            <a:ext cx="325538" cy="47625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585D313-45EA-4DF8-842D-B464A18BCB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2643" y="5909049"/>
            <a:ext cx="827409" cy="476250"/>
          </a:xfrm>
          <a:prstGeom prst="rect">
            <a:avLst/>
          </a:prstGeom>
        </p:spPr>
      </p:pic>
      <p:sp>
        <p:nvSpPr>
          <p:cNvPr id="11" name="Tijdelijke aanduiding voor afbeelding 23">
            <a:extLst>
              <a:ext uri="{FF2B5EF4-FFF2-40B4-BE49-F238E27FC236}">
                <a16:creationId xmlns:a16="http://schemas.microsoft.com/office/drawing/2014/main" id="{B0030088-A6B2-4994-B0A3-F3E502E0386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41319" y="1282175"/>
            <a:ext cx="2419677" cy="3229786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2" name="Tijdelijke aanduiding voor tekst 21">
            <a:extLst>
              <a:ext uri="{FF2B5EF4-FFF2-40B4-BE49-F238E27FC236}">
                <a16:creationId xmlns:a16="http://schemas.microsoft.com/office/drawing/2014/main" id="{A889F6EE-0CC8-4134-92CD-A3AD6F79F6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29838" y="2161557"/>
            <a:ext cx="3893630" cy="3229785"/>
          </a:xfrm>
        </p:spPr>
        <p:txBody>
          <a:bodyPr>
            <a:normAutofit/>
          </a:bodyPr>
          <a:lstStyle>
            <a:lvl1pPr marL="0" indent="0">
              <a:buNone/>
              <a:defRPr lang="nl-NL" sz="1800" kern="1200" dirty="0" smtClean="0">
                <a:solidFill>
                  <a:schemeClr val="bg2"/>
                </a:solidFill>
                <a:latin typeface="Flanders Art Sans Medium" panose="00000600000000000000" pitchFamily="50" charset="0"/>
                <a:ea typeface="+mn-ea"/>
                <a:cs typeface="+mn-cs"/>
              </a:defRPr>
            </a:lvl1pPr>
            <a:lvl2pPr marL="0" indent="0">
              <a:buNone/>
              <a:defRPr lang="nl-NL" sz="1500" kern="1200" dirty="0" smtClean="0">
                <a:solidFill>
                  <a:schemeClr val="tx1"/>
                </a:solidFill>
                <a:latin typeface="FlandersArtSans-Regular" panose="00000500000000000000" pitchFamily="50" charset="0"/>
                <a:ea typeface="+mn-ea"/>
                <a:cs typeface="+mn-cs"/>
              </a:defRPr>
            </a:lvl2pPr>
            <a:lvl3pPr marL="685800" indent="0">
              <a:buFont typeface="Arial" panose="020B0604020202020204" pitchFamily="34" charset="0"/>
              <a:buNone/>
              <a:defRPr lang="nl-NL" sz="1200" kern="1200" dirty="0" smtClean="0">
                <a:solidFill>
                  <a:schemeClr val="tx1"/>
                </a:solidFill>
                <a:latin typeface="Flanders Art Sans Light" pitchFamily="2" charset="77"/>
                <a:ea typeface="+mn-ea"/>
                <a:cs typeface="+mn-cs"/>
              </a:defRPr>
            </a:lvl3pPr>
            <a:lvl4pPr>
              <a:defRPr lang="nl-NL" sz="1350" kern="1200" dirty="0" smtClean="0">
                <a:solidFill>
                  <a:srgbClr val="016FB8"/>
                </a:solidFill>
                <a:latin typeface="Flanders Art Sans Light" pitchFamily="2" charset="77"/>
                <a:ea typeface="+mn-ea"/>
                <a:cs typeface="+mn-cs"/>
              </a:defRPr>
            </a:lvl4pPr>
            <a:lvl5pPr>
              <a:defRPr lang="nl-NL" sz="1350" kern="1200" dirty="0">
                <a:solidFill>
                  <a:srgbClr val="016FB8"/>
                </a:solidFill>
                <a:latin typeface="Flanders Art Sans Light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13" name="Titel 15">
            <a:extLst>
              <a:ext uri="{FF2B5EF4-FFF2-40B4-BE49-F238E27FC236}">
                <a16:creationId xmlns:a16="http://schemas.microsoft.com/office/drawing/2014/main" id="{6E63F093-8214-4171-A2DF-7570500C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786" y="1282175"/>
            <a:ext cx="3893631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974372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81132941-1A88-4831-9DAD-8F02944BD0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5F7C05F7-B2DD-4E0F-A64D-F662520C0CCC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D81C46C1-8BA9-49AB-ABC1-E101BBC679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49329305-4371-4B06-89A8-563E7444D3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10" name="Tijdelijke aanduiding voor afbeelding 21">
            <a:extLst>
              <a:ext uri="{FF2B5EF4-FFF2-40B4-BE49-F238E27FC236}">
                <a16:creationId xmlns:a16="http://schemas.microsoft.com/office/drawing/2014/main" id="{92639B05-4F00-47D9-A2CC-015712FB7B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19100" y="1859799"/>
            <a:ext cx="3530704" cy="3138403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0" name="Tijdelijke aanduiding voor afbeelding 21">
            <a:extLst>
              <a:ext uri="{FF2B5EF4-FFF2-40B4-BE49-F238E27FC236}">
                <a16:creationId xmlns:a16="http://schemas.microsoft.com/office/drawing/2014/main" id="{190C7EE9-20FD-4411-BE7B-6C3B3893391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4198" y="1859799"/>
            <a:ext cx="3530704" cy="3138403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2562941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81132941-1A88-4831-9DAD-8F02944BD0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5F7C05F7-B2DD-4E0F-A64D-F662520C0CCC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D81C46C1-8BA9-49AB-ABC1-E101BBC679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49329305-4371-4B06-89A8-563E7444D3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12" name="Tijdelijke aanduiding voor afbeelding 21">
            <a:extLst>
              <a:ext uri="{FF2B5EF4-FFF2-40B4-BE49-F238E27FC236}">
                <a16:creationId xmlns:a16="http://schemas.microsoft.com/office/drawing/2014/main" id="{8045519B-A6A0-49DA-ABEF-45929BAAA0EB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730042" y="3330674"/>
            <a:ext cx="2727000" cy="2592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afbeelding 21">
            <a:extLst>
              <a:ext uri="{FF2B5EF4-FFF2-40B4-BE49-F238E27FC236}">
                <a16:creationId xmlns:a16="http://schemas.microsoft.com/office/drawing/2014/main" id="{3F4BD73F-5C26-40A3-B843-9359105A247F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685642" y="518923"/>
            <a:ext cx="2727000" cy="2592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5" name="Tijdelijke aanduiding voor afbeelding 21">
            <a:extLst>
              <a:ext uri="{FF2B5EF4-FFF2-40B4-BE49-F238E27FC236}">
                <a16:creationId xmlns:a16="http://schemas.microsoft.com/office/drawing/2014/main" id="{23241DD5-163F-4254-891C-8DC200E4887F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1730042" y="518923"/>
            <a:ext cx="2727000" cy="2592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jdelijke aanduiding voor afbeelding 21">
            <a:extLst>
              <a:ext uri="{FF2B5EF4-FFF2-40B4-BE49-F238E27FC236}">
                <a16:creationId xmlns:a16="http://schemas.microsoft.com/office/drawing/2014/main" id="{B63BBF89-1811-4842-821F-4D1FBA85D1A6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4685642" y="3330674"/>
            <a:ext cx="2727000" cy="2592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7974225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F1AA2F3D-46D7-4CBF-BB5A-5F6A70516D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8" name="Groep 7">
            <a:extLst>
              <a:ext uri="{FF2B5EF4-FFF2-40B4-BE49-F238E27FC236}">
                <a16:creationId xmlns:a16="http://schemas.microsoft.com/office/drawing/2014/main" id="{D826B81E-AD0E-4490-AC91-A25994481328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CB220681-B6CE-4BEB-B090-E3D2ED344C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865205A9-8446-4882-A2A1-5C9F8F4A42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D8D87B6E-C11E-47ED-A65A-D0D29DCFC8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8000" y="2401306"/>
            <a:ext cx="2312315" cy="2055391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4" name="Tijdelijke aanduiding voor afbeelding 23">
            <a:extLst>
              <a:ext uri="{FF2B5EF4-FFF2-40B4-BE49-F238E27FC236}">
                <a16:creationId xmlns:a16="http://schemas.microsoft.com/office/drawing/2014/main" id="{05DD239C-6BF9-4857-BE3F-6E4F6C954A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16896" y="2401306"/>
            <a:ext cx="2311262" cy="2055391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7" name="Tijdelijke aanduiding voor afbeelding 23">
            <a:extLst>
              <a:ext uri="{FF2B5EF4-FFF2-40B4-BE49-F238E27FC236}">
                <a16:creationId xmlns:a16="http://schemas.microsoft.com/office/drawing/2014/main" id="{7F1B71C2-7661-4BEA-93B8-B6F60607153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0208" y="2401306"/>
            <a:ext cx="2311262" cy="2055391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9202612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houdsslide">
    <p:bg>
      <p:bgPr>
        <a:solidFill>
          <a:srgbClr val="F6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BD72B4F9-4613-41CD-B2FE-B79436C2D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0330D312-3C25-45BD-B318-36DAB83C1973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C344D770-351E-4C1D-81A3-99943A738B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271037A5-BBD4-4558-B815-7C7090903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16" name="Titel 15">
            <a:extLst>
              <a:ext uri="{FF2B5EF4-FFF2-40B4-BE49-F238E27FC236}">
                <a16:creationId xmlns:a16="http://schemas.microsoft.com/office/drawing/2014/main" id="{C69D17C3-0D8E-4377-9EF7-27FD7F13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0BF7D17-9233-4F60-A749-5A85F9F830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7701" y="1576388"/>
            <a:ext cx="489284" cy="529138"/>
          </a:xfrm>
        </p:spPr>
        <p:txBody>
          <a:bodyPr anchor="b"/>
          <a:lstStyle>
            <a:lvl1pPr marL="0" indent="0">
              <a:buNone/>
              <a:defRPr lang="nl-NL" sz="2588" b="1" kern="1200" spc="4" dirty="0" smtClean="0">
                <a:solidFill>
                  <a:srgbClr val="39B4E8"/>
                </a:solidFill>
                <a:latin typeface="Flanders Art Serif"/>
                <a:ea typeface="+mn-ea"/>
                <a:cs typeface="Flanders Art Serif"/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E94B434D-73ED-4FD0-9942-1EC791D883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35869" y="1576388"/>
            <a:ext cx="2932510" cy="529138"/>
          </a:xfrm>
        </p:spPr>
        <p:txBody>
          <a:bodyPr anchor="b"/>
          <a:lstStyle>
            <a:lvl1pPr marL="0" indent="0">
              <a:buNone/>
              <a:defRPr b="1">
                <a:latin typeface="Flanders Art Sans Bold" panose="00000800000000000000" pitchFamily="50" charset="0"/>
              </a:defRPr>
            </a:lvl1pPr>
          </a:lstStyle>
          <a:p>
            <a:pPr lvl="0"/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: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B0A33590-46EE-4F2D-9851-EAB520759FD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0531" y="1576388"/>
            <a:ext cx="4254104" cy="529138"/>
          </a:xfrm>
        </p:spPr>
        <p:txBody>
          <a:bodyPr anchor="b">
            <a:normAutofit/>
          </a:bodyPr>
          <a:lstStyle>
            <a:lvl1pPr marL="0" indent="0">
              <a:buNone/>
              <a:defRPr lang="nl-NL" sz="2100" kern="1200" dirty="0" smtClean="0">
                <a:solidFill>
                  <a:schemeClr val="bg2"/>
                </a:solidFill>
                <a:latin typeface="Flanders Art Sans Light" panose="000004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nl-NL" dirty="0"/>
              <a:t>Korte omschrijving</a:t>
            </a:r>
          </a:p>
        </p:txBody>
      </p:sp>
      <p:sp>
        <p:nvSpPr>
          <p:cNvPr id="17" name="Tijdelijke aanduiding voor tekst 5">
            <a:extLst>
              <a:ext uri="{FF2B5EF4-FFF2-40B4-BE49-F238E27FC236}">
                <a16:creationId xmlns:a16="http://schemas.microsoft.com/office/drawing/2014/main" id="{6E3B7784-6F6C-44FA-9F25-CCC32C45CE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701" y="2253915"/>
            <a:ext cx="489284" cy="529138"/>
          </a:xfrm>
        </p:spPr>
        <p:txBody>
          <a:bodyPr anchor="b"/>
          <a:lstStyle>
            <a:lvl1pPr marL="0" indent="0">
              <a:buNone/>
              <a:defRPr lang="nl-NL" sz="2588" b="1" kern="1200" spc="4" dirty="0" smtClean="0">
                <a:solidFill>
                  <a:srgbClr val="39B4E8"/>
                </a:solidFill>
                <a:latin typeface="Flanders Art Serif"/>
                <a:ea typeface="+mn-ea"/>
                <a:cs typeface="Flanders Art Serif"/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  <p:sp>
        <p:nvSpPr>
          <p:cNvPr id="19" name="Tijdelijke aanduiding voor tekst 9">
            <a:extLst>
              <a:ext uri="{FF2B5EF4-FFF2-40B4-BE49-F238E27FC236}">
                <a16:creationId xmlns:a16="http://schemas.microsoft.com/office/drawing/2014/main" id="{BE912094-1D25-4046-991C-97DDFB3ED1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5869" y="2253915"/>
            <a:ext cx="2932510" cy="529138"/>
          </a:xfrm>
        </p:spPr>
        <p:txBody>
          <a:bodyPr anchor="b"/>
          <a:lstStyle>
            <a:lvl1pPr marL="0" indent="0">
              <a:buNone/>
              <a:defRPr lang="nl-NL" sz="2100" b="1" kern="1200" dirty="0" err="1">
                <a:solidFill>
                  <a:schemeClr val="tx1"/>
                </a:solidFill>
                <a:latin typeface="Flanders Art Sans Bold" panose="000008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:</a:t>
            </a:r>
          </a:p>
        </p:txBody>
      </p:sp>
      <p:sp>
        <p:nvSpPr>
          <p:cNvPr id="20" name="Tijdelijke aanduiding voor tekst 13">
            <a:extLst>
              <a:ext uri="{FF2B5EF4-FFF2-40B4-BE49-F238E27FC236}">
                <a16:creationId xmlns:a16="http://schemas.microsoft.com/office/drawing/2014/main" id="{E4268E18-2CC0-4234-8F22-CB686B5A50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50531" y="2253915"/>
            <a:ext cx="4254104" cy="529138"/>
          </a:xfrm>
        </p:spPr>
        <p:txBody>
          <a:bodyPr anchor="b">
            <a:normAutofit/>
          </a:bodyPr>
          <a:lstStyle>
            <a:lvl1pPr marL="0" indent="0">
              <a:buNone/>
              <a:defRPr lang="nl-NL" sz="2100" kern="1200" dirty="0" smtClean="0">
                <a:solidFill>
                  <a:schemeClr val="bg2"/>
                </a:solidFill>
                <a:latin typeface="Flanders Art Sans Light" panose="000004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nl-NL" dirty="0"/>
              <a:t>Korte omschrijving</a:t>
            </a:r>
          </a:p>
        </p:txBody>
      </p:sp>
      <p:sp>
        <p:nvSpPr>
          <p:cNvPr id="21" name="Tijdelijke aanduiding voor tekst 5">
            <a:extLst>
              <a:ext uri="{FF2B5EF4-FFF2-40B4-BE49-F238E27FC236}">
                <a16:creationId xmlns:a16="http://schemas.microsoft.com/office/drawing/2014/main" id="{636960EE-7640-4922-B286-34121449ED0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1" y="2939714"/>
            <a:ext cx="489284" cy="529138"/>
          </a:xfrm>
        </p:spPr>
        <p:txBody>
          <a:bodyPr anchor="b"/>
          <a:lstStyle>
            <a:lvl1pPr marL="0" indent="0">
              <a:buNone/>
              <a:defRPr lang="nl-NL" sz="2588" b="1" kern="1200" spc="4" dirty="0" smtClean="0">
                <a:solidFill>
                  <a:srgbClr val="39B4E8"/>
                </a:solidFill>
                <a:latin typeface="Flanders Art Serif"/>
                <a:ea typeface="+mn-ea"/>
                <a:cs typeface="Flanders Art Serif"/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1A73D1CE-1CB6-4CF5-BB03-193CF2304E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35869" y="2939714"/>
            <a:ext cx="2932510" cy="529138"/>
          </a:xfrm>
        </p:spPr>
        <p:txBody>
          <a:bodyPr anchor="b"/>
          <a:lstStyle>
            <a:lvl1pPr marL="0" indent="0">
              <a:buNone/>
              <a:defRPr lang="nl-NL" sz="2100" b="1" kern="1200" dirty="0" err="1">
                <a:solidFill>
                  <a:schemeClr val="tx1"/>
                </a:solidFill>
                <a:latin typeface="Flanders Art Sans Bold" panose="000008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:</a:t>
            </a:r>
          </a:p>
        </p:txBody>
      </p:sp>
      <p:sp>
        <p:nvSpPr>
          <p:cNvPr id="23" name="Tijdelijke aanduiding voor tekst 13">
            <a:extLst>
              <a:ext uri="{FF2B5EF4-FFF2-40B4-BE49-F238E27FC236}">
                <a16:creationId xmlns:a16="http://schemas.microsoft.com/office/drawing/2014/main" id="{3AA059DA-7C32-422C-91B7-13169DC239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50531" y="2939714"/>
            <a:ext cx="4254104" cy="529138"/>
          </a:xfrm>
        </p:spPr>
        <p:txBody>
          <a:bodyPr anchor="b">
            <a:normAutofit/>
          </a:bodyPr>
          <a:lstStyle>
            <a:lvl1pPr marL="0" indent="0">
              <a:buNone/>
              <a:defRPr lang="nl-NL" sz="2100" kern="1200" dirty="0" smtClean="0">
                <a:solidFill>
                  <a:schemeClr val="bg2"/>
                </a:solidFill>
                <a:latin typeface="Flanders Art Sans Light" panose="000004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nl-NL" dirty="0"/>
              <a:t>Korte omschrijving</a:t>
            </a:r>
          </a:p>
        </p:txBody>
      </p:sp>
      <p:sp>
        <p:nvSpPr>
          <p:cNvPr id="24" name="Tijdelijke aanduiding voor tekst 5">
            <a:extLst>
              <a:ext uri="{FF2B5EF4-FFF2-40B4-BE49-F238E27FC236}">
                <a16:creationId xmlns:a16="http://schemas.microsoft.com/office/drawing/2014/main" id="{B88DAB60-8AEB-4724-83A3-56F8A77821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1" y="3625513"/>
            <a:ext cx="489284" cy="529138"/>
          </a:xfrm>
        </p:spPr>
        <p:txBody>
          <a:bodyPr anchor="b"/>
          <a:lstStyle>
            <a:lvl1pPr marL="0" indent="0">
              <a:buNone/>
              <a:defRPr lang="nl-NL" sz="2588" b="1" kern="1200" spc="4" dirty="0" smtClean="0">
                <a:solidFill>
                  <a:srgbClr val="39B4E8"/>
                </a:solidFill>
                <a:latin typeface="Flanders Art Serif"/>
                <a:ea typeface="+mn-ea"/>
                <a:cs typeface="Flanders Art Serif"/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  <p:sp>
        <p:nvSpPr>
          <p:cNvPr id="25" name="Tijdelijke aanduiding voor tekst 9">
            <a:extLst>
              <a:ext uri="{FF2B5EF4-FFF2-40B4-BE49-F238E27FC236}">
                <a16:creationId xmlns:a16="http://schemas.microsoft.com/office/drawing/2014/main" id="{B3E1F354-96D6-42A9-88DE-F34510F08C6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35869" y="3625513"/>
            <a:ext cx="2932510" cy="529138"/>
          </a:xfrm>
        </p:spPr>
        <p:txBody>
          <a:bodyPr anchor="b"/>
          <a:lstStyle>
            <a:lvl1pPr marL="0" indent="0">
              <a:buNone/>
              <a:defRPr lang="nl-NL" sz="2100" b="1" kern="1200" dirty="0" err="1">
                <a:solidFill>
                  <a:schemeClr val="tx1"/>
                </a:solidFill>
                <a:latin typeface="Flanders Art Sans Bold" panose="000008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:</a:t>
            </a:r>
          </a:p>
        </p:txBody>
      </p:sp>
      <p:sp>
        <p:nvSpPr>
          <p:cNvPr id="26" name="Tijdelijke aanduiding voor tekst 13">
            <a:extLst>
              <a:ext uri="{FF2B5EF4-FFF2-40B4-BE49-F238E27FC236}">
                <a16:creationId xmlns:a16="http://schemas.microsoft.com/office/drawing/2014/main" id="{475F1DF8-CD4D-4A2A-944D-0FC78C487D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50531" y="3625513"/>
            <a:ext cx="4254104" cy="529138"/>
          </a:xfrm>
        </p:spPr>
        <p:txBody>
          <a:bodyPr anchor="b">
            <a:normAutofit/>
          </a:bodyPr>
          <a:lstStyle>
            <a:lvl1pPr marL="0" indent="0">
              <a:buNone/>
              <a:defRPr lang="nl-NL" sz="2100" kern="1200" dirty="0" smtClean="0">
                <a:solidFill>
                  <a:schemeClr val="bg2"/>
                </a:solidFill>
                <a:latin typeface="Flanders Art Sans Light" panose="000004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nl-NL" dirty="0"/>
              <a:t>Korte omschrijving</a:t>
            </a:r>
          </a:p>
        </p:txBody>
      </p:sp>
    </p:spTree>
    <p:extLst>
      <p:ext uri="{BB962C8B-B14F-4D97-AF65-F5344CB8AC3E}">
        <p14:creationId xmlns:p14="http://schemas.microsoft.com/office/powerpoint/2010/main" val="21193314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sslide fo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27">
            <a:extLst>
              <a:ext uri="{FF2B5EF4-FFF2-40B4-BE49-F238E27FC236}">
                <a16:creationId xmlns:a16="http://schemas.microsoft.com/office/drawing/2014/main" id="{3F117BB3-64BA-4F8C-87E6-2F480D5D6E2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14313" y="258764"/>
            <a:ext cx="8710613" cy="6340475"/>
          </a:xfrm>
          <a:solidFill>
            <a:schemeClr val="tx1"/>
          </a:solidFill>
        </p:spPr>
        <p:txBody>
          <a:bodyPr/>
          <a:lstStyle/>
          <a:p>
            <a:r>
              <a:rPr lang="nl-NL" dirty="0"/>
              <a:t>Klik op het pictogram als u een </a:t>
            </a:r>
            <a:r>
              <a:rPr lang="nl-NL" dirty="0" err="1"/>
              <a:t>afbeeldig</a:t>
            </a:r>
            <a:r>
              <a:rPr lang="nl-NL" dirty="0"/>
              <a:t> wilt toevoegen</a:t>
            </a:r>
          </a:p>
        </p:txBody>
      </p:sp>
      <p:sp>
        <p:nvSpPr>
          <p:cNvPr id="12" name="Tijdelijke aanduiding voor tekst 20">
            <a:extLst>
              <a:ext uri="{FF2B5EF4-FFF2-40B4-BE49-F238E27FC236}">
                <a16:creationId xmlns:a16="http://schemas.microsoft.com/office/drawing/2014/main" id="{353F64EF-9A98-4200-B101-D2677A77F8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6001" y="3994521"/>
            <a:ext cx="5886515" cy="1711253"/>
          </a:xfrm>
        </p:spPr>
        <p:txBody>
          <a:bodyPr anchor="t">
            <a:noAutofit/>
          </a:bodyPr>
          <a:lstStyle>
            <a:lvl1pPr marL="0" indent="0">
              <a:lnSpc>
                <a:spcPts val="5250"/>
              </a:lnSpc>
              <a:buNone/>
              <a:defRPr lang="nl-NL" sz="4050" b="1" kern="1200" dirty="0">
                <a:solidFill>
                  <a:schemeClr val="accent6"/>
                </a:solidFill>
                <a:highlight>
                  <a:srgbClr val="39B4E8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F94FAE4B-52D0-494E-A05D-E316E7E2D612}"/>
              </a:ext>
            </a:extLst>
          </p:cNvPr>
          <p:cNvSpPr txBox="1"/>
          <p:nvPr userDrawn="1"/>
        </p:nvSpPr>
        <p:spPr>
          <a:xfrm>
            <a:off x="7922642" y="5909048"/>
            <a:ext cx="827410" cy="30008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nl-BE" sz="1350" dirty="0"/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FC6A7FEB-33E2-0543-B84C-AECB3C05C4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2641" y="5909049"/>
            <a:ext cx="818300" cy="4641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F5C1D214-1B07-FD4F-881E-2954A6413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2585" y="5867083"/>
            <a:ext cx="325538" cy="464144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78691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slide">
    <p:bg>
      <p:bgPr>
        <a:solidFill>
          <a:srgbClr val="F6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BD72B4F9-4613-41CD-B2FE-B79436C2D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0330D312-3C25-45BD-B318-36DAB83C1973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C344D770-351E-4C1D-81A3-99943A738B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271037A5-BBD4-4558-B815-7C7090903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16" name="Titel 15">
            <a:extLst>
              <a:ext uri="{FF2B5EF4-FFF2-40B4-BE49-F238E27FC236}">
                <a16:creationId xmlns:a16="http://schemas.microsoft.com/office/drawing/2014/main" id="{C69D17C3-0D8E-4377-9EF7-27FD7F13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0BF7D17-9233-4F60-A749-5A85F9F830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7701" y="1576388"/>
            <a:ext cx="489284" cy="529138"/>
          </a:xfrm>
        </p:spPr>
        <p:txBody>
          <a:bodyPr anchor="b"/>
          <a:lstStyle>
            <a:lvl1pPr marL="0" indent="0">
              <a:buNone/>
              <a:defRPr lang="nl-NL" sz="2588" b="1" kern="1200" spc="4" dirty="0" smtClean="0">
                <a:solidFill>
                  <a:srgbClr val="39B4E8"/>
                </a:solidFill>
                <a:latin typeface="Flanders Art Serif"/>
                <a:ea typeface="+mn-ea"/>
                <a:cs typeface="Flanders Art Serif"/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E94B434D-73ED-4FD0-9942-1EC791D883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35869" y="1576388"/>
            <a:ext cx="7269131" cy="529138"/>
          </a:xfrm>
        </p:spPr>
        <p:txBody>
          <a:bodyPr anchor="b"/>
          <a:lstStyle>
            <a:lvl1pPr marL="0" indent="0">
              <a:buNone/>
              <a:defRPr b="1">
                <a:latin typeface="Flanders Art Sans Bold" panose="00000800000000000000" pitchFamily="50" charset="0"/>
              </a:defRPr>
            </a:lvl1pPr>
          </a:lstStyle>
          <a:p>
            <a:pPr lvl="0"/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:</a:t>
            </a:r>
          </a:p>
        </p:txBody>
      </p:sp>
      <p:sp>
        <p:nvSpPr>
          <p:cNvPr id="17" name="Tijdelijke aanduiding voor tekst 5">
            <a:extLst>
              <a:ext uri="{FF2B5EF4-FFF2-40B4-BE49-F238E27FC236}">
                <a16:creationId xmlns:a16="http://schemas.microsoft.com/office/drawing/2014/main" id="{6E3B7784-6F6C-44FA-9F25-CCC32C45CE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701" y="2253915"/>
            <a:ext cx="489284" cy="529138"/>
          </a:xfrm>
        </p:spPr>
        <p:txBody>
          <a:bodyPr anchor="b"/>
          <a:lstStyle>
            <a:lvl1pPr marL="0" indent="0">
              <a:buNone/>
              <a:defRPr lang="nl-NL" sz="2588" b="1" kern="1200" spc="4" dirty="0" smtClean="0">
                <a:solidFill>
                  <a:srgbClr val="39B4E8"/>
                </a:solidFill>
                <a:latin typeface="Flanders Art Serif"/>
                <a:ea typeface="+mn-ea"/>
                <a:cs typeface="Flanders Art Serif"/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  <p:sp>
        <p:nvSpPr>
          <p:cNvPr id="19" name="Tijdelijke aanduiding voor tekst 9">
            <a:extLst>
              <a:ext uri="{FF2B5EF4-FFF2-40B4-BE49-F238E27FC236}">
                <a16:creationId xmlns:a16="http://schemas.microsoft.com/office/drawing/2014/main" id="{BE912094-1D25-4046-991C-97DDFB3ED1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5869" y="2253915"/>
            <a:ext cx="7269131" cy="529138"/>
          </a:xfrm>
        </p:spPr>
        <p:txBody>
          <a:bodyPr anchor="b"/>
          <a:lstStyle>
            <a:lvl1pPr marL="0" indent="0">
              <a:buNone/>
              <a:defRPr lang="nl-NL" sz="2100" b="1" kern="1200" dirty="0" err="1">
                <a:solidFill>
                  <a:schemeClr val="tx1"/>
                </a:solidFill>
                <a:latin typeface="Flanders Art Sans Bold" panose="000008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:</a:t>
            </a:r>
          </a:p>
        </p:txBody>
      </p:sp>
      <p:sp>
        <p:nvSpPr>
          <p:cNvPr id="21" name="Tijdelijke aanduiding voor tekst 5">
            <a:extLst>
              <a:ext uri="{FF2B5EF4-FFF2-40B4-BE49-F238E27FC236}">
                <a16:creationId xmlns:a16="http://schemas.microsoft.com/office/drawing/2014/main" id="{636960EE-7640-4922-B286-34121449ED0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1" y="2939714"/>
            <a:ext cx="489284" cy="529138"/>
          </a:xfrm>
        </p:spPr>
        <p:txBody>
          <a:bodyPr anchor="b"/>
          <a:lstStyle>
            <a:lvl1pPr marL="0" indent="0">
              <a:buNone/>
              <a:defRPr lang="nl-NL" sz="2588" b="1" kern="1200" spc="4" dirty="0" smtClean="0">
                <a:solidFill>
                  <a:srgbClr val="39B4E8"/>
                </a:solidFill>
                <a:latin typeface="Flanders Art Serif"/>
                <a:ea typeface="+mn-ea"/>
                <a:cs typeface="Flanders Art Serif"/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1A73D1CE-1CB6-4CF5-BB03-193CF2304E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35869" y="2939714"/>
            <a:ext cx="7269131" cy="529138"/>
          </a:xfrm>
        </p:spPr>
        <p:txBody>
          <a:bodyPr anchor="b"/>
          <a:lstStyle>
            <a:lvl1pPr marL="0" indent="0">
              <a:buNone/>
              <a:defRPr lang="nl-NL" sz="2100" b="1" kern="1200" dirty="0" err="1">
                <a:solidFill>
                  <a:schemeClr val="tx1"/>
                </a:solidFill>
                <a:latin typeface="Flanders Art Sans Bold" panose="000008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:</a:t>
            </a:r>
          </a:p>
        </p:txBody>
      </p:sp>
      <p:sp>
        <p:nvSpPr>
          <p:cNvPr id="24" name="Tijdelijke aanduiding voor tekst 5">
            <a:extLst>
              <a:ext uri="{FF2B5EF4-FFF2-40B4-BE49-F238E27FC236}">
                <a16:creationId xmlns:a16="http://schemas.microsoft.com/office/drawing/2014/main" id="{B88DAB60-8AEB-4724-83A3-56F8A77821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1" y="3625513"/>
            <a:ext cx="489284" cy="529138"/>
          </a:xfrm>
        </p:spPr>
        <p:txBody>
          <a:bodyPr anchor="b"/>
          <a:lstStyle>
            <a:lvl1pPr marL="0" indent="0">
              <a:buNone/>
              <a:defRPr lang="nl-NL" sz="2588" b="1" kern="1200" spc="4" dirty="0" smtClean="0">
                <a:solidFill>
                  <a:srgbClr val="39B4E8"/>
                </a:solidFill>
                <a:latin typeface="Flanders Art Serif"/>
                <a:ea typeface="+mn-ea"/>
                <a:cs typeface="Flanders Art Serif"/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  <p:sp>
        <p:nvSpPr>
          <p:cNvPr id="25" name="Tijdelijke aanduiding voor tekst 9">
            <a:extLst>
              <a:ext uri="{FF2B5EF4-FFF2-40B4-BE49-F238E27FC236}">
                <a16:creationId xmlns:a16="http://schemas.microsoft.com/office/drawing/2014/main" id="{B3E1F354-96D6-42A9-88DE-F34510F08C6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35869" y="3625513"/>
            <a:ext cx="7269131" cy="529138"/>
          </a:xfrm>
        </p:spPr>
        <p:txBody>
          <a:bodyPr anchor="b"/>
          <a:lstStyle>
            <a:lvl1pPr marL="0" indent="0">
              <a:buNone/>
              <a:defRPr lang="nl-NL" sz="2100" b="1" kern="1200" dirty="0" err="1">
                <a:solidFill>
                  <a:schemeClr val="tx1"/>
                </a:solidFill>
                <a:latin typeface="Flanders Art Sans Bold" panose="000008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:</a:t>
            </a:r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97C7B8E3-9BA5-4667-A489-DB6F63F3E17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35869" y="4304569"/>
            <a:ext cx="7269131" cy="529138"/>
          </a:xfrm>
        </p:spPr>
        <p:txBody>
          <a:bodyPr anchor="b"/>
          <a:lstStyle>
            <a:lvl1pPr marL="0" indent="0">
              <a:buNone/>
              <a:defRPr lang="nl-NL" sz="2100" b="1" kern="1200" dirty="0" err="1">
                <a:solidFill>
                  <a:schemeClr val="tx1"/>
                </a:solidFill>
                <a:latin typeface="Flanders Art Sans Bold" panose="000008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:</a:t>
            </a:r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DC69CB2E-2346-4016-8DC7-0A72591ABB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35869" y="4983625"/>
            <a:ext cx="7269131" cy="529138"/>
          </a:xfrm>
        </p:spPr>
        <p:txBody>
          <a:bodyPr anchor="b"/>
          <a:lstStyle>
            <a:lvl1pPr marL="0" indent="0">
              <a:buNone/>
              <a:defRPr lang="nl-NL" sz="2100" b="1" kern="1200" dirty="0" err="1">
                <a:solidFill>
                  <a:schemeClr val="tx1"/>
                </a:solidFill>
                <a:latin typeface="Flanders Art Sans Bold" panose="000008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:</a:t>
            </a:r>
          </a:p>
        </p:txBody>
      </p:sp>
      <p:sp>
        <p:nvSpPr>
          <p:cNvPr id="29" name="Tijdelijke aanduiding voor tekst 5">
            <a:extLst>
              <a:ext uri="{FF2B5EF4-FFF2-40B4-BE49-F238E27FC236}">
                <a16:creationId xmlns:a16="http://schemas.microsoft.com/office/drawing/2014/main" id="{52F72244-AD89-4B73-8B6D-99B48C8D1F0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700" y="4311312"/>
            <a:ext cx="489284" cy="529138"/>
          </a:xfrm>
        </p:spPr>
        <p:txBody>
          <a:bodyPr anchor="b"/>
          <a:lstStyle>
            <a:lvl1pPr marL="0" indent="0">
              <a:buNone/>
              <a:defRPr lang="nl-NL" sz="2588" b="1" kern="1200" spc="4" dirty="0" smtClean="0">
                <a:solidFill>
                  <a:srgbClr val="39B4E8"/>
                </a:solidFill>
                <a:latin typeface="Flanders Art Serif"/>
                <a:ea typeface="+mn-ea"/>
                <a:cs typeface="Flanders Art Serif"/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  <p:sp>
        <p:nvSpPr>
          <p:cNvPr id="30" name="Tijdelijke aanduiding voor tekst 5">
            <a:extLst>
              <a:ext uri="{FF2B5EF4-FFF2-40B4-BE49-F238E27FC236}">
                <a16:creationId xmlns:a16="http://schemas.microsoft.com/office/drawing/2014/main" id="{47942AC0-8B1D-4F57-9BC2-523204B55C6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7701" y="4983625"/>
            <a:ext cx="489284" cy="529138"/>
          </a:xfrm>
        </p:spPr>
        <p:txBody>
          <a:bodyPr anchor="b"/>
          <a:lstStyle>
            <a:lvl1pPr marL="0" indent="0">
              <a:buNone/>
              <a:defRPr lang="nl-NL" sz="2588" b="1" kern="1200" spc="4" dirty="0" smtClean="0">
                <a:solidFill>
                  <a:srgbClr val="39B4E8"/>
                </a:solidFill>
                <a:latin typeface="Flanders Art Serif"/>
                <a:ea typeface="+mn-ea"/>
                <a:cs typeface="Flanders Art Serif"/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834924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fo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27">
            <a:extLst>
              <a:ext uri="{FF2B5EF4-FFF2-40B4-BE49-F238E27FC236}">
                <a16:creationId xmlns:a16="http://schemas.microsoft.com/office/drawing/2014/main" id="{3F117BB3-64BA-4F8C-87E6-2F480D5D6E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11932" y="258764"/>
            <a:ext cx="8722519" cy="6340475"/>
          </a:xfrm>
          <a:solidFill>
            <a:schemeClr val="tx1"/>
          </a:solidFill>
        </p:spPr>
        <p:txBody>
          <a:bodyPr/>
          <a:lstStyle/>
          <a:p>
            <a:r>
              <a:rPr lang="nl-NL" dirty="0"/>
              <a:t>Klik op het pictogram als u een afbeelding wilt toevoegen</a:t>
            </a:r>
          </a:p>
        </p:txBody>
      </p:sp>
      <p:sp>
        <p:nvSpPr>
          <p:cNvPr id="8" name="Tijdelijke aanduiding voor tekst 20">
            <a:extLst>
              <a:ext uri="{FF2B5EF4-FFF2-40B4-BE49-F238E27FC236}">
                <a16:creationId xmlns:a16="http://schemas.microsoft.com/office/drawing/2014/main" id="{C72ACF42-7221-4FB6-A89F-59D3E3792D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6000" y="4117316"/>
            <a:ext cx="5260538" cy="121070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lang="nl-NL" sz="3000" b="1" kern="1200" dirty="0">
                <a:solidFill>
                  <a:schemeClr val="accent6"/>
                </a:solidFill>
                <a:highlight>
                  <a:srgbClr val="39B4E8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 dirty="0"/>
              <a:t>Tekststijl van het model bewerken</a:t>
            </a:r>
          </a:p>
        </p:txBody>
      </p:sp>
      <p:sp>
        <p:nvSpPr>
          <p:cNvPr id="9" name="Tijdelijke aanduiding voor tekst 29">
            <a:extLst>
              <a:ext uri="{FF2B5EF4-FFF2-40B4-BE49-F238E27FC236}">
                <a16:creationId xmlns:a16="http://schemas.microsoft.com/office/drawing/2014/main" id="{1B2F0CA0-715B-6043-8141-B98D5199F5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2641" y="5909049"/>
            <a:ext cx="818300" cy="4641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0" name="Tijdelijke aanduiding voor tekst 33">
            <a:extLst>
              <a:ext uri="{FF2B5EF4-FFF2-40B4-BE49-F238E27FC236}">
                <a16:creationId xmlns:a16="http://schemas.microsoft.com/office/drawing/2014/main" id="{671A216D-54E5-A543-8257-0B93D3F88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2585" y="5867083"/>
            <a:ext cx="325538" cy="464144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35105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39E471B3-73C4-4384-86F1-E22F5F43F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4" y="-9863"/>
            <a:ext cx="9149084" cy="686786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FB8073F-B11C-4783-8077-A178AC4F36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7426" y="-9863"/>
            <a:ext cx="9151426" cy="6867862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11BFA44-6DE7-514E-85C0-1918F39E2A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060" y="5854976"/>
            <a:ext cx="325538" cy="47625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8C242F59-83E7-D040-9AD0-60A43393969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922643" y="5909050"/>
            <a:ext cx="827409" cy="476249"/>
          </a:xfrm>
          <a:prstGeom prst="rect">
            <a:avLst/>
          </a:prstGeom>
        </p:spPr>
      </p:pic>
      <p:sp>
        <p:nvSpPr>
          <p:cNvPr id="7" name="Tijdelijke aanduiding voor tekst 20">
            <a:extLst>
              <a:ext uri="{FF2B5EF4-FFF2-40B4-BE49-F238E27FC236}">
                <a16:creationId xmlns:a16="http://schemas.microsoft.com/office/drawing/2014/main" id="{0A67AE7B-CFE6-4DC8-8C3D-0A2A946E9D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6000" y="4117316"/>
            <a:ext cx="5260538" cy="121070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lang="nl-NL" sz="3000" b="1" kern="1200" dirty="0">
                <a:solidFill>
                  <a:schemeClr val="accent6"/>
                </a:solidFill>
                <a:highlight>
                  <a:srgbClr val="FE6F61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3940567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kor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B76332B-24BC-4071-829F-D77C5897A1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1" y="0"/>
            <a:ext cx="9143018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11BFA44-6DE7-514E-85C0-1918F39E2A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060" y="5854976"/>
            <a:ext cx="325538" cy="47625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8C242F59-83E7-D040-9AD0-60A43393969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22643" y="5909050"/>
            <a:ext cx="827409" cy="47624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E901E36-117C-4C12-A3C9-270D9395F15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-9862"/>
            <a:ext cx="9151426" cy="6867862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7" name="Tijdelijke aanduiding voor tekst 20">
            <a:extLst>
              <a:ext uri="{FF2B5EF4-FFF2-40B4-BE49-F238E27FC236}">
                <a16:creationId xmlns:a16="http://schemas.microsoft.com/office/drawing/2014/main" id="{039AB44D-6200-4200-A710-461F67F1DA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6000" y="4117316"/>
            <a:ext cx="5260538" cy="121070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lang="nl-NL" sz="3000" b="1" kern="1200" dirty="0">
                <a:solidFill>
                  <a:schemeClr val="accent6"/>
                </a:solidFill>
                <a:highlight>
                  <a:srgbClr val="123E8B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0929122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groe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180E7C7B-F7C2-4376-A312-631711EEB9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5"/>
            <a:ext cx="9144000" cy="685741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FB8073F-B11C-4783-8077-A178AC4F36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7426" y="-9525"/>
            <a:ext cx="9151426" cy="6867862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11BFA44-6DE7-514E-85C0-1918F39E2A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060" y="5854976"/>
            <a:ext cx="325538" cy="47625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8C242F59-83E7-D040-9AD0-60A43393969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922643" y="5909050"/>
            <a:ext cx="827409" cy="476249"/>
          </a:xfrm>
          <a:prstGeom prst="rect">
            <a:avLst/>
          </a:prstGeom>
        </p:spPr>
      </p:pic>
      <p:sp>
        <p:nvSpPr>
          <p:cNvPr id="7" name="Tijdelijke aanduiding voor tekst 20">
            <a:extLst>
              <a:ext uri="{FF2B5EF4-FFF2-40B4-BE49-F238E27FC236}">
                <a16:creationId xmlns:a16="http://schemas.microsoft.com/office/drawing/2014/main" id="{5760D4B0-FADE-4D83-80C8-D2B605C370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6000" y="4117316"/>
            <a:ext cx="5260538" cy="121070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lang="nl-NL" sz="3000" b="1" kern="1200" dirty="0">
                <a:solidFill>
                  <a:schemeClr val="accent6"/>
                </a:solidFill>
                <a:highlight>
                  <a:srgbClr val="123E8B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972274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gee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E78E7CD9-D7A3-4F09-88BE-223B2DD56F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97" y="0"/>
            <a:ext cx="9139406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11B71DF-1CB3-40F9-927B-96269C635F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060" y="5854976"/>
            <a:ext cx="325538" cy="476250"/>
          </a:xfrm>
          <a:prstGeom prst="rect">
            <a:avLst/>
          </a:prstGeom>
        </p:spPr>
      </p:pic>
      <p:sp>
        <p:nvSpPr>
          <p:cNvPr id="12" name="Tijdelijke aanduiding voor tekst 20">
            <a:extLst>
              <a:ext uri="{FF2B5EF4-FFF2-40B4-BE49-F238E27FC236}">
                <a16:creationId xmlns:a16="http://schemas.microsoft.com/office/drawing/2014/main" id="{1CCB3577-FFB2-4EE2-B097-F8E5EFB388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6000" y="4117316"/>
            <a:ext cx="5260538" cy="121070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lang="nl-NL" sz="3000" b="1" kern="1200" dirty="0">
                <a:solidFill>
                  <a:schemeClr val="accent6"/>
                </a:solidFill>
                <a:highlight>
                  <a:srgbClr val="123E8B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7" name="Graphic 11">
            <a:extLst>
              <a:ext uri="{FF2B5EF4-FFF2-40B4-BE49-F238E27FC236}">
                <a16:creationId xmlns:a16="http://schemas.microsoft.com/office/drawing/2014/main" id="{1DDDE719-E75A-40F9-9D48-D66BFD998AB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22643" y="5909050"/>
            <a:ext cx="827409" cy="47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320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Beige">
    <p:bg>
      <p:bgPr>
        <a:solidFill>
          <a:srgbClr val="F6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BD72B4F9-4613-41CD-B2FE-B79436C2D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0330D312-3C25-45BD-B318-36DAB83C1973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C344D770-351E-4C1D-81A3-99943A738B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271037A5-BBD4-4558-B815-7C7090903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16" name="Titel 15">
            <a:extLst>
              <a:ext uri="{FF2B5EF4-FFF2-40B4-BE49-F238E27FC236}">
                <a16:creationId xmlns:a16="http://schemas.microsoft.com/office/drawing/2014/main" id="{C69D17C3-0D8E-4377-9EF7-27FD7F13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8" name="Tijdelijke aanduiding voor inhoud 17">
            <a:extLst>
              <a:ext uri="{FF2B5EF4-FFF2-40B4-BE49-F238E27FC236}">
                <a16:creationId xmlns:a16="http://schemas.microsoft.com/office/drawing/2014/main" id="{043849A8-9FA7-4EC1-BA0F-B637965C519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8000" y="1540042"/>
            <a:ext cx="7857000" cy="388254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Flanders Art Sans" panose="00000500000000000000" pitchFamily="50" charset="0"/>
              </a:defRPr>
            </a:lvl1pPr>
            <a:lvl2pPr marL="161925" indent="0">
              <a:buNone/>
              <a:defRPr sz="1500">
                <a:solidFill>
                  <a:schemeClr val="tx1"/>
                </a:solidFill>
                <a:latin typeface="FlandersArtSans-Regular" panose="00000500000000000000" pitchFamily="50" charset="0"/>
              </a:defRPr>
            </a:lvl2pPr>
            <a:lvl3pPr marL="685800" marR="0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159841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beige">
    <p:bg>
      <p:bgPr>
        <a:solidFill>
          <a:srgbClr val="F6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BD72B4F9-4613-41CD-B2FE-B79436C2D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0330D312-3C25-45BD-B318-36DAB83C1973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C344D770-351E-4C1D-81A3-99943A738B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271037A5-BBD4-4558-B815-7C7090903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16" name="Titel 15">
            <a:extLst>
              <a:ext uri="{FF2B5EF4-FFF2-40B4-BE49-F238E27FC236}">
                <a16:creationId xmlns:a16="http://schemas.microsoft.com/office/drawing/2014/main" id="{C69D17C3-0D8E-4377-9EF7-27FD7F13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8" name="Tijdelijke aanduiding voor inhoud 17">
            <a:extLst>
              <a:ext uri="{FF2B5EF4-FFF2-40B4-BE49-F238E27FC236}">
                <a16:creationId xmlns:a16="http://schemas.microsoft.com/office/drawing/2014/main" id="{043849A8-9FA7-4EC1-BA0F-B637965C519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8000" y="1540042"/>
            <a:ext cx="7857000" cy="3882544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  <a:latin typeface="Flanders Art Sans Medium" panose="00000600000000000000" pitchFamily="50" charset="0"/>
              </a:defRPr>
            </a:lvl1pPr>
            <a:lvl2pPr marL="333375" indent="-171450">
              <a:defRPr sz="1500">
                <a:solidFill>
                  <a:schemeClr val="tx1"/>
                </a:solidFill>
                <a:latin typeface="FlandersArtSans-Regular" panose="00000500000000000000" pitchFamily="50" charset="0"/>
              </a:defRPr>
            </a:lvl2pPr>
            <a:lvl3pPr marL="9001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456418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beige kruimelspoor">
    <p:bg>
      <p:bgPr>
        <a:solidFill>
          <a:srgbClr val="F6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BD72B4F9-4613-41CD-B2FE-B79436C2D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0330D312-3C25-45BD-B318-36DAB83C1973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C344D770-351E-4C1D-81A3-99943A738B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271037A5-BBD4-4558-B815-7C7090903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16" name="Titel 15">
            <a:extLst>
              <a:ext uri="{FF2B5EF4-FFF2-40B4-BE49-F238E27FC236}">
                <a16:creationId xmlns:a16="http://schemas.microsoft.com/office/drawing/2014/main" id="{C69D17C3-0D8E-4377-9EF7-27FD7F13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92225"/>
            <a:ext cx="2968793" cy="381541"/>
          </a:xfrm>
        </p:spPr>
        <p:txBody>
          <a:bodyPr>
            <a:normAutofit/>
          </a:bodyPr>
          <a:lstStyle>
            <a:lvl1pPr>
              <a:defRPr sz="1500" b="0">
                <a:solidFill>
                  <a:schemeClr val="bg2"/>
                </a:solidFill>
                <a:latin typeface="Flanders Art Sans Medium" panose="000006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inhoud 17">
            <a:extLst>
              <a:ext uri="{FF2B5EF4-FFF2-40B4-BE49-F238E27FC236}">
                <a16:creationId xmlns:a16="http://schemas.microsoft.com/office/drawing/2014/main" id="{D8ED0BED-D23E-49A9-BD54-EBC71187B4F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8000" y="1540800"/>
            <a:ext cx="7857000" cy="3882544"/>
          </a:xfrm>
        </p:spPr>
        <p:txBody>
          <a:bodyPr/>
          <a:lstStyle>
            <a:lvl1pPr>
              <a:defRPr sz="1500">
                <a:solidFill>
                  <a:srgbClr val="39B4E8"/>
                </a:solidFill>
                <a:latin typeface="Flanders Art Sans Medium" panose="00000600000000000000" pitchFamily="50" charset="0"/>
              </a:defRPr>
            </a:lvl1pPr>
            <a:lvl2pPr marL="333375" indent="-171450">
              <a:defRPr sz="1500">
                <a:solidFill>
                  <a:srgbClr val="006FB8"/>
                </a:solidFill>
              </a:defRPr>
            </a:lvl2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D7353CAA-35F8-4D4A-939D-6C555F8B78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000" y="586801"/>
            <a:ext cx="7857000" cy="875541"/>
          </a:xfrm>
        </p:spPr>
        <p:txBody>
          <a:bodyPr>
            <a:noAutofit/>
          </a:bodyPr>
          <a:lstStyle>
            <a:lvl1pPr marL="0" indent="0">
              <a:buNone/>
              <a:defRPr lang="nl-NL" sz="2400" b="0" kern="1200" dirty="0" smtClean="0">
                <a:solidFill>
                  <a:srgbClr val="006FB7"/>
                </a:solidFill>
                <a:latin typeface="Flanders Art Sans Bold" panose="00000800000000000000" pitchFamily="50" charset="0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0659142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links &amp; teks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80729A8C-D20F-4DE3-A720-FDB8DA9C26AB}"/>
              </a:ext>
            </a:extLst>
          </p:cNvPr>
          <p:cNvSpPr/>
          <p:nvPr userDrawn="1"/>
        </p:nvSpPr>
        <p:spPr>
          <a:xfrm>
            <a:off x="207169" y="247650"/>
            <a:ext cx="8722519" cy="6343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44D770-351E-4C1D-81A3-99943A738B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060" y="5854976"/>
            <a:ext cx="325538" cy="47625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71037A5-BBD4-4558-B815-7C70909039C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22643" y="5909049"/>
            <a:ext cx="827409" cy="476250"/>
          </a:xfrm>
          <a:prstGeom prst="rect">
            <a:avLst/>
          </a:prstGeom>
        </p:spPr>
      </p:pic>
      <p:sp>
        <p:nvSpPr>
          <p:cNvPr id="10" name="Tijdelijke aanduiding voor afbeelding 23">
            <a:extLst>
              <a:ext uri="{FF2B5EF4-FFF2-40B4-BE49-F238E27FC236}">
                <a16:creationId xmlns:a16="http://schemas.microsoft.com/office/drawing/2014/main" id="{5D2EBF54-F022-46D2-A693-0E51661B3A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8000" y="1431985"/>
            <a:ext cx="3639580" cy="4131926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tekst 21">
            <a:extLst>
              <a:ext uri="{FF2B5EF4-FFF2-40B4-BE49-F238E27FC236}">
                <a16:creationId xmlns:a16="http://schemas.microsoft.com/office/drawing/2014/main" id="{B4D0DDE9-57E8-437E-87B7-708132B4AB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56422" y="1431985"/>
            <a:ext cx="3893630" cy="4131926"/>
          </a:xfrm>
        </p:spPr>
        <p:txBody>
          <a:bodyPr>
            <a:normAutofit/>
          </a:bodyPr>
          <a:lstStyle>
            <a:lvl1pPr>
              <a:defRPr lang="nl-NL" sz="1800" kern="1200" dirty="0" smtClean="0">
                <a:solidFill>
                  <a:schemeClr val="bg2"/>
                </a:solidFill>
                <a:latin typeface="Flanders Art Sans Medium" panose="00000600000000000000" pitchFamily="50" charset="0"/>
                <a:ea typeface="+mn-ea"/>
                <a:cs typeface="+mn-cs"/>
              </a:defRPr>
            </a:lvl1pPr>
            <a:lvl2pPr>
              <a:defRPr lang="nl-NL" sz="1500" kern="1200" dirty="0" smtClean="0">
                <a:solidFill>
                  <a:schemeClr val="tx1"/>
                </a:solidFill>
                <a:latin typeface="FlandersArtSans-Regular" panose="00000500000000000000" pitchFamily="50" charset="0"/>
                <a:ea typeface="+mn-ea"/>
                <a:cs typeface="+mn-cs"/>
              </a:defRPr>
            </a:lvl2pPr>
            <a:lvl3pPr marL="900113" indent="-214313">
              <a:buFont typeface="Arial" panose="020B0604020202020204" pitchFamily="34" charset="0"/>
              <a:buChar char="•"/>
              <a:defRPr lang="nl-NL" sz="1200" kern="1200" dirty="0" smtClean="0">
                <a:solidFill>
                  <a:schemeClr val="tx1"/>
                </a:solidFill>
                <a:latin typeface="Flanders Art Sans Light" pitchFamily="2" charset="77"/>
                <a:ea typeface="+mn-ea"/>
                <a:cs typeface="+mn-cs"/>
              </a:defRPr>
            </a:lvl3pPr>
            <a:lvl4pPr>
              <a:defRPr lang="nl-NL" sz="1350" kern="1200" dirty="0" smtClean="0">
                <a:solidFill>
                  <a:srgbClr val="016FB8"/>
                </a:solidFill>
                <a:latin typeface="Flanders Art Sans Light" pitchFamily="2" charset="77"/>
                <a:ea typeface="+mn-ea"/>
                <a:cs typeface="+mn-cs"/>
              </a:defRPr>
            </a:lvl4pPr>
            <a:lvl5pPr>
              <a:defRPr lang="nl-NL" sz="1350" kern="1200" dirty="0">
                <a:solidFill>
                  <a:srgbClr val="016FB8"/>
                </a:solidFill>
                <a:latin typeface="Flanders Art Sans Light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13" name="Titel 15">
            <a:extLst>
              <a:ext uri="{FF2B5EF4-FFF2-40B4-BE49-F238E27FC236}">
                <a16:creationId xmlns:a16="http://schemas.microsoft.com/office/drawing/2014/main" id="{ADA9B117-731D-49FC-A91C-29940D2D7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8100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55211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rechts &amp; teks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80729A8C-D20F-4DE3-A720-FDB8DA9C26AB}"/>
              </a:ext>
            </a:extLst>
          </p:cNvPr>
          <p:cNvSpPr/>
          <p:nvPr userDrawn="1"/>
        </p:nvSpPr>
        <p:spPr>
          <a:xfrm>
            <a:off x="207169" y="247650"/>
            <a:ext cx="8722519" cy="6343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44D770-351E-4C1D-81A3-99943A738B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060" y="5854976"/>
            <a:ext cx="325538" cy="47625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71037A5-BBD4-4558-B815-7C70909039C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22643" y="5909049"/>
            <a:ext cx="827409" cy="476250"/>
          </a:xfrm>
          <a:prstGeom prst="rect">
            <a:avLst/>
          </a:prstGeom>
        </p:spPr>
      </p:pic>
      <p:sp>
        <p:nvSpPr>
          <p:cNvPr id="10" name="Tijdelijke aanduiding voor afbeelding 23">
            <a:extLst>
              <a:ext uri="{FF2B5EF4-FFF2-40B4-BE49-F238E27FC236}">
                <a16:creationId xmlns:a16="http://schemas.microsoft.com/office/drawing/2014/main" id="{5D2EBF54-F022-46D2-A693-0E51661B3A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98200" y="1436298"/>
            <a:ext cx="3851852" cy="4131926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3" name="Titel 15">
            <a:extLst>
              <a:ext uri="{FF2B5EF4-FFF2-40B4-BE49-F238E27FC236}">
                <a16:creationId xmlns:a16="http://schemas.microsoft.com/office/drawing/2014/main" id="{ADA9B117-731D-49FC-A91C-29940D2D7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99" y="584840"/>
            <a:ext cx="8100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9" name="Tijdelijke aanduiding voor tekst 21">
            <a:extLst>
              <a:ext uri="{FF2B5EF4-FFF2-40B4-BE49-F238E27FC236}">
                <a16:creationId xmlns:a16="http://schemas.microsoft.com/office/drawing/2014/main" id="{AE1B0227-70A2-4C91-8418-D76818A9DA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8000" y="1436298"/>
            <a:ext cx="3666161" cy="4131926"/>
          </a:xfrm>
        </p:spPr>
        <p:txBody>
          <a:bodyPr>
            <a:normAutofit/>
          </a:bodyPr>
          <a:lstStyle>
            <a:lvl1pPr>
              <a:defRPr lang="nl-NL" sz="1800" kern="1200" dirty="0" smtClean="0">
                <a:solidFill>
                  <a:schemeClr val="bg2"/>
                </a:solidFill>
                <a:latin typeface="Flanders Art Sans Medium" panose="00000600000000000000" pitchFamily="50" charset="0"/>
                <a:ea typeface="+mn-ea"/>
                <a:cs typeface="+mn-cs"/>
              </a:defRPr>
            </a:lvl1pPr>
            <a:lvl2pPr>
              <a:defRPr lang="nl-NL" sz="1500" kern="1200" dirty="0" smtClean="0">
                <a:solidFill>
                  <a:schemeClr val="tx1"/>
                </a:solidFill>
                <a:latin typeface="FlandersArtSans-Regular" panose="00000500000000000000" pitchFamily="50" charset="0"/>
                <a:ea typeface="+mn-ea"/>
                <a:cs typeface="+mn-cs"/>
              </a:defRPr>
            </a:lvl2pPr>
            <a:lvl3pPr marL="900113" indent="-214313">
              <a:buFont typeface="Arial" panose="020B0604020202020204" pitchFamily="34" charset="0"/>
              <a:buChar char="•"/>
              <a:defRPr lang="nl-NL" sz="1200" kern="1200" dirty="0" smtClean="0">
                <a:solidFill>
                  <a:schemeClr val="tx1"/>
                </a:solidFill>
                <a:latin typeface="Flanders Art Sans Light" pitchFamily="2" charset="77"/>
                <a:ea typeface="+mn-ea"/>
                <a:cs typeface="+mn-cs"/>
              </a:defRPr>
            </a:lvl3pPr>
            <a:lvl4pPr>
              <a:defRPr lang="nl-NL" sz="1350" kern="1200" dirty="0" smtClean="0">
                <a:solidFill>
                  <a:srgbClr val="016FB8"/>
                </a:solidFill>
                <a:latin typeface="Flanders Art Sans Light" pitchFamily="2" charset="77"/>
                <a:ea typeface="+mn-ea"/>
                <a:cs typeface="+mn-cs"/>
              </a:defRPr>
            </a:lvl4pPr>
            <a:lvl5pPr>
              <a:defRPr lang="nl-NL" sz="1350" kern="1200" dirty="0">
                <a:solidFill>
                  <a:srgbClr val="016FB8"/>
                </a:solidFill>
                <a:latin typeface="Flanders Art Sans Light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481613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t/zonde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E9A9213C-512A-45EF-8168-226D0A130DD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98239" y="266700"/>
            <a:ext cx="8747522" cy="63246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1180B31-EC48-446E-8489-B1986E74B6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15" name="Groep 14">
            <a:extLst>
              <a:ext uri="{FF2B5EF4-FFF2-40B4-BE49-F238E27FC236}">
                <a16:creationId xmlns:a16="http://schemas.microsoft.com/office/drawing/2014/main" id="{4AC4D573-5776-4AC8-920F-3AAA32D0789E}"/>
              </a:ext>
            </a:extLst>
          </p:cNvPr>
          <p:cNvGrpSpPr/>
          <p:nvPr userDrawn="1"/>
        </p:nvGrpSpPr>
        <p:grpSpPr>
          <a:xfrm>
            <a:off x="403059" y="5854976"/>
            <a:ext cx="8346993" cy="530322"/>
            <a:chOff x="537412" y="5854976"/>
            <a:chExt cx="11129324" cy="530322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13291289-A8CF-4BA6-9003-B624E5C2D9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65D1600E-7434-4328-A4A0-531C2ACFF6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563524" y="5909049"/>
              <a:ext cx="1103212" cy="476249"/>
            </a:xfrm>
            <a:prstGeom prst="rect">
              <a:avLst/>
            </a:prstGeom>
          </p:spPr>
        </p:pic>
      </p:grpSp>
      <p:sp>
        <p:nvSpPr>
          <p:cNvPr id="12" name="Tijdelijke aanduiding voor inhoud 11">
            <a:extLst>
              <a:ext uri="{FF2B5EF4-FFF2-40B4-BE49-F238E27FC236}">
                <a16:creationId xmlns:a16="http://schemas.microsoft.com/office/drawing/2014/main" id="{7E533627-067B-4A68-B7E3-D7110F28D75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449762" y="2516218"/>
            <a:ext cx="2238761" cy="911165"/>
          </a:xfrm>
        </p:spPr>
        <p:txBody>
          <a:bodyPr>
            <a:normAutofit/>
          </a:bodyPr>
          <a:lstStyle>
            <a:lvl1pPr marL="0" indent="0">
              <a:buNone/>
              <a:defRPr lang="nl-NL" sz="3750" b="1" kern="1200" dirty="0" smtClean="0">
                <a:solidFill>
                  <a:schemeClr val="bg1"/>
                </a:solidFill>
                <a:latin typeface="Flanders Art Serif Bold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nl-NL" dirty="0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3164965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f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CC705D43-146C-4E4E-A4B3-58CFAF5A8E12}"/>
              </a:ext>
            </a:extLst>
          </p:cNvPr>
          <p:cNvSpPr/>
          <p:nvPr userDrawn="1"/>
        </p:nvSpPr>
        <p:spPr>
          <a:xfrm>
            <a:off x="207169" y="247650"/>
            <a:ext cx="8722519" cy="6343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F5EECE6F-B08E-4D9F-A245-2FD67D052C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87FA3BA-3301-4B25-8D45-722D35FEE8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060" y="5854976"/>
            <a:ext cx="325538" cy="47625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585D313-45EA-4DF8-842D-B464A18BCB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2643" y="5909049"/>
            <a:ext cx="827409" cy="476250"/>
          </a:xfrm>
          <a:prstGeom prst="rect">
            <a:avLst/>
          </a:prstGeom>
        </p:spPr>
      </p:pic>
      <p:sp>
        <p:nvSpPr>
          <p:cNvPr id="11" name="Tijdelijke aanduiding voor afbeelding 23">
            <a:extLst>
              <a:ext uri="{FF2B5EF4-FFF2-40B4-BE49-F238E27FC236}">
                <a16:creationId xmlns:a16="http://schemas.microsoft.com/office/drawing/2014/main" id="{B0030088-A6B2-4994-B0A3-F3E502E0386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41319" y="1282175"/>
            <a:ext cx="2419677" cy="3229786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3" name="Titel 15">
            <a:extLst>
              <a:ext uri="{FF2B5EF4-FFF2-40B4-BE49-F238E27FC236}">
                <a16:creationId xmlns:a16="http://schemas.microsoft.com/office/drawing/2014/main" id="{6E63F093-8214-4171-A2DF-7570500C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786" y="1282175"/>
            <a:ext cx="3893631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5" name="Tijdelijke aanduiding voor tekst 21">
            <a:extLst>
              <a:ext uri="{FF2B5EF4-FFF2-40B4-BE49-F238E27FC236}">
                <a16:creationId xmlns:a16="http://schemas.microsoft.com/office/drawing/2014/main" id="{D7D50A3B-B630-4E4A-8EB8-64681D1843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29838" y="2161557"/>
            <a:ext cx="3893630" cy="3285599"/>
          </a:xfrm>
        </p:spPr>
        <p:txBody>
          <a:bodyPr>
            <a:normAutofit/>
          </a:bodyPr>
          <a:lstStyle>
            <a:lvl1pPr>
              <a:defRPr lang="nl-NL" sz="1800" kern="1200" dirty="0" smtClean="0">
                <a:solidFill>
                  <a:schemeClr val="bg2"/>
                </a:solidFill>
                <a:latin typeface="Flanders Art Sans Medium" panose="00000600000000000000" pitchFamily="50" charset="0"/>
                <a:ea typeface="+mn-ea"/>
                <a:cs typeface="+mn-cs"/>
              </a:defRPr>
            </a:lvl1pPr>
            <a:lvl2pPr>
              <a:defRPr lang="nl-NL" sz="1500" kern="1200" dirty="0" smtClean="0">
                <a:solidFill>
                  <a:schemeClr val="tx1"/>
                </a:solidFill>
                <a:latin typeface="FlandersArtSans-Regular" panose="00000500000000000000" pitchFamily="50" charset="0"/>
                <a:ea typeface="+mn-ea"/>
                <a:cs typeface="+mn-cs"/>
              </a:defRPr>
            </a:lvl2pPr>
            <a:lvl3pPr marL="900113" indent="-214313">
              <a:buFont typeface="Arial" panose="020B0604020202020204" pitchFamily="34" charset="0"/>
              <a:buChar char="•"/>
              <a:defRPr lang="nl-NL" sz="1200" kern="1200" dirty="0" smtClean="0">
                <a:solidFill>
                  <a:schemeClr val="tx1"/>
                </a:solidFill>
                <a:latin typeface="Flanders Art Sans Light" pitchFamily="2" charset="77"/>
                <a:ea typeface="+mn-ea"/>
                <a:cs typeface="+mn-cs"/>
              </a:defRPr>
            </a:lvl3pPr>
            <a:lvl4pPr>
              <a:defRPr lang="nl-NL" sz="1350" kern="1200" dirty="0" smtClean="0">
                <a:solidFill>
                  <a:srgbClr val="016FB8"/>
                </a:solidFill>
                <a:latin typeface="Flanders Art Sans Light" pitchFamily="2" charset="77"/>
                <a:ea typeface="+mn-ea"/>
                <a:cs typeface="+mn-cs"/>
              </a:defRPr>
            </a:lvl4pPr>
            <a:lvl5pPr>
              <a:defRPr lang="nl-NL" sz="1350" kern="1200" dirty="0">
                <a:solidFill>
                  <a:srgbClr val="016FB8"/>
                </a:solidFill>
                <a:latin typeface="Flanders Art Sans Light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7974929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81132941-1A88-4831-9DAD-8F02944BD0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5F7C05F7-B2DD-4E0F-A64D-F662520C0CCC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D81C46C1-8BA9-49AB-ABC1-E101BBC679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49329305-4371-4B06-89A8-563E7444D3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10" name="Tijdelijke aanduiding voor afbeelding 21">
            <a:extLst>
              <a:ext uri="{FF2B5EF4-FFF2-40B4-BE49-F238E27FC236}">
                <a16:creationId xmlns:a16="http://schemas.microsoft.com/office/drawing/2014/main" id="{92639B05-4F00-47D9-A2CC-015712FB7B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19100" y="1859799"/>
            <a:ext cx="3530704" cy="3138403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0" name="Tijdelijke aanduiding voor afbeelding 21">
            <a:extLst>
              <a:ext uri="{FF2B5EF4-FFF2-40B4-BE49-F238E27FC236}">
                <a16:creationId xmlns:a16="http://schemas.microsoft.com/office/drawing/2014/main" id="{190C7EE9-20FD-4411-BE7B-6C3B3893391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4198" y="1859799"/>
            <a:ext cx="3530704" cy="3138403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tel 15">
            <a:extLst>
              <a:ext uri="{FF2B5EF4-FFF2-40B4-BE49-F238E27FC236}">
                <a16:creationId xmlns:a16="http://schemas.microsoft.com/office/drawing/2014/main" id="{0C6383CA-CC17-4D3A-B87E-3C04EADA9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8100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737880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F1AA2F3D-46D7-4CBF-BB5A-5F6A70516D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8" name="Groep 7">
            <a:extLst>
              <a:ext uri="{FF2B5EF4-FFF2-40B4-BE49-F238E27FC236}">
                <a16:creationId xmlns:a16="http://schemas.microsoft.com/office/drawing/2014/main" id="{D826B81E-AD0E-4490-AC91-A25994481328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CB220681-B6CE-4BEB-B090-E3D2ED344C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865205A9-8446-4882-A2A1-5C9F8F4A42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D8D87B6E-C11E-47ED-A65A-D0D29DCFC8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8000" y="2401306"/>
            <a:ext cx="2312315" cy="2055391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4" name="Tijdelijke aanduiding voor afbeelding 23">
            <a:extLst>
              <a:ext uri="{FF2B5EF4-FFF2-40B4-BE49-F238E27FC236}">
                <a16:creationId xmlns:a16="http://schemas.microsoft.com/office/drawing/2014/main" id="{05DD239C-6BF9-4857-BE3F-6E4F6C954A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16896" y="2401306"/>
            <a:ext cx="2311262" cy="2055391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7" name="Tijdelijke aanduiding voor afbeelding 23">
            <a:extLst>
              <a:ext uri="{FF2B5EF4-FFF2-40B4-BE49-F238E27FC236}">
                <a16:creationId xmlns:a16="http://schemas.microsoft.com/office/drawing/2014/main" id="{7F1B71C2-7661-4BEA-93B8-B6F60607153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0208" y="2401306"/>
            <a:ext cx="2311262" cy="2055391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tel 15">
            <a:extLst>
              <a:ext uri="{FF2B5EF4-FFF2-40B4-BE49-F238E27FC236}">
                <a16:creationId xmlns:a16="http://schemas.microsoft.com/office/drawing/2014/main" id="{61B33E22-F6FE-494D-9797-7DCED3ED5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8100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714635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81132941-1A88-4831-9DAD-8F02944BD0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5F7C05F7-B2DD-4E0F-A64D-F662520C0CCC}"/>
              </a:ext>
            </a:extLst>
          </p:cNvPr>
          <p:cNvGrpSpPr/>
          <p:nvPr userDrawn="1"/>
        </p:nvGrpSpPr>
        <p:grpSpPr>
          <a:xfrm>
            <a:off x="403059" y="5854977"/>
            <a:ext cx="8346993" cy="530323"/>
            <a:chOff x="537412" y="5854976"/>
            <a:chExt cx="11129324" cy="530323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D81C46C1-8BA9-49AB-ABC1-E101BBC679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49329305-4371-4B06-89A8-563E7444D3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3524" y="5909049"/>
              <a:ext cx="1103212" cy="476250"/>
            </a:xfrm>
            <a:prstGeom prst="rect">
              <a:avLst/>
            </a:prstGeom>
          </p:spPr>
        </p:pic>
      </p:grpSp>
      <p:sp>
        <p:nvSpPr>
          <p:cNvPr id="12" name="Tijdelijke aanduiding voor afbeelding 21">
            <a:extLst>
              <a:ext uri="{FF2B5EF4-FFF2-40B4-BE49-F238E27FC236}">
                <a16:creationId xmlns:a16="http://schemas.microsoft.com/office/drawing/2014/main" id="{8045519B-A6A0-49DA-ABEF-45929BAAA0EB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709014" y="3777336"/>
            <a:ext cx="2212112" cy="1954597"/>
          </a:xfrm>
        </p:spPr>
        <p:txBody>
          <a:bodyPr/>
          <a:lstStyle/>
          <a:p>
            <a:r>
              <a:rPr lang="nl-NL" dirty="0"/>
              <a:t>Klik op het pictogram als u een afbeelding wilt toevoegen</a:t>
            </a:r>
          </a:p>
        </p:txBody>
      </p:sp>
      <p:sp>
        <p:nvSpPr>
          <p:cNvPr id="14" name="Tijdelijke aanduiding voor afbeelding 21">
            <a:extLst>
              <a:ext uri="{FF2B5EF4-FFF2-40B4-BE49-F238E27FC236}">
                <a16:creationId xmlns:a16="http://schemas.microsoft.com/office/drawing/2014/main" id="{3F4BD73F-5C26-40A3-B843-9359105A247F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857425" y="1418551"/>
            <a:ext cx="2212112" cy="1954597"/>
          </a:xfrm>
        </p:spPr>
        <p:txBody>
          <a:bodyPr/>
          <a:lstStyle/>
          <a:p>
            <a:r>
              <a:rPr lang="nl-NL" dirty="0"/>
              <a:t>Klik op het pictogram als u een afbeelding wilt toevoegen</a:t>
            </a:r>
          </a:p>
        </p:txBody>
      </p:sp>
      <p:sp>
        <p:nvSpPr>
          <p:cNvPr id="15" name="Tijdelijke aanduiding voor afbeelding 21">
            <a:extLst>
              <a:ext uri="{FF2B5EF4-FFF2-40B4-BE49-F238E27FC236}">
                <a16:creationId xmlns:a16="http://schemas.microsoft.com/office/drawing/2014/main" id="{23241DD5-163F-4254-891C-8DC200E4887F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1712847" y="1418551"/>
            <a:ext cx="2212112" cy="1954597"/>
          </a:xfrm>
        </p:spPr>
        <p:txBody>
          <a:bodyPr/>
          <a:lstStyle/>
          <a:p>
            <a:r>
              <a:rPr lang="nl-NL" dirty="0"/>
              <a:t>Klik op het pictogram als u een afbeelding wilt toevoegen</a:t>
            </a:r>
          </a:p>
        </p:txBody>
      </p:sp>
      <p:sp>
        <p:nvSpPr>
          <p:cNvPr id="16" name="Tijdelijke aanduiding voor afbeelding 21">
            <a:extLst>
              <a:ext uri="{FF2B5EF4-FFF2-40B4-BE49-F238E27FC236}">
                <a16:creationId xmlns:a16="http://schemas.microsoft.com/office/drawing/2014/main" id="{B63BBF89-1811-4842-821F-4D1FBA85D1A6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4857425" y="3777336"/>
            <a:ext cx="2212112" cy="1954597"/>
          </a:xfrm>
        </p:spPr>
        <p:txBody>
          <a:bodyPr/>
          <a:lstStyle/>
          <a:p>
            <a:r>
              <a:rPr lang="nl-NL" dirty="0"/>
              <a:t>Klik op het pictogram als u een afbeelding wilt toevoegen</a:t>
            </a:r>
          </a:p>
        </p:txBody>
      </p:sp>
      <p:sp>
        <p:nvSpPr>
          <p:cNvPr id="10" name="Titel 15">
            <a:extLst>
              <a:ext uri="{FF2B5EF4-FFF2-40B4-BE49-F238E27FC236}">
                <a16:creationId xmlns:a16="http://schemas.microsoft.com/office/drawing/2014/main" id="{861E105F-D3C0-433F-8DD9-20375B797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8100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6FB7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1915657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envatting lichtblauw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36FCCE29-3946-4B9B-9054-DF28372F5DC0}"/>
              </a:ext>
            </a:extLst>
          </p:cNvPr>
          <p:cNvSpPr/>
          <p:nvPr userDrawn="1"/>
        </p:nvSpPr>
        <p:spPr>
          <a:xfrm>
            <a:off x="207169" y="247650"/>
            <a:ext cx="8722519" cy="63436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grpSp>
        <p:nvGrpSpPr>
          <p:cNvPr id="25" name="Groep 24">
            <a:extLst>
              <a:ext uri="{FF2B5EF4-FFF2-40B4-BE49-F238E27FC236}">
                <a16:creationId xmlns:a16="http://schemas.microsoft.com/office/drawing/2014/main" id="{2AD81608-15F0-4B7F-B474-AB081E0D6B15}"/>
              </a:ext>
            </a:extLst>
          </p:cNvPr>
          <p:cNvGrpSpPr/>
          <p:nvPr userDrawn="1"/>
        </p:nvGrpSpPr>
        <p:grpSpPr>
          <a:xfrm>
            <a:off x="403059" y="5854976"/>
            <a:ext cx="8346993" cy="530322"/>
            <a:chOff x="537412" y="5854976"/>
            <a:chExt cx="11129324" cy="530322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A8ECB04-9797-4EAD-A5B0-F041C52F4E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0749184F-95E8-4C3C-9C4A-65E57CB84F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0563524" y="5909049"/>
              <a:ext cx="1103212" cy="476249"/>
            </a:xfrm>
            <a:prstGeom prst="rect">
              <a:avLst/>
            </a:prstGeom>
          </p:spPr>
        </p:pic>
      </p:grpSp>
      <p:sp>
        <p:nvSpPr>
          <p:cNvPr id="14" name="Tijdelijke aanduiding voor inhoud 17">
            <a:extLst>
              <a:ext uri="{FF2B5EF4-FFF2-40B4-BE49-F238E27FC236}">
                <a16:creationId xmlns:a16="http://schemas.microsoft.com/office/drawing/2014/main" id="{F524C0B4-08D9-435B-B990-C9078505646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7999" y="1602000"/>
            <a:ext cx="7857000" cy="3882544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  <a:latin typeface="Flanders Art Sans Medium" panose="00000600000000000000" pitchFamily="50" charset="0"/>
              </a:defRPr>
            </a:lvl1pPr>
            <a:lvl2pPr marL="333375" indent="-171450">
              <a:defRPr sz="1500">
                <a:solidFill>
                  <a:schemeClr val="accent6"/>
                </a:solidFill>
                <a:latin typeface="FlandersArtSans-Regular" panose="00000500000000000000" pitchFamily="50" charset="0"/>
              </a:defRPr>
            </a:lvl2pPr>
            <a:lvl3pPr marL="9001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accent6"/>
                </a:solidFill>
              </a:defRPr>
            </a:lvl3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15" name="Titel 15">
            <a:extLst>
              <a:ext uri="{FF2B5EF4-FFF2-40B4-BE49-F238E27FC236}">
                <a16:creationId xmlns:a16="http://schemas.microsoft.com/office/drawing/2014/main" id="{E097396A-185F-4609-AB06-A0F55976F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6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85829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envatting middelblauw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BBA4F698-BBC4-4E02-9B8E-9C1383718E79}"/>
              </a:ext>
            </a:extLst>
          </p:cNvPr>
          <p:cNvSpPr/>
          <p:nvPr userDrawn="1"/>
        </p:nvSpPr>
        <p:spPr>
          <a:xfrm>
            <a:off x="207169" y="247650"/>
            <a:ext cx="8722519" cy="6343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647ECCC8-3921-41A0-8BCB-82E5507AE02B}"/>
              </a:ext>
            </a:extLst>
          </p:cNvPr>
          <p:cNvGrpSpPr/>
          <p:nvPr userDrawn="1"/>
        </p:nvGrpSpPr>
        <p:grpSpPr>
          <a:xfrm>
            <a:off x="403059" y="5854976"/>
            <a:ext cx="8346993" cy="530322"/>
            <a:chOff x="537412" y="5854976"/>
            <a:chExt cx="11129324" cy="530322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33515FF-A076-42AB-AB49-54E0E7CCF7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548F93D2-E1CD-4395-AD69-D1ABA10288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0563524" y="5909049"/>
              <a:ext cx="1103212" cy="476249"/>
            </a:xfrm>
            <a:prstGeom prst="rect">
              <a:avLst/>
            </a:prstGeom>
          </p:spPr>
        </p:pic>
      </p:grpSp>
      <p:sp>
        <p:nvSpPr>
          <p:cNvPr id="8" name="Tijdelijke aanduiding voor inhoud 17">
            <a:extLst>
              <a:ext uri="{FF2B5EF4-FFF2-40B4-BE49-F238E27FC236}">
                <a16:creationId xmlns:a16="http://schemas.microsoft.com/office/drawing/2014/main" id="{06C07273-D0FB-4E70-A33F-223B8F8F672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8000" y="1600070"/>
            <a:ext cx="7857000" cy="3882544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  <a:latin typeface="Flanders Art Sans Medium" panose="00000600000000000000" pitchFamily="50" charset="0"/>
              </a:defRPr>
            </a:lvl1pPr>
            <a:lvl2pPr marL="333375" indent="-171450">
              <a:defRPr sz="1500">
                <a:solidFill>
                  <a:schemeClr val="accent6"/>
                </a:solidFill>
                <a:latin typeface="FlandersArtSans-Regular" panose="00000500000000000000" pitchFamily="50" charset="0"/>
              </a:defRPr>
            </a:lvl2pPr>
            <a:lvl3pPr marL="9001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accent6"/>
                </a:solidFill>
              </a:defRPr>
            </a:lvl3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9" name="Titel 15">
            <a:extLst>
              <a:ext uri="{FF2B5EF4-FFF2-40B4-BE49-F238E27FC236}">
                <a16:creationId xmlns:a16="http://schemas.microsoft.com/office/drawing/2014/main" id="{3A45B12F-604F-4CE8-ACAE-21217CE9F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6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14295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envatting donkerblauw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77AD253A-6906-4524-98A5-908FB882D1CF}"/>
              </a:ext>
            </a:extLst>
          </p:cNvPr>
          <p:cNvSpPr/>
          <p:nvPr userDrawn="1"/>
        </p:nvSpPr>
        <p:spPr>
          <a:xfrm>
            <a:off x="207169" y="247650"/>
            <a:ext cx="8722519" cy="63436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647ECCC8-3921-41A0-8BCB-82E5507AE02B}"/>
              </a:ext>
            </a:extLst>
          </p:cNvPr>
          <p:cNvGrpSpPr/>
          <p:nvPr userDrawn="1"/>
        </p:nvGrpSpPr>
        <p:grpSpPr>
          <a:xfrm>
            <a:off x="403059" y="5854976"/>
            <a:ext cx="8346993" cy="530322"/>
            <a:chOff x="537412" y="5854976"/>
            <a:chExt cx="11129324" cy="530322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33515FF-A076-42AB-AB49-54E0E7CCF7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548F93D2-E1CD-4395-AD69-D1ABA10288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0563524" y="5909049"/>
              <a:ext cx="1103212" cy="476249"/>
            </a:xfrm>
            <a:prstGeom prst="rect">
              <a:avLst/>
            </a:prstGeom>
          </p:spPr>
        </p:pic>
      </p:grpSp>
      <p:sp>
        <p:nvSpPr>
          <p:cNvPr id="16" name="Tijdelijke aanduiding voor inhoud 17">
            <a:extLst>
              <a:ext uri="{FF2B5EF4-FFF2-40B4-BE49-F238E27FC236}">
                <a16:creationId xmlns:a16="http://schemas.microsoft.com/office/drawing/2014/main" id="{44AF4107-8732-4321-B38F-20BD85CD27A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8000" y="1600070"/>
            <a:ext cx="7857000" cy="3882544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  <a:latin typeface="Flanders Art Sans Medium" panose="00000600000000000000" pitchFamily="50" charset="0"/>
              </a:defRPr>
            </a:lvl1pPr>
            <a:lvl2pPr marL="333375" indent="-171450">
              <a:defRPr sz="1500">
                <a:solidFill>
                  <a:schemeClr val="accent6"/>
                </a:solidFill>
                <a:latin typeface="FlandersArtSans-Regular" panose="00000500000000000000" pitchFamily="50" charset="0"/>
              </a:defRPr>
            </a:lvl2pPr>
            <a:lvl3pPr marL="9001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accent6"/>
                </a:solidFill>
              </a:defRPr>
            </a:lvl3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17" name="Titel 15">
            <a:extLst>
              <a:ext uri="{FF2B5EF4-FFF2-40B4-BE49-F238E27FC236}">
                <a16:creationId xmlns:a16="http://schemas.microsoft.com/office/drawing/2014/main" id="{0233DAA4-63EA-4E46-9B14-FB9A05765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6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476521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envatting groen">
    <p:bg>
      <p:bgPr>
        <a:solidFill>
          <a:srgbClr val="59EB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2703E94-738F-42EB-BFA9-ECF04CE919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10" name="Groep 9">
            <a:extLst>
              <a:ext uri="{FF2B5EF4-FFF2-40B4-BE49-F238E27FC236}">
                <a16:creationId xmlns:a16="http://schemas.microsoft.com/office/drawing/2014/main" id="{647ECCC8-3921-41A0-8BCB-82E5507AE02B}"/>
              </a:ext>
            </a:extLst>
          </p:cNvPr>
          <p:cNvGrpSpPr/>
          <p:nvPr userDrawn="1"/>
        </p:nvGrpSpPr>
        <p:grpSpPr>
          <a:xfrm>
            <a:off x="403059" y="5854976"/>
            <a:ext cx="8346993" cy="530322"/>
            <a:chOff x="537412" y="5854976"/>
            <a:chExt cx="11129324" cy="530322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33515FF-A076-42AB-AB49-54E0E7CCF7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548F93D2-E1CD-4395-AD69-D1ABA10288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563524" y="5909049"/>
              <a:ext cx="1103212" cy="476249"/>
            </a:xfrm>
            <a:prstGeom prst="rect">
              <a:avLst/>
            </a:prstGeom>
          </p:spPr>
        </p:pic>
      </p:grpSp>
      <p:sp>
        <p:nvSpPr>
          <p:cNvPr id="8" name="Tijdelijke aanduiding voor inhoud 17">
            <a:extLst>
              <a:ext uri="{FF2B5EF4-FFF2-40B4-BE49-F238E27FC236}">
                <a16:creationId xmlns:a16="http://schemas.microsoft.com/office/drawing/2014/main" id="{01BD0DA5-9097-4BF1-8C1D-E383D0CCD88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8000" y="1600070"/>
            <a:ext cx="7857000" cy="388254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Flanders Art Sans Medium" panose="00000600000000000000" pitchFamily="50" charset="0"/>
              </a:defRPr>
            </a:lvl1pPr>
            <a:lvl2pPr marL="333375" indent="-171450">
              <a:defRPr sz="1500">
                <a:solidFill>
                  <a:schemeClr val="tx1"/>
                </a:solidFill>
                <a:latin typeface="FlandersArtSans-Regular" panose="00000500000000000000" pitchFamily="50" charset="0"/>
              </a:defRPr>
            </a:lvl2pPr>
            <a:lvl3pPr marL="9001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9" name="Titel 15">
            <a:extLst>
              <a:ext uri="{FF2B5EF4-FFF2-40B4-BE49-F238E27FC236}">
                <a16:creationId xmlns:a16="http://schemas.microsoft.com/office/drawing/2014/main" id="{AD749B40-3239-4809-9E7C-A5299F93C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13854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envatting koraal">
    <p:bg>
      <p:bgPr>
        <a:solidFill>
          <a:srgbClr val="FE6F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2703E94-738F-42EB-BFA9-ECF04CE919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grpSp>
        <p:nvGrpSpPr>
          <p:cNvPr id="10" name="Groep 9">
            <a:extLst>
              <a:ext uri="{FF2B5EF4-FFF2-40B4-BE49-F238E27FC236}">
                <a16:creationId xmlns:a16="http://schemas.microsoft.com/office/drawing/2014/main" id="{647ECCC8-3921-41A0-8BCB-82E5507AE02B}"/>
              </a:ext>
            </a:extLst>
          </p:cNvPr>
          <p:cNvGrpSpPr/>
          <p:nvPr userDrawn="1"/>
        </p:nvGrpSpPr>
        <p:grpSpPr>
          <a:xfrm>
            <a:off x="403059" y="5854976"/>
            <a:ext cx="8346993" cy="530322"/>
            <a:chOff x="537412" y="5854976"/>
            <a:chExt cx="11129324" cy="530322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33515FF-A076-42AB-AB49-54E0E7CCF7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412" y="5854976"/>
              <a:ext cx="434051" cy="476250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548F93D2-E1CD-4395-AD69-D1ABA10288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563524" y="5909049"/>
              <a:ext cx="1103212" cy="476249"/>
            </a:xfrm>
            <a:prstGeom prst="rect">
              <a:avLst/>
            </a:prstGeom>
          </p:spPr>
        </p:pic>
      </p:grpSp>
      <p:sp>
        <p:nvSpPr>
          <p:cNvPr id="8" name="Tijdelijke aanduiding voor inhoud 17">
            <a:extLst>
              <a:ext uri="{FF2B5EF4-FFF2-40B4-BE49-F238E27FC236}">
                <a16:creationId xmlns:a16="http://schemas.microsoft.com/office/drawing/2014/main" id="{2A0A3825-4E06-4842-8E10-423DC40834C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8000" y="1600070"/>
            <a:ext cx="7857000" cy="3882544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  <a:latin typeface="Flanders Art Sans Medium" panose="00000600000000000000" pitchFamily="50" charset="0"/>
              </a:defRPr>
            </a:lvl1pPr>
            <a:lvl2pPr marL="333375" indent="-171450">
              <a:defRPr sz="1500">
                <a:solidFill>
                  <a:schemeClr val="accent6"/>
                </a:solidFill>
                <a:latin typeface="FlandersArtSans-Regular" panose="00000500000000000000" pitchFamily="50" charset="0"/>
              </a:defRPr>
            </a:lvl2pPr>
            <a:lvl3pPr marL="9001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accent6"/>
                </a:solidFill>
              </a:defRPr>
            </a:lvl3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14" name="Titel 15">
            <a:extLst>
              <a:ext uri="{FF2B5EF4-FFF2-40B4-BE49-F238E27FC236}">
                <a16:creationId xmlns:a16="http://schemas.microsoft.com/office/drawing/2014/main" id="{BC3C7F11-5ACE-4443-9860-0A4CE9B6A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84840"/>
            <a:ext cx="7857000" cy="70681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6"/>
                </a:solidFill>
                <a:latin typeface="Flanders Art Sans Bold" panose="00000800000000000000" pitchFamily="50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880159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27">
            <a:extLst>
              <a:ext uri="{FF2B5EF4-FFF2-40B4-BE49-F238E27FC236}">
                <a16:creationId xmlns:a16="http://schemas.microsoft.com/office/drawing/2014/main" id="{3F117BB3-64BA-4F8C-87E6-2F480D5D6E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14313" y="258764"/>
            <a:ext cx="8710613" cy="6340475"/>
          </a:xfrm>
          <a:solidFill>
            <a:schemeClr val="tx1"/>
          </a:solidFill>
        </p:spPr>
        <p:txBody>
          <a:bodyPr/>
          <a:lstStyle/>
          <a:p>
            <a:r>
              <a:rPr lang="nl-NL" dirty="0"/>
              <a:t>Klik op het pictogram als u een afbeelding wilt toevoegen</a:t>
            </a:r>
          </a:p>
        </p:txBody>
      </p:sp>
      <p:sp>
        <p:nvSpPr>
          <p:cNvPr id="12" name="Tijdelijke aanduiding voor tekst 20">
            <a:extLst>
              <a:ext uri="{FF2B5EF4-FFF2-40B4-BE49-F238E27FC236}">
                <a16:creationId xmlns:a16="http://schemas.microsoft.com/office/drawing/2014/main" id="{353F64EF-9A98-4200-B101-D2677A77F8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000" y="3994521"/>
            <a:ext cx="6844950" cy="1914528"/>
          </a:xfrm>
        </p:spPr>
        <p:txBody>
          <a:bodyPr anchor="t">
            <a:noAutofit/>
          </a:bodyPr>
          <a:lstStyle>
            <a:lvl1pPr marL="0" indent="0">
              <a:lnSpc>
                <a:spcPts val="5250"/>
              </a:lnSpc>
              <a:buNone/>
              <a:defRPr lang="nl-NL" sz="4050" b="1" kern="1200" dirty="0">
                <a:solidFill>
                  <a:schemeClr val="accent6"/>
                </a:solidFill>
                <a:highlight>
                  <a:srgbClr val="39B4E8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 dirty="0"/>
              <a:t>Tekststijl bewerken</a:t>
            </a:r>
          </a:p>
        </p:txBody>
      </p:sp>
      <p:sp>
        <p:nvSpPr>
          <p:cNvPr id="11" name="Tijdelijke aanduiding voor tekst 29">
            <a:extLst>
              <a:ext uri="{FF2B5EF4-FFF2-40B4-BE49-F238E27FC236}">
                <a16:creationId xmlns:a16="http://schemas.microsoft.com/office/drawing/2014/main" id="{3F56078F-955B-3A45-8406-0DEDB2A6D7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2641" y="5909049"/>
            <a:ext cx="818300" cy="4641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6" name="Tijdelijke aanduiding voor tekst 33">
            <a:extLst>
              <a:ext uri="{FF2B5EF4-FFF2-40B4-BE49-F238E27FC236}">
                <a16:creationId xmlns:a16="http://schemas.microsoft.com/office/drawing/2014/main" id="{A1446ACF-0092-5F4F-A702-42CE7F8640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2585" y="5867083"/>
            <a:ext cx="325538" cy="464144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" name="Tijdelijke aanduiding voor tekst 20">
            <a:extLst>
              <a:ext uri="{FF2B5EF4-FFF2-40B4-BE49-F238E27FC236}">
                <a16:creationId xmlns:a16="http://schemas.microsoft.com/office/drawing/2014/main" id="{6F91FED1-4DB6-4ADE-94CF-427B365A2CD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6000" y="4588085"/>
            <a:ext cx="7984941" cy="1914528"/>
          </a:xfrm>
        </p:spPr>
        <p:txBody>
          <a:bodyPr anchor="t">
            <a:noAutofit/>
          </a:bodyPr>
          <a:lstStyle>
            <a:lvl1pPr marL="0" indent="0">
              <a:lnSpc>
                <a:spcPts val="5250"/>
              </a:lnSpc>
              <a:buNone/>
              <a:defRPr lang="nl-NL" sz="1800" b="1" kern="1200" dirty="0">
                <a:solidFill>
                  <a:schemeClr val="accent6"/>
                </a:solidFill>
                <a:highlight>
                  <a:srgbClr val="39B4E8"/>
                </a:highlight>
                <a:latin typeface="Flanders Art Sans Bold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nl-NL" dirty="0"/>
              <a:t>Tekststijl bewerken</a:t>
            </a:r>
          </a:p>
        </p:txBody>
      </p:sp>
    </p:spTree>
    <p:extLst>
      <p:ext uri="{BB962C8B-B14F-4D97-AF65-F5344CB8AC3E}">
        <p14:creationId xmlns:p14="http://schemas.microsoft.com/office/powerpoint/2010/main" val="895715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4604059-9A73-9C6C-8EB2-4688EC959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53A1491-4E8E-17C3-57B7-CEA992987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417C4D-BA0F-9C8E-C2BD-6CDA115A5C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0BA14-8ACE-4B76-B354-72AE1CA7A0B9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96C4E2F-6BAA-04B8-B1DF-E287DD1AD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749983-8475-BE24-587E-F7AC6E7F0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1FE38-D0DF-4CEA-AB6A-46C8CB2B7FC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1376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AEB2545-630F-9B80-30DC-E47AB2253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E06F0A9-AEC0-BFD2-29B4-966338CE7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8CD7183-4055-030A-BCE5-E9D4A72A63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85DC9-6000-4B08-93DA-B2E90F8E88CE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F9B573-2BF0-BEE4-E92F-A8E60A11B9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5E8EDF-B61D-B7C8-CBE6-9B205E5DD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14924-BC25-4BE5-BC37-777C4BB2C1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58159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0361EAA-792A-D845-88FF-89D2491C5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1EA11D4-D6C9-3344-A9C7-C722AF25D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570F8C6-0540-EC40-9327-4A4564CCF9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7C570-4C24-D84E-94A6-F9A5E66761E9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779AA6-8E17-D141-9B88-53579AB76E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2C70496-7E21-494B-8591-FD34AA314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4DBD9-1A4D-CF45-93CC-977E66BBF20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148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42" r:id="rId2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Flanders Art Sans" pitchFamily="2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Flanders Art Sans" pitchFamily="2" charset="77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landers Art Sans" pitchFamily="2" charset="77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Flanders Art Sans" pitchFamily="2" charset="77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Flanders Art Sans" pitchFamily="2" charset="77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Flanders Art Sans" pitchFamily="2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0361EAA-792A-D845-88FF-89D2491C5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1EA11D4-D6C9-3344-A9C7-C722AF25D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570F8C6-0540-EC40-9327-4A4564CCF9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7C570-4C24-D84E-94A6-F9A5E66761E9}" type="datetimeFigureOut">
              <a:rPr lang="nl-BE" smtClean="0"/>
              <a:t>24/04/2023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779AA6-8E17-D141-9B88-53579AB76E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2C70496-7E21-494B-8591-FD34AA314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4DBD9-1A4D-CF45-93CC-977E66BBF20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95095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741" r:id="rId2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Flanders Art Sans" pitchFamily="2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Flanders Art Sans" pitchFamily="2" charset="77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landers Art Sans" pitchFamily="2" charset="77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Flanders Art Sans" pitchFamily="2" charset="77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Flanders Art Sans" pitchFamily="2" charset="77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Flanders Art Sans" pitchFamily="2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2488748E-2D18-5C74-82AA-091AFAC473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28"/>
          <a:stretch/>
        </p:blipFill>
        <p:spPr>
          <a:xfrm>
            <a:off x="216693" y="332656"/>
            <a:ext cx="8710613" cy="6340475"/>
          </a:xfrm>
          <a:prstGeom prst="rect">
            <a:avLst/>
          </a:prstGeom>
          <a:noFill/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6FD85FB-D13A-4FE3-A161-70646064E5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1328" y="2348880"/>
            <a:ext cx="6546297" cy="1711253"/>
          </a:xfrm>
        </p:spPr>
        <p:txBody>
          <a:bodyPr anchor="t">
            <a:normAutofit/>
          </a:bodyPr>
          <a:lstStyle/>
          <a:p>
            <a:pPr algn="ctr"/>
            <a:r>
              <a:rPr lang="nl-BE" dirty="0"/>
              <a:t>TOELICHTING </a:t>
            </a:r>
          </a:p>
          <a:p>
            <a:pPr algn="ctr"/>
            <a:r>
              <a:rPr lang="nl-BE" dirty="0"/>
              <a:t>SPORTIEVE WERKPLEK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96E6584-D0D4-7117-21CB-6B3E099C6B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32240" y="5445224"/>
            <a:ext cx="2008701" cy="92796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21C02927-1D9B-7E97-1278-CBD86CDB02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2584" y="5445224"/>
            <a:ext cx="847047" cy="88600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704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persoon, buiten, staand&#10;&#10;Automatisch gegenereerde beschrijving">
            <a:extLst>
              <a:ext uri="{FF2B5EF4-FFF2-40B4-BE49-F238E27FC236}">
                <a16:creationId xmlns:a16="http://schemas.microsoft.com/office/drawing/2014/main" id="{FC1A9233-2784-430E-AC05-4B246A482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302" y="1002764"/>
            <a:ext cx="7289396" cy="485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93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EEBC61-2F0E-420A-AB77-015060F851D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6FB7"/>
          </a:solidFill>
        </p:spPr>
        <p:txBody>
          <a:bodyPr/>
          <a:lstStyle/>
          <a:p>
            <a:pPr algn="ctr"/>
            <a:r>
              <a:rPr lang="nl-BE" dirty="0">
                <a:solidFill>
                  <a:srgbClr val="FFFFFF"/>
                </a:solidFill>
              </a:rPr>
              <a:t>TEAM SPORTIEVE WERKPLEK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B1357136-4BB7-40B9-808A-17B58250ED9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42" y="3804978"/>
            <a:ext cx="863441" cy="1295400"/>
          </a:xfrm>
          <a:prstGeom prst="rect">
            <a:avLst/>
          </a:prstGeom>
          <a:noFill/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E649206A-D737-43BF-BCFE-0C167EF44A7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30" y="3804978"/>
            <a:ext cx="939880" cy="1295400"/>
          </a:xfrm>
          <a:prstGeom prst="rect">
            <a:avLst/>
          </a:prstGeom>
          <a:noFill/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04737C5-8B51-4EF3-96A4-77DC6243382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046" y="3804978"/>
            <a:ext cx="939880" cy="1295400"/>
          </a:xfrm>
          <a:prstGeom prst="rect">
            <a:avLst/>
          </a:prstGeom>
          <a:noFill/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60AB9A3-CEE7-4EEE-B9E2-6825EDA9B8E6}"/>
              </a:ext>
            </a:extLst>
          </p:cNvPr>
          <p:cNvSpPr txBox="1"/>
          <p:nvPr/>
        </p:nvSpPr>
        <p:spPr>
          <a:xfrm>
            <a:off x="1404864" y="2891976"/>
            <a:ext cx="1372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/>
              <a:t>Olivia Verelst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A7E0341-C196-4A6D-B9F4-1D6D80DDD5FA}"/>
              </a:ext>
            </a:extLst>
          </p:cNvPr>
          <p:cNvSpPr txBox="1"/>
          <p:nvPr/>
        </p:nvSpPr>
        <p:spPr>
          <a:xfrm>
            <a:off x="755576" y="5174387"/>
            <a:ext cx="1519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/>
              <a:t>Koen Meeusen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1803870-B8DF-4284-A798-1B9CD0D6AFF2}"/>
              </a:ext>
            </a:extLst>
          </p:cNvPr>
          <p:cNvSpPr txBox="1"/>
          <p:nvPr/>
        </p:nvSpPr>
        <p:spPr>
          <a:xfrm>
            <a:off x="3006880" y="5146638"/>
            <a:ext cx="1201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/>
              <a:t>Davy Van Kerkhoven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D9EC6B8F-E998-4646-9BEA-1AD10A6D8FE9}"/>
              </a:ext>
            </a:extLst>
          </p:cNvPr>
          <p:cNvSpPr txBox="1"/>
          <p:nvPr/>
        </p:nvSpPr>
        <p:spPr>
          <a:xfrm>
            <a:off x="6554989" y="5135387"/>
            <a:ext cx="1682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/>
              <a:t>Christoph Caluwé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1D1A2D86-56F1-4D5E-901D-6900EBD67499}"/>
              </a:ext>
            </a:extLst>
          </p:cNvPr>
          <p:cNvSpPr txBox="1"/>
          <p:nvPr/>
        </p:nvSpPr>
        <p:spPr>
          <a:xfrm>
            <a:off x="4869753" y="5168289"/>
            <a:ext cx="12018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/>
              <a:t>Wout Haest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CA217903-F225-4525-A9CC-B400D24E48D7}"/>
              </a:ext>
            </a:extLst>
          </p:cNvPr>
          <p:cNvSpPr txBox="1"/>
          <p:nvPr/>
        </p:nvSpPr>
        <p:spPr>
          <a:xfrm>
            <a:off x="4408888" y="2654963"/>
            <a:ext cx="1201847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1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7CDFC5-A83E-F706-8E57-6E57CBB9E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543" y="1669828"/>
            <a:ext cx="863600" cy="122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C184D032-7BCE-A7DA-B578-B7B7F149F8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1827" y="1669828"/>
            <a:ext cx="878236" cy="1222148"/>
          </a:xfrm>
          <a:prstGeom prst="rect">
            <a:avLst/>
          </a:prstGeom>
        </p:spPr>
      </p:pic>
      <p:sp>
        <p:nvSpPr>
          <p:cNvPr id="5" name="Tekstvak 14">
            <a:extLst>
              <a:ext uri="{FF2B5EF4-FFF2-40B4-BE49-F238E27FC236}">
                <a16:creationId xmlns:a16="http://schemas.microsoft.com/office/drawing/2014/main" id="{CBB421EF-B3DA-F0A2-E652-4CB059559065}"/>
              </a:ext>
            </a:extLst>
          </p:cNvPr>
          <p:cNvSpPr txBox="1"/>
          <p:nvPr/>
        </p:nvSpPr>
        <p:spPr>
          <a:xfrm>
            <a:off x="3738850" y="2907173"/>
            <a:ext cx="1440993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dirty="0">
                <a:cs typeface="Calibri"/>
              </a:rPr>
              <a:t>Filip </a:t>
            </a:r>
            <a:r>
              <a:rPr lang="nl-BE" sz="1600" dirty="0" err="1">
                <a:cs typeface="Calibri"/>
              </a:rPr>
              <a:t>Demeyer</a:t>
            </a:r>
          </a:p>
        </p:txBody>
      </p:sp>
      <p:pic>
        <p:nvPicPr>
          <p:cNvPr id="8" name="Afbeelding 7" descr="Afbeelding met persoon, muur, overdekt, poseren&#10;&#10;Automatisch gegenereerde beschrijving">
            <a:extLst>
              <a:ext uri="{FF2B5EF4-FFF2-40B4-BE49-F238E27FC236}">
                <a16:creationId xmlns:a16="http://schemas.microsoft.com/office/drawing/2014/main" id="{5313C70D-2B83-D542-CE2D-4A8D24F7615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261" y="1645625"/>
            <a:ext cx="863600" cy="1303683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27653C53-53D1-8C9B-1DB3-666F88773D60}"/>
              </a:ext>
            </a:extLst>
          </p:cNvPr>
          <p:cNvSpPr txBox="1"/>
          <p:nvPr/>
        </p:nvSpPr>
        <p:spPr>
          <a:xfrm>
            <a:off x="5967413" y="2944748"/>
            <a:ext cx="1476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/>
              <a:t>Evelyn De Varé</a:t>
            </a:r>
          </a:p>
        </p:txBody>
      </p:sp>
      <p:pic>
        <p:nvPicPr>
          <p:cNvPr id="21" name="Afbeelding 20" descr="Afbeelding met persoon, person&#10;&#10;Automatisch gegenereerde beschrijving">
            <a:extLst>
              <a:ext uri="{FF2B5EF4-FFF2-40B4-BE49-F238E27FC236}">
                <a16:creationId xmlns:a16="http://schemas.microsoft.com/office/drawing/2014/main" id="{ACA0B03D-2AF9-24F6-2587-F923E1CB64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804978"/>
            <a:ext cx="1015673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37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7E3CD4-3533-9813-9955-115543F5B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/>
              <a:t>STARTERSKITS EN PROMOTIEMATERIAAL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1194CE-FB14-48AA-E0C2-BE10D2E2875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-698597" y="1905638"/>
            <a:ext cx="7857000" cy="3882544"/>
          </a:xfrm>
        </p:spPr>
        <p:txBody>
          <a:bodyPr>
            <a:normAutofit/>
          </a:bodyPr>
          <a:lstStyle/>
          <a:p>
            <a:pPr marL="161925" lvl="1" indent="0">
              <a:buNone/>
            </a:pPr>
            <a:endParaRPr lang="nl-BE" sz="2000" dirty="0"/>
          </a:p>
          <a:p>
            <a:pPr lvl="1"/>
            <a:endParaRPr lang="nl-BE" sz="2000" dirty="0"/>
          </a:p>
          <a:p>
            <a:pPr lvl="1"/>
            <a:endParaRPr lang="nl-BE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7278EFB-36DB-2832-3729-D9C93F4DC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26" y="1700808"/>
            <a:ext cx="3617474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FC16257-161A-D252-3EE6-B13DF3281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04640"/>
            <a:ext cx="3590925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079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7E3CD4-3533-9813-9955-115543F5B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/>
              <a:t>SPORT- &amp; BEWEEGSCAN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1194CE-FB14-48AA-E0C2-BE10D2E2875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-698597" y="1905638"/>
            <a:ext cx="7857000" cy="3882544"/>
          </a:xfrm>
        </p:spPr>
        <p:txBody>
          <a:bodyPr>
            <a:normAutofit/>
          </a:bodyPr>
          <a:lstStyle/>
          <a:p>
            <a:pPr marL="161925" lvl="1" indent="0">
              <a:buNone/>
            </a:pPr>
            <a:endParaRPr lang="nl-BE" sz="2000"/>
          </a:p>
          <a:p>
            <a:pPr lvl="1"/>
            <a:endParaRPr lang="nl-BE" sz="2000"/>
          </a:p>
          <a:p>
            <a:pPr lvl="1"/>
            <a:endParaRPr lang="nl-BE" sz="20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85C6BCF-09C2-BAC7-FBD1-AED0C3F891ED}"/>
              </a:ext>
            </a:extLst>
          </p:cNvPr>
          <p:cNvSpPr txBox="1"/>
          <p:nvPr/>
        </p:nvSpPr>
        <p:spPr>
          <a:xfrm>
            <a:off x="827584" y="1700808"/>
            <a:ext cx="705698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6FB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46 VRAGEN 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6FB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NODEN EN WENSEN VAN DE WERKNEMERS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006FB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6FB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PROFIEL: LEEFTIJD, GESLACHT, FUNCTIE, WERKREGIME, …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6FB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MOBILITEIT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6FB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SPORT- EN BEWEEGGEDRAG - ZITGEDRAG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006FB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6FB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VERWERKING IN RAPPORT EN PRESENTATIE DOOR CONSULENT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006FB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6FB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REEDS AFGENOMEN BIJ MEER DAN 400 BEDRIJVEN (120.000 WN’S)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006FB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nl-BE" dirty="0">
                <a:solidFill>
                  <a:srgbClr val="006FB7"/>
                </a:solidFill>
                <a:latin typeface="Calibri" panose="020F0502020204030204"/>
                <a:sym typeface="Wingdings" panose="05000000000000000000" pitchFamily="2" charset="2"/>
              </a:rPr>
              <a:t>SLECHTS 7 MINUTEN INVULTIJD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006FB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nl-BE" dirty="0">
                <a:solidFill>
                  <a:srgbClr val="006FB7"/>
                </a:solidFill>
                <a:latin typeface="Calibri" panose="020F0502020204030204"/>
                <a:sym typeface="Wingdings" panose="05000000000000000000" pitchFamily="2" charset="2"/>
              </a:rPr>
              <a:t>ANONIEM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006FB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006FB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65803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24E10D-D62A-4BE5-B2C2-D42DD1129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622" y="836712"/>
            <a:ext cx="8826913" cy="519139"/>
          </a:xfrm>
        </p:spPr>
        <p:txBody>
          <a:bodyPr>
            <a:normAutofit fontScale="90000"/>
          </a:bodyPr>
          <a:lstStyle/>
          <a:p>
            <a:r>
              <a:rPr lang="nl-BE" sz="4000" dirty="0"/>
              <a:t>PROEFSPORTSESSIES </a:t>
            </a:r>
            <a:br>
              <a:rPr lang="nl-BE" dirty="0"/>
            </a:br>
            <a:endParaRPr lang="nl-BE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5659273-BFC4-1F5C-CE36-48A3A869E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6792"/>
            <a:ext cx="6342838" cy="466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679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24E10D-D62A-4BE5-B2C2-D42DD1129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35" y="817769"/>
            <a:ext cx="7857000" cy="541085"/>
          </a:xfrm>
        </p:spPr>
        <p:txBody>
          <a:bodyPr>
            <a:normAutofit fontScale="90000"/>
          </a:bodyPr>
          <a:lstStyle/>
          <a:p>
            <a:br>
              <a:rPr lang="nl-BE" dirty="0"/>
            </a:br>
            <a:endParaRPr lang="nl-B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F98A333-4EED-0DBD-5B1A-2A6AD084F777}"/>
              </a:ext>
            </a:extLst>
          </p:cNvPr>
          <p:cNvSpPr txBox="1">
            <a:spLocks/>
          </p:cNvSpPr>
          <p:nvPr/>
        </p:nvSpPr>
        <p:spPr>
          <a:xfrm>
            <a:off x="648000" y="584840"/>
            <a:ext cx="7857000" cy="706812"/>
          </a:xfrm>
          <a:prstGeom prst="rect">
            <a:avLst/>
          </a:prstGeom>
          <a:solidFill>
            <a:srgbClr val="006FB7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006FB7"/>
                </a:solidFill>
                <a:latin typeface="Flanders Art Sans Bold" panose="00000800000000000000" pitchFamily="50" charset="0"/>
                <a:ea typeface="+mj-ea"/>
                <a:cs typeface="+mj-cs"/>
              </a:defRPr>
            </a:lvl1pPr>
          </a:lstStyle>
          <a:p>
            <a:r>
              <a:rPr lang="nl-BE" sz="3600" dirty="0">
                <a:solidFill>
                  <a:srgbClr val="FFFFFF"/>
                </a:solidFill>
              </a:rPr>
              <a:t>LABEL SPORTBEDRIJF</a:t>
            </a:r>
          </a:p>
        </p:txBody>
      </p:sp>
      <p:pic>
        <p:nvPicPr>
          <p:cNvPr id="6" name="Afbeelding 5" descr="Afbeelding met logo&#10;&#10;Automatisch gegenereerde beschrijving">
            <a:extLst>
              <a:ext uri="{FF2B5EF4-FFF2-40B4-BE49-F238E27FC236}">
                <a16:creationId xmlns:a16="http://schemas.microsoft.com/office/drawing/2014/main" id="{0C793C77-5CB0-CB9D-ED5F-ECE07A6303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717032"/>
            <a:ext cx="1213963" cy="2148740"/>
          </a:xfrm>
          <a:prstGeom prst="rect">
            <a:avLst/>
          </a:prstGeom>
        </p:spPr>
      </p:pic>
      <p:pic>
        <p:nvPicPr>
          <p:cNvPr id="8" name="Afbeelding 7" descr="Afbeelding met persoon, buitenshuis, poseren, groep&#10;&#10;Automatisch gegenereerde beschrijving">
            <a:extLst>
              <a:ext uri="{FF2B5EF4-FFF2-40B4-BE49-F238E27FC236}">
                <a16:creationId xmlns:a16="http://schemas.microsoft.com/office/drawing/2014/main" id="{FEAF26F0-3CBA-4A59-DE58-3F2D4DB75E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" y="1591783"/>
            <a:ext cx="3383868" cy="2255912"/>
          </a:xfrm>
          <a:prstGeom prst="rect">
            <a:avLst/>
          </a:prstGeom>
        </p:spPr>
      </p:pic>
      <p:pic>
        <p:nvPicPr>
          <p:cNvPr id="12" name="Afbeelding 11" descr="Afbeelding met overdekt, plafond, vloer, persoon&#10;&#10;Automatisch gegenereerde beschrijving">
            <a:extLst>
              <a:ext uri="{FF2B5EF4-FFF2-40B4-BE49-F238E27FC236}">
                <a16:creationId xmlns:a16="http://schemas.microsoft.com/office/drawing/2014/main" id="{63FE6DE4-2016-3380-53EB-37E0FC46F0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834" y="1659164"/>
            <a:ext cx="3625277" cy="2417908"/>
          </a:xfrm>
          <a:prstGeom prst="rect">
            <a:avLst/>
          </a:prstGeom>
        </p:spPr>
      </p:pic>
      <p:pic>
        <p:nvPicPr>
          <p:cNvPr id="10" name="Afbeelding 9" descr="Afbeelding met tekst, vloer, overdekt, persoon&#10;&#10;Automatisch gegenereerde beschrijving">
            <a:extLst>
              <a:ext uri="{FF2B5EF4-FFF2-40B4-BE49-F238E27FC236}">
                <a16:creationId xmlns:a16="http://schemas.microsoft.com/office/drawing/2014/main" id="{1BDC0564-2DB3-F39A-402F-262FA87516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889" y="3347533"/>
            <a:ext cx="4152565" cy="311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00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24E10D-D62A-4BE5-B2C2-D42DD1129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35" y="817769"/>
            <a:ext cx="7857000" cy="541085"/>
          </a:xfrm>
        </p:spPr>
        <p:txBody>
          <a:bodyPr>
            <a:normAutofit fontScale="90000"/>
          </a:bodyPr>
          <a:lstStyle/>
          <a:p>
            <a:br>
              <a:rPr lang="nl-BE" dirty="0"/>
            </a:br>
            <a:endParaRPr lang="nl-B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F98A333-4EED-0DBD-5B1A-2A6AD084F777}"/>
              </a:ext>
            </a:extLst>
          </p:cNvPr>
          <p:cNvSpPr txBox="1">
            <a:spLocks/>
          </p:cNvSpPr>
          <p:nvPr/>
        </p:nvSpPr>
        <p:spPr>
          <a:xfrm>
            <a:off x="648000" y="584840"/>
            <a:ext cx="7857000" cy="706812"/>
          </a:xfrm>
          <a:prstGeom prst="rect">
            <a:avLst/>
          </a:prstGeom>
          <a:solidFill>
            <a:srgbClr val="006FB7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006FB7"/>
                </a:solidFill>
                <a:latin typeface="Flanders Art Sans Bold" panose="00000800000000000000" pitchFamily="50" charset="0"/>
                <a:ea typeface="+mj-ea"/>
                <a:cs typeface="+mj-cs"/>
              </a:defRPr>
            </a:lvl1pPr>
          </a:lstStyle>
          <a:p>
            <a:r>
              <a:rPr lang="nl-BE" sz="3600" dirty="0">
                <a:solidFill>
                  <a:srgbClr val="FFFFFF"/>
                </a:solidFill>
              </a:rPr>
              <a:t>LABEL SPORTBEDRIJF: CRITERIA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2E1D82A-7048-62D1-DC0F-3B096264D284}"/>
              </a:ext>
            </a:extLst>
          </p:cNvPr>
          <p:cNvSpPr txBox="1"/>
          <p:nvPr/>
        </p:nvSpPr>
        <p:spPr>
          <a:xfrm>
            <a:off x="827584" y="2220714"/>
            <a:ext cx="7857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l-BE" sz="2400" dirty="0"/>
              <a:t>GEÏNTEGREERD SPORT- EN BEWEEGBELEID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400" dirty="0"/>
              <a:t>BEWEEG- EN SPORTAMBASSADEUR(S)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400" dirty="0"/>
              <a:t>PROMOTIE VAN SPORT- EN BEWEEGACTIVITEITEN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400" dirty="0"/>
              <a:t>ORGANISATIE VAN SPORT- EN BEWEEGINITIATIEVEN 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400" dirty="0"/>
              <a:t>INFRASTRUCTUUR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400" dirty="0"/>
              <a:t>WOON-WERKVERKEER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2400" dirty="0"/>
              <a:t>KWALITATIEVE BEGELEIDING DOOR EXTERNE AANBIEDER</a:t>
            </a:r>
          </a:p>
        </p:txBody>
      </p:sp>
    </p:spTree>
    <p:extLst>
      <p:ext uri="{BB962C8B-B14F-4D97-AF65-F5344CB8AC3E}">
        <p14:creationId xmlns:p14="http://schemas.microsoft.com/office/powerpoint/2010/main" val="1285363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24E10D-D62A-4BE5-B2C2-D42DD1129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35" y="817769"/>
            <a:ext cx="7857000" cy="541085"/>
          </a:xfrm>
        </p:spPr>
        <p:txBody>
          <a:bodyPr>
            <a:normAutofit fontScale="90000"/>
          </a:bodyPr>
          <a:lstStyle/>
          <a:p>
            <a:br>
              <a:rPr lang="nl-BE" dirty="0"/>
            </a:br>
            <a:endParaRPr lang="nl-B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F98A333-4EED-0DBD-5B1A-2A6AD084F777}"/>
              </a:ext>
            </a:extLst>
          </p:cNvPr>
          <p:cNvSpPr txBox="1">
            <a:spLocks/>
          </p:cNvSpPr>
          <p:nvPr/>
        </p:nvSpPr>
        <p:spPr>
          <a:xfrm>
            <a:off x="648000" y="584840"/>
            <a:ext cx="7857000" cy="706812"/>
          </a:xfrm>
          <a:prstGeom prst="rect">
            <a:avLst/>
          </a:prstGeom>
          <a:solidFill>
            <a:srgbClr val="006FB7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006FB7"/>
                </a:solidFill>
                <a:latin typeface="Flanders Art Sans Bold" panose="00000800000000000000" pitchFamily="50" charset="0"/>
                <a:ea typeface="+mj-ea"/>
                <a:cs typeface="+mj-cs"/>
              </a:defRPr>
            </a:lvl1pPr>
          </a:lstStyle>
          <a:p>
            <a:r>
              <a:rPr lang="nl-BE" sz="3600" dirty="0">
                <a:solidFill>
                  <a:srgbClr val="FFFFFF"/>
                </a:solidFill>
              </a:rPr>
              <a:t>SPORTBEDRIJF-AWARDS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298582F-98AF-2FB4-BADD-959924DCD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524581"/>
            <a:ext cx="5256584" cy="431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262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2488748E-2D18-5C74-82AA-091AFAC473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28"/>
          <a:stretch/>
        </p:blipFill>
        <p:spPr>
          <a:xfrm>
            <a:off x="216693" y="332656"/>
            <a:ext cx="8710613" cy="6340475"/>
          </a:xfrm>
          <a:prstGeom prst="rect">
            <a:avLst/>
          </a:prstGeom>
          <a:noFill/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6FD85FB-D13A-4FE3-A161-70646064E5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1328" y="2348880"/>
            <a:ext cx="6546297" cy="1711253"/>
          </a:xfrm>
        </p:spPr>
        <p:txBody>
          <a:bodyPr anchor="t">
            <a:normAutofit/>
          </a:bodyPr>
          <a:lstStyle/>
          <a:p>
            <a:pPr algn="ctr"/>
            <a:r>
              <a:rPr lang="nl-BE" dirty="0"/>
              <a:t>TOELICHTING </a:t>
            </a:r>
          </a:p>
          <a:p>
            <a:pPr algn="ctr"/>
            <a:r>
              <a:rPr lang="nl-BE" dirty="0"/>
              <a:t>SPORTIEVE WERKPLEK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96E6584-D0D4-7117-21CB-6B3E099C6B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32240" y="5445224"/>
            <a:ext cx="2008701" cy="92796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21C02927-1D9B-7E97-1278-CBD86CDB02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2584" y="5445224"/>
            <a:ext cx="847047" cy="88600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907081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Aangepast ontwer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Sport Vlaanderen">
      <a:dk1>
        <a:srgbClr val="006FB7"/>
      </a:dk1>
      <a:lt1>
        <a:srgbClr val="F6F5EE"/>
      </a:lt1>
      <a:dk2>
        <a:srgbClr val="3C3D3C"/>
      </a:dk2>
      <a:lt2>
        <a:srgbClr val="39B4E8"/>
      </a:lt2>
      <a:accent1>
        <a:srgbClr val="FF6F61"/>
      </a:accent1>
      <a:accent2>
        <a:srgbClr val="59EBC6"/>
      </a:accent2>
      <a:accent3>
        <a:srgbClr val="123E8B"/>
      </a:accent3>
      <a:accent4>
        <a:srgbClr val="FFFF9C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ortvlaanderen_TEMPLATE" id="{C5B3A580-C646-F14B-911F-4080D913464D}" vid="{58644BFE-C7E9-6C48-9842-B510E0B09230}"/>
    </a:ext>
  </a:extLst>
</a:theme>
</file>

<file path=ppt/theme/theme4.xml><?xml version="1.0" encoding="utf-8"?>
<a:theme xmlns:a="http://schemas.openxmlformats.org/drawingml/2006/main" name="1_Kantoorthema">
  <a:themeElements>
    <a:clrScheme name="Sport Vlaanderen">
      <a:dk1>
        <a:srgbClr val="006FB7"/>
      </a:dk1>
      <a:lt1>
        <a:srgbClr val="F6F5EE"/>
      </a:lt1>
      <a:dk2>
        <a:srgbClr val="3C3D3C"/>
      </a:dk2>
      <a:lt2>
        <a:srgbClr val="39B4E8"/>
      </a:lt2>
      <a:accent1>
        <a:srgbClr val="FF6F61"/>
      </a:accent1>
      <a:accent2>
        <a:srgbClr val="59EBC6"/>
      </a:accent2>
      <a:accent3>
        <a:srgbClr val="123E8B"/>
      </a:accent3>
      <a:accent4>
        <a:srgbClr val="FFFF9C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template Sport Vlaanderen" id="{F572D211-83D8-4097-994B-C86C40A90F23}" vid="{13FF9BAF-125E-4EB5-9D5D-DF2B2E76F505}"/>
    </a:ext>
  </a:extLst>
</a:theme>
</file>

<file path=ppt/theme/theme5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17E9B2AEE1794988F3645454BFBA62" ma:contentTypeVersion="2" ma:contentTypeDescription="Een nieuw document maken." ma:contentTypeScope="" ma:versionID="089b96218e6f67c33216b9f43cb15ee9">
  <xsd:schema xmlns:xsd="http://www.w3.org/2001/XMLSchema" xmlns:xs="http://www.w3.org/2001/XMLSchema" xmlns:p="http://schemas.microsoft.com/office/2006/metadata/properties" xmlns:ns2="cb102e7c-7fa1-469d-9ada-3bc16e60c964" targetNamespace="http://schemas.microsoft.com/office/2006/metadata/properties" ma:root="true" ma:fieldsID="6eb02ebf5f5d580f63a62769028e08bb" ns2:_="">
    <xsd:import namespace="cb102e7c-7fa1-469d-9ada-3bc16e60c9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102e7c-7fa1-469d-9ada-3bc16e60c9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4B57C5-9030-4A68-9A16-9E4C34483124}">
  <ds:schemaRefs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cb102e7c-7fa1-469d-9ada-3bc16e60c964"/>
  </ds:schemaRefs>
</ds:datastoreItem>
</file>

<file path=customXml/itemProps2.xml><?xml version="1.0" encoding="utf-8"?>
<ds:datastoreItem xmlns:ds="http://schemas.openxmlformats.org/officeDocument/2006/customXml" ds:itemID="{2E524349-5EE9-4531-8091-D2D0D54BD0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102e7c-7fa1-469d-9ada-3bc16e60c9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10C1EE5-9076-489B-A2CF-1A9B2813AAD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Sportpromotie</Template>
  <TotalTime>653</TotalTime>
  <Words>120</Words>
  <Application>Microsoft Office PowerPoint</Application>
  <PresentationFormat>Diavoorstelling (4:3)</PresentationFormat>
  <Paragraphs>44</Paragraphs>
  <Slides>10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4</vt:i4>
      </vt:variant>
      <vt:variant>
        <vt:lpstr>Diatitels</vt:lpstr>
      </vt:variant>
      <vt:variant>
        <vt:i4>10</vt:i4>
      </vt:variant>
    </vt:vector>
  </HeadingPairs>
  <TitlesOfParts>
    <vt:vector size="25" baseType="lpstr">
      <vt:lpstr>Arial</vt:lpstr>
      <vt:lpstr>Calibri</vt:lpstr>
      <vt:lpstr>Calibri Light</vt:lpstr>
      <vt:lpstr>Flanders Art Sans</vt:lpstr>
      <vt:lpstr>Flanders Art Sans Bold</vt:lpstr>
      <vt:lpstr>Flanders Art Sans Light</vt:lpstr>
      <vt:lpstr>Flanders Art Sans Medium</vt:lpstr>
      <vt:lpstr>Flanders Art Serif</vt:lpstr>
      <vt:lpstr>Flanders Art Serif Bold</vt:lpstr>
      <vt:lpstr>FlandersArtSans-Regular</vt:lpstr>
      <vt:lpstr>Wingdings</vt:lpstr>
      <vt:lpstr>Aangepast ontwerp</vt:lpstr>
      <vt:lpstr>1_Aangepast ontwerp</vt:lpstr>
      <vt:lpstr>Kantoorthema</vt:lpstr>
      <vt:lpstr>1_Kantoorthema</vt:lpstr>
      <vt:lpstr>PowerPoint-presentatie</vt:lpstr>
      <vt:lpstr>PowerPoint-presentatie</vt:lpstr>
      <vt:lpstr>TEAM SPORTIEVE WERKPLEK</vt:lpstr>
      <vt:lpstr>STARTERSKITS EN PROMOTIEMATERIAAL</vt:lpstr>
      <vt:lpstr>SPORT- &amp; BEWEEGSCAN</vt:lpstr>
      <vt:lpstr>PROEFSPORTSESSIES  </vt:lpstr>
      <vt:lpstr> </vt:lpstr>
      <vt:lpstr> </vt:lpstr>
      <vt:lpstr> 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Sportpromotie Stafkamp winter 2022</dc:title>
  <dc:creator>Verherstraeten Filip</dc:creator>
  <cp:lastModifiedBy>Caluwé Christoph</cp:lastModifiedBy>
  <cp:revision>16</cp:revision>
  <cp:lastPrinted>2017-09-27T08:48:54Z</cp:lastPrinted>
  <dcterms:created xsi:type="dcterms:W3CDTF">2022-10-25T12:29:37Z</dcterms:created>
  <dcterms:modified xsi:type="dcterms:W3CDTF">2023-04-24T14:33:40Z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0x010100B017E9B2AEE1794988F3645454BFBA62</vt:lpwstr>
  </property>
</Properties>
</file>