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4"/>
    <p:sldMasterId id="2147483688" r:id="rId5"/>
    <p:sldMasterId id="2147483660" r:id="rId6"/>
  </p:sldMasterIdLst>
  <p:notesMasterIdLst>
    <p:notesMasterId r:id="rId18"/>
  </p:notesMasterIdLst>
  <p:sldIdLst>
    <p:sldId id="260" r:id="rId7"/>
    <p:sldId id="258" r:id="rId8"/>
    <p:sldId id="259" r:id="rId9"/>
    <p:sldId id="263" r:id="rId10"/>
    <p:sldId id="261" r:id="rId11"/>
    <p:sldId id="262" r:id="rId12"/>
    <p:sldId id="264" r:id="rId13"/>
    <p:sldId id="268" r:id="rId14"/>
    <p:sldId id="269" r:id="rId15"/>
    <p:sldId id="267" r:id="rId16"/>
    <p:sldId id="265" r:id="rId17"/>
  </p:sldIdLst>
  <p:sldSz cx="12192000" cy="6858000"/>
  <p:notesSz cx="6858000" cy="9144000"/>
  <p:defaultTextStyle>
    <a:defPPr>
      <a:defRPr lang="nl-BE"/>
    </a:defPPr>
    <a:lvl1pPr marL="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5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4346"/>
    <a:srgbClr val="E30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B09CDB-5756-4D83-A2D7-A13581FE6791}" v="108" dt="2023-04-12T13:11:11.2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302" autoAdjust="0"/>
  </p:normalViewPr>
  <p:slideViewPr>
    <p:cSldViewPr snapToGrid="0">
      <p:cViewPr varScale="1">
        <p:scale>
          <a:sx n="73" d="100"/>
          <a:sy n="73" d="100"/>
        </p:scale>
        <p:origin x="107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en Verledens" userId="91789313-0aa3-4eaf-a3fb-0c2fbb9daeee" providerId="ADAL" clId="{79B09CDB-5756-4D83-A2D7-A13581FE6791}"/>
    <pc:docChg chg="custSel addSld delSld modSld sldOrd">
      <pc:chgData name="Koen Verledens" userId="91789313-0aa3-4eaf-a3fb-0c2fbb9daeee" providerId="ADAL" clId="{79B09CDB-5756-4D83-A2D7-A13581FE6791}" dt="2023-04-12T13:21:03.326" v="1581" actId="20577"/>
      <pc:docMkLst>
        <pc:docMk/>
      </pc:docMkLst>
      <pc:sldChg chg="addSp delSp modSp mod">
        <pc:chgData name="Koen Verledens" userId="91789313-0aa3-4eaf-a3fb-0c2fbb9daeee" providerId="ADAL" clId="{79B09CDB-5756-4D83-A2D7-A13581FE6791}" dt="2023-04-07T12:56:21.824" v="6" actId="1076"/>
        <pc:sldMkLst>
          <pc:docMk/>
          <pc:sldMk cId="1127262500" sldId="258"/>
        </pc:sldMkLst>
        <pc:spChg chg="del">
          <ac:chgData name="Koen Verledens" userId="91789313-0aa3-4eaf-a3fb-0c2fbb9daeee" providerId="ADAL" clId="{79B09CDB-5756-4D83-A2D7-A13581FE6791}" dt="2023-04-07T12:54:20.945" v="0" actId="478"/>
          <ac:spMkLst>
            <pc:docMk/>
            <pc:sldMk cId="1127262500" sldId="258"/>
            <ac:spMk id="2" creationId="{D5C01B7D-6597-C640-AE26-34B4AFEBD7D5}"/>
          </ac:spMkLst>
        </pc:spChg>
        <pc:spChg chg="del">
          <ac:chgData name="Koen Verledens" userId="91789313-0aa3-4eaf-a3fb-0c2fbb9daeee" providerId="ADAL" clId="{79B09CDB-5756-4D83-A2D7-A13581FE6791}" dt="2023-04-07T12:54:23.246" v="1" actId="478"/>
          <ac:spMkLst>
            <pc:docMk/>
            <pc:sldMk cId="1127262500" sldId="258"/>
            <ac:spMk id="3" creationId="{F887783A-7CE4-874B-94FA-DCC724FCD2E0}"/>
          </ac:spMkLst>
        </pc:spChg>
        <pc:picChg chg="add del">
          <ac:chgData name="Koen Verledens" userId="91789313-0aa3-4eaf-a3fb-0c2fbb9daeee" providerId="ADAL" clId="{79B09CDB-5756-4D83-A2D7-A13581FE6791}" dt="2023-04-07T12:56:07.029" v="3" actId="478"/>
          <ac:picMkLst>
            <pc:docMk/>
            <pc:sldMk cId="1127262500" sldId="258"/>
            <ac:picMk id="1026" creationId="{812ACF8B-992A-61E3-98AD-662C3F7F2A69}"/>
          </ac:picMkLst>
        </pc:picChg>
        <pc:picChg chg="add mod">
          <ac:chgData name="Koen Verledens" userId="91789313-0aa3-4eaf-a3fb-0c2fbb9daeee" providerId="ADAL" clId="{79B09CDB-5756-4D83-A2D7-A13581FE6791}" dt="2023-04-07T12:56:21.824" v="6" actId="1076"/>
          <ac:picMkLst>
            <pc:docMk/>
            <pc:sldMk cId="1127262500" sldId="258"/>
            <ac:picMk id="1028" creationId="{8AC71546-D700-BD98-F3C4-FFDDEF6A22B6}"/>
          </ac:picMkLst>
        </pc:picChg>
      </pc:sldChg>
      <pc:sldChg chg="modSp mod modNotesTx">
        <pc:chgData name="Koen Verledens" userId="91789313-0aa3-4eaf-a3fb-0c2fbb9daeee" providerId="ADAL" clId="{79B09CDB-5756-4D83-A2D7-A13581FE6791}" dt="2023-04-12T12:43:22.613" v="1012" actId="20577"/>
        <pc:sldMkLst>
          <pc:docMk/>
          <pc:sldMk cId="347437698" sldId="259"/>
        </pc:sldMkLst>
        <pc:spChg chg="mod">
          <ac:chgData name="Koen Verledens" userId="91789313-0aa3-4eaf-a3fb-0c2fbb9daeee" providerId="ADAL" clId="{79B09CDB-5756-4D83-A2D7-A13581FE6791}" dt="2023-04-07T13:06:42.305" v="107" actId="20577"/>
          <ac:spMkLst>
            <pc:docMk/>
            <pc:sldMk cId="347437698" sldId="259"/>
            <ac:spMk id="2" creationId="{4D1DB688-7640-044F-97E7-A53A6D20D6DA}"/>
          </ac:spMkLst>
        </pc:spChg>
        <pc:spChg chg="mod">
          <ac:chgData name="Koen Verledens" userId="91789313-0aa3-4eaf-a3fb-0c2fbb9daeee" providerId="ADAL" clId="{79B09CDB-5756-4D83-A2D7-A13581FE6791}" dt="2023-04-07T13:09:25.785" v="210" actId="20577"/>
          <ac:spMkLst>
            <pc:docMk/>
            <pc:sldMk cId="347437698" sldId="259"/>
            <ac:spMk id="3" creationId="{B650BB98-5C29-094A-8712-9813CB2C098C}"/>
          </ac:spMkLst>
        </pc:spChg>
      </pc:sldChg>
      <pc:sldChg chg="modSp mod">
        <pc:chgData name="Koen Verledens" userId="91789313-0aa3-4eaf-a3fb-0c2fbb9daeee" providerId="ADAL" clId="{79B09CDB-5756-4D83-A2D7-A13581FE6791}" dt="2023-04-07T14:00:05.700" v="747" actId="20577"/>
        <pc:sldMkLst>
          <pc:docMk/>
          <pc:sldMk cId="3004279218" sldId="260"/>
        </pc:sldMkLst>
        <pc:spChg chg="mod">
          <ac:chgData name="Koen Verledens" userId="91789313-0aa3-4eaf-a3fb-0c2fbb9daeee" providerId="ADAL" clId="{79B09CDB-5756-4D83-A2D7-A13581FE6791}" dt="2023-04-07T14:00:05.700" v="747" actId="20577"/>
          <ac:spMkLst>
            <pc:docMk/>
            <pc:sldMk cId="3004279218" sldId="260"/>
            <ac:spMk id="4" creationId="{85CDC0C4-3B93-F74A-96A9-2387E91408D5}"/>
          </ac:spMkLst>
        </pc:spChg>
      </pc:sldChg>
      <pc:sldChg chg="addSp delSp modSp add mod modAnim modNotesTx">
        <pc:chgData name="Koen Verledens" userId="91789313-0aa3-4eaf-a3fb-0c2fbb9daeee" providerId="ADAL" clId="{79B09CDB-5756-4D83-A2D7-A13581FE6791}" dt="2023-04-07T13:34:24.016" v="439" actId="20577"/>
        <pc:sldMkLst>
          <pc:docMk/>
          <pc:sldMk cId="1128447696" sldId="261"/>
        </pc:sldMkLst>
        <pc:spChg chg="mod">
          <ac:chgData name="Koen Verledens" userId="91789313-0aa3-4eaf-a3fb-0c2fbb9daeee" providerId="ADAL" clId="{79B09CDB-5756-4D83-A2D7-A13581FE6791}" dt="2023-04-07T13:16:11.150" v="247" actId="20577"/>
          <ac:spMkLst>
            <pc:docMk/>
            <pc:sldMk cId="1128447696" sldId="261"/>
            <ac:spMk id="2" creationId="{4D1DB688-7640-044F-97E7-A53A6D20D6DA}"/>
          </ac:spMkLst>
        </pc:spChg>
        <pc:spChg chg="del mod">
          <ac:chgData name="Koen Verledens" userId="91789313-0aa3-4eaf-a3fb-0c2fbb9daeee" providerId="ADAL" clId="{79B09CDB-5756-4D83-A2D7-A13581FE6791}" dt="2023-04-07T13:10:58.784" v="219" actId="478"/>
          <ac:spMkLst>
            <pc:docMk/>
            <pc:sldMk cId="1128447696" sldId="261"/>
            <ac:spMk id="3" creationId="{B650BB98-5C29-094A-8712-9813CB2C098C}"/>
          </ac:spMkLst>
        </pc:spChg>
        <pc:picChg chg="add mod">
          <ac:chgData name="Koen Verledens" userId="91789313-0aa3-4eaf-a3fb-0c2fbb9daeee" providerId="ADAL" clId="{79B09CDB-5756-4D83-A2D7-A13581FE6791}" dt="2023-04-07T13:13:22.493" v="221" actId="1076"/>
          <ac:picMkLst>
            <pc:docMk/>
            <pc:sldMk cId="1128447696" sldId="261"/>
            <ac:picMk id="2050" creationId="{D8353A38-1FE7-272A-7F11-A1198A7E625A}"/>
          </ac:picMkLst>
        </pc:picChg>
        <pc:picChg chg="add mod">
          <ac:chgData name="Koen Verledens" userId="91789313-0aa3-4eaf-a3fb-0c2fbb9daeee" providerId="ADAL" clId="{79B09CDB-5756-4D83-A2D7-A13581FE6791}" dt="2023-04-07T13:13:25.333" v="222" actId="1076"/>
          <ac:picMkLst>
            <pc:docMk/>
            <pc:sldMk cId="1128447696" sldId="261"/>
            <ac:picMk id="2052" creationId="{F2D314C1-6138-4F0D-0B15-66F37C7E92C4}"/>
          </ac:picMkLst>
        </pc:picChg>
        <pc:picChg chg="add mod">
          <ac:chgData name="Koen Verledens" userId="91789313-0aa3-4eaf-a3fb-0c2fbb9daeee" providerId="ADAL" clId="{79B09CDB-5756-4D83-A2D7-A13581FE6791}" dt="2023-04-07T13:15:36.053" v="232" actId="1076"/>
          <ac:picMkLst>
            <pc:docMk/>
            <pc:sldMk cId="1128447696" sldId="261"/>
            <ac:picMk id="2054" creationId="{C6D4469D-C223-F55D-20CA-EFBD00FA7C83}"/>
          </ac:picMkLst>
        </pc:picChg>
        <pc:picChg chg="add mod">
          <ac:chgData name="Koen Verledens" userId="91789313-0aa3-4eaf-a3fb-0c2fbb9daeee" providerId="ADAL" clId="{79B09CDB-5756-4D83-A2D7-A13581FE6791}" dt="2023-04-07T13:15:38.293" v="233" actId="1076"/>
          <ac:picMkLst>
            <pc:docMk/>
            <pc:sldMk cId="1128447696" sldId="261"/>
            <ac:picMk id="2056" creationId="{C4B5BCA1-0B25-D519-DD8D-36CCEDC222C1}"/>
          </ac:picMkLst>
        </pc:picChg>
        <pc:picChg chg="add mod">
          <ac:chgData name="Koen Verledens" userId="91789313-0aa3-4eaf-a3fb-0c2fbb9daeee" providerId="ADAL" clId="{79B09CDB-5756-4D83-A2D7-A13581FE6791}" dt="2023-04-07T13:15:29.901" v="229" actId="1076"/>
          <ac:picMkLst>
            <pc:docMk/>
            <pc:sldMk cId="1128447696" sldId="261"/>
            <ac:picMk id="2058" creationId="{0E63AAAB-6A0E-7E93-81CE-65D697B6F954}"/>
          </ac:picMkLst>
        </pc:picChg>
      </pc:sldChg>
      <pc:sldChg chg="addSp delSp modSp add mod modAnim modNotesTx">
        <pc:chgData name="Koen Verledens" userId="91789313-0aa3-4eaf-a3fb-0c2fbb9daeee" providerId="ADAL" clId="{79B09CDB-5756-4D83-A2D7-A13581FE6791}" dt="2023-04-07T13:35:16.686" v="596" actId="5793"/>
        <pc:sldMkLst>
          <pc:docMk/>
          <pc:sldMk cId="1872081312" sldId="262"/>
        </pc:sldMkLst>
        <pc:spChg chg="mod">
          <ac:chgData name="Koen Verledens" userId="91789313-0aa3-4eaf-a3fb-0c2fbb9daeee" providerId="ADAL" clId="{79B09CDB-5756-4D83-A2D7-A13581FE6791}" dt="2023-04-07T13:16:16.053" v="255" actId="20577"/>
          <ac:spMkLst>
            <pc:docMk/>
            <pc:sldMk cId="1872081312" sldId="262"/>
            <ac:spMk id="2" creationId="{4D1DB688-7640-044F-97E7-A53A6D20D6DA}"/>
          </ac:spMkLst>
        </pc:spChg>
        <pc:picChg chg="add del mod">
          <ac:chgData name="Koen Verledens" userId="91789313-0aa3-4eaf-a3fb-0c2fbb9daeee" providerId="ADAL" clId="{79B09CDB-5756-4D83-A2D7-A13581FE6791}" dt="2023-04-07T13:23:59.212" v="280" actId="478"/>
          <ac:picMkLst>
            <pc:docMk/>
            <pc:sldMk cId="1872081312" sldId="262"/>
            <ac:picMk id="4" creationId="{C764D07A-9B71-EF1E-E7A8-DB8A137C2339}"/>
          </ac:picMkLst>
        </pc:picChg>
        <pc:picChg chg="add mod">
          <ac:chgData name="Koen Verledens" userId="91789313-0aa3-4eaf-a3fb-0c2fbb9daeee" providerId="ADAL" clId="{79B09CDB-5756-4D83-A2D7-A13581FE6791}" dt="2023-04-07T13:24:43.861" v="301" actId="1076"/>
          <ac:picMkLst>
            <pc:docMk/>
            <pc:sldMk cId="1872081312" sldId="262"/>
            <ac:picMk id="6" creationId="{1167A115-B672-E551-04D3-4CB19A455629}"/>
          </ac:picMkLst>
        </pc:picChg>
        <pc:picChg chg="add mod modCrop">
          <ac:chgData name="Koen Verledens" userId="91789313-0aa3-4eaf-a3fb-0c2fbb9daeee" providerId="ADAL" clId="{79B09CDB-5756-4D83-A2D7-A13581FE6791}" dt="2023-04-07T13:24:35.451" v="297" actId="1076"/>
          <ac:picMkLst>
            <pc:docMk/>
            <pc:sldMk cId="1872081312" sldId="262"/>
            <ac:picMk id="8" creationId="{6DE19F49-D30C-4AB5-36C3-DEAC4244EBD0}"/>
          </ac:picMkLst>
        </pc:picChg>
        <pc:picChg chg="add mod">
          <ac:chgData name="Koen Verledens" userId="91789313-0aa3-4eaf-a3fb-0c2fbb9daeee" providerId="ADAL" clId="{79B09CDB-5756-4D83-A2D7-A13581FE6791}" dt="2023-04-07T13:25:46.320" v="312" actId="1076"/>
          <ac:picMkLst>
            <pc:docMk/>
            <pc:sldMk cId="1872081312" sldId="262"/>
            <ac:picMk id="10" creationId="{8562C7E3-6746-46F2-0634-AFF85383E439}"/>
          </ac:picMkLst>
        </pc:picChg>
        <pc:picChg chg="add mod">
          <ac:chgData name="Koen Verledens" userId="91789313-0aa3-4eaf-a3fb-0c2fbb9daeee" providerId="ADAL" clId="{79B09CDB-5756-4D83-A2D7-A13581FE6791}" dt="2023-04-07T13:24:41.561" v="300" actId="1076"/>
          <ac:picMkLst>
            <pc:docMk/>
            <pc:sldMk cId="1872081312" sldId="262"/>
            <ac:picMk id="12" creationId="{2F8C9E7E-B29F-24AE-AF28-422F486F9C4D}"/>
          </ac:picMkLst>
        </pc:picChg>
        <pc:picChg chg="add mod">
          <ac:chgData name="Koen Verledens" userId="91789313-0aa3-4eaf-a3fb-0c2fbb9daeee" providerId="ADAL" clId="{79B09CDB-5756-4D83-A2D7-A13581FE6791}" dt="2023-04-07T13:25:48.410" v="313" actId="1076"/>
          <ac:picMkLst>
            <pc:docMk/>
            <pc:sldMk cId="1872081312" sldId="262"/>
            <ac:picMk id="14" creationId="{316C45A7-85E2-376B-3A41-F2C6D19C2128}"/>
          </ac:picMkLst>
        </pc:picChg>
        <pc:picChg chg="del">
          <ac:chgData name="Koen Verledens" userId="91789313-0aa3-4eaf-a3fb-0c2fbb9daeee" providerId="ADAL" clId="{79B09CDB-5756-4D83-A2D7-A13581FE6791}" dt="2023-04-07T13:15:50.335" v="235" actId="478"/>
          <ac:picMkLst>
            <pc:docMk/>
            <pc:sldMk cId="1872081312" sldId="262"/>
            <ac:picMk id="2050" creationId="{D8353A38-1FE7-272A-7F11-A1198A7E625A}"/>
          </ac:picMkLst>
        </pc:picChg>
        <pc:picChg chg="del">
          <ac:chgData name="Koen Verledens" userId="91789313-0aa3-4eaf-a3fb-0c2fbb9daeee" providerId="ADAL" clId="{79B09CDB-5756-4D83-A2D7-A13581FE6791}" dt="2023-04-07T13:15:51.742" v="236" actId="478"/>
          <ac:picMkLst>
            <pc:docMk/>
            <pc:sldMk cId="1872081312" sldId="262"/>
            <ac:picMk id="2052" creationId="{F2D314C1-6138-4F0D-0B15-66F37C7E92C4}"/>
          </ac:picMkLst>
        </pc:picChg>
        <pc:picChg chg="del">
          <ac:chgData name="Koen Verledens" userId="91789313-0aa3-4eaf-a3fb-0c2fbb9daeee" providerId="ADAL" clId="{79B09CDB-5756-4D83-A2D7-A13581FE6791}" dt="2023-04-07T13:15:52.383" v="237" actId="478"/>
          <ac:picMkLst>
            <pc:docMk/>
            <pc:sldMk cId="1872081312" sldId="262"/>
            <ac:picMk id="2054" creationId="{C6D4469D-C223-F55D-20CA-EFBD00FA7C83}"/>
          </ac:picMkLst>
        </pc:picChg>
        <pc:picChg chg="del">
          <ac:chgData name="Koen Verledens" userId="91789313-0aa3-4eaf-a3fb-0c2fbb9daeee" providerId="ADAL" clId="{79B09CDB-5756-4D83-A2D7-A13581FE6791}" dt="2023-04-07T13:15:50.335" v="235" actId="478"/>
          <ac:picMkLst>
            <pc:docMk/>
            <pc:sldMk cId="1872081312" sldId="262"/>
            <ac:picMk id="2056" creationId="{C4B5BCA1-0B25-D519-DD8D-36CCEDC222C1}"/>
          </ac:picMkLst>
        </pc:picChg>
        <pc:picChg chg="del">
          <ac:chgData name="Koen Verledens" userId="91789313-0aa3-4eaf-a3fb-0c2fbb9daeee" providerId="ADAL" clId="{79B09CDB-5756-4D83-A2D7-A13581FE6791}" dt="2023-04-07T13:15:52.762" v="238" actId="478"/>
          <ac:picMkLst>
            <pc:docMk/>
            <pc:sldMk cId="1872081312" sldId="262"/>
            <ac:picMk id="2058" creationId="{0E63AAAB-6A0E-7E93-81CE-65D697B6F954}"/>
          </ac:picMkLst>
        </pc:picChg>
      </pc:sldChg>
      <pc:sldChg chg="addSp delSp modSp add mod ord delAnim modNotesTx">
        <pc:chgData name="Koen Verledens" userId="91789313-0aa3-4eaf-a3fb-0c2fbb9daeee" providerId="ADAL" clId="{79B09CDB-5756-4D83-A2D7-A13581FE6791}" dt="2023-04-12T13:19:50.903" v="1541" actId="20577"/>
        <pc:sldMkLst>
          <pc:docMk/>
          <pc:sldMk cId="191347909" sldId="263"/>
        </pc:sldMkLst>
        <pc:spChg chg="mod">
          <ac:chgData name="Koen Verledens" userId="91789313-0aa3-4eaf-a3fb-0c2fbb9daeee" providerId="ADAL" clId="{79B09CDB-5756-4D83-A2D7-A13581FE6791}" dt="2023-04-07T14:09:23.816" v="905" actId="20577"/>
          <ac:spMkLst>
            <pc:docMk/>
            <pc:sldMk cId="191347909" sldId="263"/>
            <ac:spMk id="2" creationId="{4D1DB688-7640-044F-97E7-A53A6D20D6DA}"/>
          </ac:spMkLst>
        </pc:spChg>
        <pc:picChg chg="add mod">
          <ac:chgData name="Koen Verledens" userId="91789313-0aa3-4eaf-a3fb-0c2fbb9daeee" providerId="ADAL" clId="{79B09CDB-5756-4D83-A2D7-A13581FE6791}" dt="2023-04-07T14:09:27.865" v="906" actId="1076"/>
          <ac:picMkLst>
            <pc:docMk/>
            <pc:sldMk cId="191347909" sldId="263"/>
            <ac:picMk id="3" creationId="{4C074379-32DC-5265-698B-A5106E675685}"/>
          </ac:picMkLst>
        </pc:picChg>
        <pc:picChg chg="del">
          <ac:chgData name="Koen Verledens" userId="91789313-0aa3-4eaf-a3fb-0c2fbb9daeee" providerId="ADAL" clId="{79B09CDB-5756-4D83-A2D7-A13581FE6791}" dt="2023-04-07T13:26:24.986" v="322" actId="478"/>
          <ac:picMkLst>
            <pc:docMk/>
            <pc:sldMk cId="191347909" sldId="263"/>
            <ac:picMk id="6" creationId="{1167A115-B672-E551-04D3-4CB19A455629}"/>
          </ac:picMkLst>
        </pc:picChg>
        <pc:picChg chg="del">
          <ac:chgData name="Koen Verledens" userId="91789313-0aa3-4eaf-a3fb-0c2fbb9daeee" providerId="ADAL" clId="{79B09CDB-5756-4D83-A2D7-A13581FE6791}" dt="2023-04-07T13:26:25.850" v="324" actId="478"/>
          <ac:picMkLst>
            <pc:docMk/>
            <pc:sldMk cId="191347909" sldId="263"/>
            <ac:picMk id="8" creationId="{6DE19F49-D30C-4AB5-36C3-DEAC4244EBD0}"/>
          </ac:picMkLst>
        </pc:picChg>
        <pc:picChg chg="del">
          <ac:chgData name="Koen Verledens" userId="91789313-0aa3-4eaf-a3fb-0c2fbb9daeee" providerId="ADAL" clId="{79B09CDB-5756-4D83-A2D7-A13581FE6791}" dt="2023-04-07T13:26:23.860" v="320" actId="478"/>
          <ac:picMkLst>
            <pc:docMk/>
            <pc:sldMk cId="191347909" sldId="263"/>
            <ac:picMk id="10" creationId="{8562C7E3-6746-46F2-0634-AFF85383E439}"/>
          </ac:picMkLst>
        </pc:picChg>
        <pc:picChg chg="del">
          <ac:chgData name="Koen Verledens" userId="91789313-0aa3-4eaf-a3fb-0c2fbb9daeee" providerId="ADAL" clId="{79B09CDB-5756-4D83-A2D7-A13581FE6791}" dt="2023-04-07T13:26:24.630" v="321" actId="478"/>
          <ac:picMkLst>
            <pc:docMk/>
            <pc:sldMk cId="191347909" sldId="263"/>
            <ac:picMk id="12" creationId="{2F8C9E7E-B29F-24AE-AF28-422F486F9C4D}"/>
          </ac:picMkLst>
        </pc:picChg>
        <pc:picChg chg="del">
          <ac:chgData name="Koen Verledens" userId="91789313-0aa3-4eaf-a3fb-0c2fbb9daeee" providerId="ADAL" clId="{79B09CDB-5756-4D83-A2D7-A13581FE6791}" dt="2023-04-07T13:26:25.483" v="323" actId="478"/>
          <ac:picMkLst>
            <pc:docMk/>
            <pc:sldMk cId="191347909" sldId="263"/>
            <ac:picMk id="14" creationId="{316C45A7-85E2-376B-3A41-F2C6D19C2128}"/>
          </ac:picMkLst>
        </pc:picChg>
      </pc:sldChg>
      <pc:sldChg chg="addSp delSp modSp add mod modAnim">
        <pc:chgData name="Koen Verledens" userId="91789313-0aa3-4eaf-a3fb-0c2fbb9daeee" providerId="ADAL" clId="{79B09CDB-5756-4D83-A2D7-A13581FE6791}" dt="2023-04-12T13:15:21.887" v="1462" actId="20577"/>
        <pc:sldMkLst>
          <pc:docMk/>
          <pc:sldMk cId="3196681936" sldId="264"/>
        </pc:sldMkLst>
        <pc:spChg chg="mod">
          <ac:chgData name="Koen Verledens" userId="91789313-0aa3-4eaf-a3fb-0c2fbb9daeee" providerId="ADAL" clId="{79B09CDB-5756-4D83-A2D7-A13581FE6791}" dt="2023-04-12T13:15:21.887" v="1462" actId="20577"/>
          <ac:spMkLst>
            <pc:docMk/>
            <pc:sldMk cId="3196681936" sldId="264"/>
            <ac:spMk id="2" creationId="{4D1DB688-7640-044F-97E7-A53A6D20D6DA}"/>
          </ac:spMkLst>
        </pc:spChg>
        <pc:spChg chg="add mod">
          <ac:chgData name="Koen Verledens" userId="91789313-0aa3-4eaf-a3fb-0c2fbb9daeee" providerId="ADAL" clId="{79B09CDB-5756-4D83-A2D7-A13581FE6791}" dt="2023-04-12T12:48:30.154" v="1015" actId="20577"/>
          <ac:spMkLst>
            <pc:docMk/>
            <pc:sldMk cId="3196681936" sldId="264"/>
            <ac:spMk id="4" creationId="{55BDEF8B-F069-0ABE-B2D1-21F5D4DB40B2}"/>
          </ac:spMkLst>
        </pc:spChg>
        <pc:picChg chg="del">
          <ac:chgData name="Koen Verledens" userId="91789313-0aa3-4eaf-a3fb-0c2fbb9daeee" providerId="ADAL" clId="{79B09CDB-5756-4D83-A2D7-A13581FE6791}" dt="2023-04-07T13:31:17.867" v="340" actId="478"/>
          <ac:picMkLst>
            <pc:docMk/>
            <pc:sldMk cId="3196681936" sldId="264"/>
            <ac:picMk id="3" creationId="{4C074379-32DC-5265-698B-A5106E675685}"/>
          </ac:picMkLst>
        </pc:picChg>
        <pc:picChg chg="add mod">
          <ac:chgData name="Koen Verledens" userId="91789313-0aa3-4eaf-a3fb-0c2fbb9daeee" providerId="ADAL" clId="{79B09CDB-5756-4D83-A2D7-A13581FE6791}" dt="2023-04-12T12:48:36.995" v="1017" actId="14100"/>
          <ac:picMkLst>
            <pc:docMk/>
            <pc:sldMk cId="3196681936" sldId="264"/>
            <ac:picMk id="5" creationId="{E1601B60-30A9-9E79-F4E2-F56B5F660A1B}"/>
          </ac:picMkLst>
        </pc:picChg>
      </pc:sldChg>
      <pc:sldChg chg="add del">
        <pc:chgData name="Koen Verledens" userId="91789313-0aa3-4eaf-a3fb-0c2fbb9daeee" providerId="ADAL" clId="{79B09CDB-5756-4D83-A2D7-A13581FE6791}" dt="2023-04-07T13:53:27.142" v="707" actId="47"/>
        <pc:sldMkLst>
          <pc:docMk/>
          <pc:sldMk cId="2688691426" sldId="265"/>
        </pc:sldMkLst>
      </pc:sldChg>
      <pc:sldChg chg="addSp delSp modSp add mod ord">
        <pc:chgData name="Koen Verledens" userId="91789313-0aa3-4eaf-a3fb-0c2fbb9daeee" providerId="ADAL" clId="{79B09CDB-5756-4D83-A2D7-A13581FE6791}" dt="2023-04-07T13:54:25.722" v="744" actId="1076"/>
        <pc:sldMkLst>
          <pc:docMk/>
          <pc:sldMk cId="2821867591" sldId="265"/>
        </pc:sldMkLst>
        <pc:spChg chg="add del mod">
          <ac:chgData name="Koen Verledens" userId="91789313-0aa3-4eaf-a3fb-0c2fbb9daeee" providerId="ADAL" clId="{79B09CDB-5756-4D83-A2D7-A13581FE6791}" dt="2023-04-07T13:53:51.513" v="720" actId="478"/>
          <ac:spMkLst>
            <pc:docMk/>
            <pc:sldMk cId="2821867591" sldId="265"/>
            <ac:spMk id="2" creationId="{D962E74C-E074-962D-523F-34952EE13358}"/>
          </ac:spMkLst>
        </pc:spChg>
        <pc:spChg chg="add mod">
          <ac:chgData name="Koen Verledens" userId="91789313-0aa3-4eaf-a3fb-0c2fbb9daeee" providerId="ADAL" clId="{79B09CDB-5756-4D83-A2D7-A13581FE6791}" dt="2023-04-07T13:54:25.722" v="744" actId="1076"/>
          <ac:spMkLst>
            <pc:docMk/>
            <pc:sldMk cId="2821867591" sldId="265"/>
            <ac:spMk id="3" creationId="{77D80EA9-2546-AC26-3DB5-414A9BBC947E}"/>
          </ac:spMkLst>
        </pc:spChg>
        <pc:picChg chg="del">
          <ac:chgData name="Koen Verledens" userId="91789313-0aa3-4eaf-a3fb-0c2fbb9daeee" providerId="ADAL" clId="{79B09CDB-5756-4D83-A2D7-A13581FE6791}" dt="2023-04-07T13:53:33.493" v="711" actId="478"/>
          <ac:picMkLst>
            <pc:docMk/>
            <pc:sldMk cId="2821867591" sldId="265"/>
            <ac:picMk id="1028" creationId="{8AC71546-D700-BD98-F3C4-FFDDEF6A22B6}"/>
          </ac:picMkLst>
        </pc:picChg>
      </pc:sldChg>
      <pc:sldChg chg="delSp modSp add del mod delAnim">
        <pc:chgData name="Koen Verledens" userId="91789313-0aa3-4eaf-a3fb-0c2fbb9daeee" providerId="ADAL" clId="{79B09CDB-5756-4D83-A2D7-A13581FE6791}" dt="2023-04-12T13:11:13.535" v="1309" actId="47"/>
        <pc:sldMkLst>
          <pc:docMk/>
          <pc:sldMk cId="3130851777" sldId="266"/>
        </pc:sldMkLst>
        <pc:spChg chg="mod">
          <ac:chgData name="Koen Verledens" userId="91789313-0aa3-4eaf-a3fb-0c2fbb9daeee" providerId="ADAL" clId="{79B09CDB-5756-4D83-A2D7-A13581FE6791}" dt="2023-04-12T13:09:48.162" v="1302" actId="15"/>
          <ac:spMkLst>
            <pc:docMk/>
            <pc:sldMk cId="3130851777" sldId="266"/>
            <ac:spMk id="4" creationId="{55BDEF8B-F069-0ABE-B2D1-21F5D4DB40B2}"/>
          </ac:spMkLst>
        </pc:spChg>
        <pc:picChg chg="del">
          <ac:chgData name="Koen Verledens" userId="91789313-0aa3-4eaf-a3fb-0c2fbb9daeee" providerId="ADAL" clId="{79B09CDB-5756-4D83-A2D7-A13581FE6791}" dt="2023-04-12T12:53:11.194" v="1091" actId="478"/>
          <ac:picMkLst>
            <pc:docMk/>
            <pc:sldMk cId="3130851777" sldId="266"/>
            <ac:picMk id="5" creationId="{E1601B60-30A9-9E79-F4E2-F56B5F660A1B}"/>
          </ac:picMkLst>
        </pc:picChg>
      </pc:sldChg>
      <pc:sldChg chg="modSp add mod">
        <pc:chgData name="Koen Verledens" userId="91789313-0aa3-4eaf-a3fb-0c2fbb9daeee" providerId="ADAL" clId="{79B09CDB-5756-4D83-A2D7-A13581FE6791}" dt="2023-04-12T13:21:03.326" v="1581" actId="20577"/>
        <pc:sldMkLst>
          <pc:docMk/>
          <pc:sldMk cId="3430048267" sldId="267"/>
        </pc:sldMkLst>
        <pc:spChg chg="mod">
          <ac:chgData name="Koen Verledens" userId="91789313-0aa3-4eaf-a3fb-0c2fbb9daeee" providerId="ADAL" clId="{79B09CDB-5756-4D83-A2D7-A13581FE6791}" dt="2023-04-12T13:21:03.326" v="1581" actId="20577"/>
          <ac:spMkLst>
            <pc:docMk/>
            <pc:sldMk cId="3430048267" sldId="267"/>
            <ac:spMk id="4" creationId="{55BDEF8B-F069-0ABE-B2D1-21F5D4DB40B2}"/>
          </ac:spMkLst>
        </pc:spChg>
      </pc:sldChg>
      <pc:sldChg chg="modSp add mod">
        <pc:chgData name="Koen Verledens" userId="91789313-0aa3-4eaf-a3fb-0c2fbb9daeee" providerId="ADAL" clId="{79B09CDB-5756-4D83-A2D7-A13581FE6791}" dt="2023-04-12T13:15:42.465" v="1482" actId="20577"/>
        <pc:sldMkLst>
          <pc:docMk/>
          <pc:sldMk cId="2624377543" sldId="268"/>
        </pc:sldMkLst>
        <pc:spChg chg="mod">
          <ac:chgData name="Koen Verledens" userId="91789313-0aa3-4eaf-a3fb-0c2fbb9daeee" providerId="ADAL" clId="{79B09CDB-5756-4D83-A2D7-A13581FE6791}" dt="2023-04-12T13:15:42.465" v="1482" actId="20577"/>
          <ac:spMkLst>
            <pc:docMk/>
            <pc:sldMk cId="2624377543" sldId="268"/>
            <ac:spMk id="2" creationId="{4D1DB688-7640-044F-97E7-A53A6D20D6DA}"/>
          </ac:spMkLst>
        </pc:spChg>
        <pc:spChg chg="mod">
          <ac:chgData name="Koen Verledens" userId="91789313-0aa3-4eaf-a3fb-0c2fbb9daeee" providerId="ADAL" clId="{79B09CDB-5756-4D83-A2D7-A13581FE6791}" dt="2023-04-12T13:12:05.793" v="1347" actId="255"/>
          <ac:spMkLst>
            <pc:docMk/>
            <pc:sldMk cId="2624377543" sldId="268"/>
            <ac:spMk id="4" creationId="{55BDEF8B-F069-0ABE-B2D1-21F5D4DB40B2}"/>
          </ac:spMkLst>
        </pc:spChg>
      </pc:sldChg>
      <pc:sldChg chg="add del">
        <pc:chgData name="Koen Verledens" userId="91789313-0aa3-4eaf-a3fb-0c2fbb9daeee" providerId="ADAL" clId="{79B09CDB-5756-4D83-A2D7-A13581FE6791}" dt="2023-04-12T12:57:05.568" v="1112" actId="2696"/>
        <pc:sldMkLst>
          <pc:docMk/>
          <pc:sldMk cId="2899536492" sldId="268"/>
        </pc:sldMkLst>
      </pc:sldChg>
      <pc:sldChg chg="modSp add mod">
        <pc:chgData name="Koen Verledens" userId="91789313-0aa3-4eaf-a3fb-0c2fbb9daeee" providerId="ADAL" clId="{79B09CDB-5756-4D83-A2D7-A13581FE6791}" dt="2023-04-12T13:18:13.387" v="1497" actId="108"/>
        <pc:sldMkLst>
          <pc:docMk/>
          <pc:sldMk cId="1024470253" sldId="269"/>
        </pc:sldMkLst>
        <pc:spChg chg="mod">
          <ac:chgData name="Koen Verledens" userId="91789313-0aa3-4eaf-a3fb-0c2fbb9daeee" providerId="ADAL" clId="{79B09CDB-5756-4D83-A2D7-A13581FE6791}" dt="2023-04-12T13:15:46.215" v="1486" actId="20577"/>
          <ac:spMkLst>
            <pc:docMk/>
            <pc:sldMk cId="1024470253" sldId="269"/>
            <ac:spMk id="2" creationId="{4D1DB688-7640-044F-97E7-A53A6D20D6DA}"/>
          </ac:spMkLst>
        </pc:spChg>
        <pc:spChg chg="mod">
          <ac:chgData name="Koen Verledens" userId="91789313-0aa3-4eaf-a3fb-0c2fbb9daeee" providerId="ADAL" clId="{79B09CDB-5756-4D83-A2D7-A13581FE6791}" dt="2023-04-12T13:18:13.387" v="1497" actId="108"/>
          <ac:spMkLst>
            <pc:docMk/>
            <pc:sldMk cId="1024470253" sldId="269"/>
            <ac:spMk id="4" creationId="{55BDEF8B-F069-0ABE-B2D1-21F5D4DB40B2}"/>
          </ac:spMkLst>
        </pc:spChg>
      </pc:sldChg>
      <pc:sldMasterChg chg="delSldLayout">
        <pc:chgData name="Koen Verledens" userId="91789313-0aa3-4eaf-a3fb-0c2fbb9daeee" providerId="ADAL" clId="{79B09CDB-5756-4D83-A2D7-A13581FE6791}" dt="2023-04-07T13:53:27.142" v="707" actId="47"/>
        <pc:sldMasterMkLst>
          <pc:docMk/>
          <pc:sldMasterMk cId="1388549783" sldId="2147483660"/>
        </pc:sldMasterMkLst>
        <pc:sldLayoutChg chg="del">
          <pc:chgData name="Koen Verledens" userId="91789313-0aa3-4eaf-a3fb-0c2fbb9daeee" providerId="ADAL" clId="{79B09CDB-5756-4D83-A2D7-A13581FE6791}" dt="2023-04-07T13:53:27.142" v="707" actId="47"/>
          <pc:sldLayoutMkLst>
            <pc:docMk/>
            <pc:sldMasterMk cId="1388549783" sldId="2147483660"/>
            <pc:sldLayoutMk cId="2639427531" sldId="214748369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42FD3-EC3C-4A3C-BF94-4B3A3BF33A76}" type="datetimeFigureOut">
              <a:rPr lang="nl-BE" smtClean="0"/>
              <a:t>12/04/2023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D61CD-C194-4BE5-8FE8-1377F71ABB0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83907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Kortrijk als werkgever in cijfers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D61CD-C194-4BE5-8FE8-1377F71ABB03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5783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Lokale bestuur als modern bedrijf runnen. Ambitie om te blijven evolueren naar de </a:t>
            </a:r>
            <a:r>
              <a:rPr lang="nl-BE" b="0" i="0" dirty="0">
                <a:solidFill>
                  <a:srgbClr val="131313"/>
                </a:solidFill>
                <a:effectLst/>
                <a:latin typeface="Exo 2"/>
              </a:rPr>
              <a:t>organisatie van de toekomst. </a:t>
            </a:r>
            <a:br>
              <a:rPr lang="nl-BE" b="0" i="0" dirty="0">
                <a:solidFill>
                  <a:srgbClr val="131313"/>
                </a:solidFill>
                <a:effectLst/>
                <a:latin typeface="Exo 2"/>
              </a:rPr>
            </a:br>
            <a:r>
              <a:rPr lang="nl-BE" b="0" i="0" dirty="0">
                <a:solidFill>
                  <a:srgbClr val="131313"/>
                </a:solidFill>
                <a:effectLst/>
                <a:latin typeface="Exo 2"/>
              </a:rPr>
              <a:t>Een organisatie waar we inzetten op een duurzaam personeelsbeleid en iedereen welkom is.</a:t>
            </a:r>
            <a:endParaRPr lang="nl-BE" b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D61CD-C194-4BE5-8FE8-1377F71ABB03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64730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Vooroordelen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D61CD-C194-4BE5-8FE8-1377F71ABB03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6576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Voorbeelden: drinkfles, activiteiten en </a:t>
            </a:r>
            <a:r>
              <a:rPr lang="nl-BE" dirty="0" err="1"/>
              <a:t>webinars</a:t>
            </a:r>
            <a:r>
              <a:rPr lang="nl-BE" dirty="0"/>
              <a:t>, gepersonaliseerde sportoutfit, deelname sportieve activiteiten, fietsvergoeding + aanmoediging,…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D61CD-C194-4BE5-8FE8-1377F71ABB03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3098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D61CD-C194-4BE5-8FE8-1377F71ABB03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33043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3C3F6E73-8C51-7246-9DDC-AFC61141BD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E7801247-8190-F44A-A43A-7B94B551B080}"/>
              </a:ext>
            </a:extLst>
          </p:cNvPr>
          <p:cNvSpPr txBox="1">
            <a:spLocks/>
          </p:cNvSpPr>
          <p:nvPr userDrawn="1"/>
        </p:nvSpPr>
        <p:spPr>
          <a:xfrm>
            <a:off x="669154" y="5835958"/>
            <a:ext cx="8929968" cy="6786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NL" sz="2800" b="0" dirty="0"/>
              <a:t>Klik om een titel toe te voegen</a:t>
            </a:r>
            <a:endParaRPr lang="nl-BE" sz="2800" b="0" dirty="0"/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FC03CA4A-58DD-9C4F-B481-F65878658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740664"/>
            <a:ext cx="8360666" cy="226923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1" name="Tijdelijke aanduiding voor tekst 20">
            <a:extLst>
              <a:ext uri="{FF2B5EF4-FFF2-40B4-BE49-F238E27FC236}">
                <a16:creationId xmlns:a16="http://schemas.microsoft.com/office/drawing/2014/main" id="{276F5D6A-0DFA-D94A-832B-9DE67A8E22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8" y="5981700"/>
            <a:ext cx="8307480" cy="647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355589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rood met titel/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0AB5D4F5-38C4-DF41-8D71-1375BF454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740664"/>
            <a:ext cx="8360666" cy="226923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 dirty="0"/>
              <a:t>Klik om een titel toe te voegen</a:t>
            </a:r>
            <a:endParaRPr lang="nl-BE" dirty="0"/>
          </a:p>
        </p:txBody>
      </p:sp>
      <p:sp>
        <p:nvSpPr>
          <p:cNvPr id="11" name="Tijdelijke aanduiding voor tekst 20">
            <a:extLst>
              <a:ext uri="{FF2B5EF4-FFF2-40B4-BE49-F238E27FC236}">
                <a16:creationId xmlns:a16="http://schemas.microsoft.com/office/drawing/2014/main" id="{D9E4AAA2-6EBA-EF4C-8191-F9B667D41A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8" y="5981700"/>
            <a:ext cx="8307480" cy="647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04497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 titel/tekst/voe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2AABAE-0E50-4F4D-8CDB-CFC022215E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2" y="461642"/>
            <a:ext cx="8929968" cy="678635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Klik om een titel toe te voegen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07C53F-3BF1-4215-9A5C-AB5858CF3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2" y="1553596"/>
            <a:ext cx="10515600" cy="46233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E87376-1A42-45C3-ADB7-54B75290B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38267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 titel/tekst/voettek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031C20-5DE0-4BF0-B611-DDCDCF2CA7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2" y="461642"/>
            <a:ext cx="8929968" cy="678635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Klik om een titel toe te voegen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E9F1AF-FB10-49D1-AC87-66F8B2E11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553595"/>
            <a:ext cx="5181600" cy="46233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FE40DF-F7E3-4503-A3E0-16D34D94F7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553595"/>
            <a:ext cx="5181600" cy="46233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F209B4E-DAB2-46EC-B561-1FB9EFF75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86640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ia titel/voe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F234B4-D29B-4E8D-AB59-C497D15D3F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2" y="461642"/>
            <a:ext cx="8929968" cy="678635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Klik om een titel toe te voegen</a:t>
            </a:r>
            <a:endParaRPr lang="nl-BE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9F3A683-4092-4D49-8BAE-7B00E2265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37357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 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9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9881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72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EC8456B5-45B7-4EEF-9847-B0AA02771792}"/>
              </a:ext>
            </a:extLst>
          </p:cNvPr>
          <p:cNvSpPr/>
          <p:nvPr userDrawn="1"/>
        </p:nvSpPr>
        <p:spPr>
          <a:xfrm>
            <a:off x="0" y="-58189"/>
            <a:ext cx="12252960" cy="6916189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39A3C3F-424B-2D47-9562-3B6FD031DC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477" y="4343399"/>
            <a:ext cx="1751775" cy="217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168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72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CD17401-80E5-4D8B-A5DA-4A82B1678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461642"/>
            <a:ext cx="8929968" cy="67863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dirty="0"/>
              <a:t>Klik om een titel toe te voegen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1A882A6-D55C-4637-9E0B-D8159E2A5F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2" y="63563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394346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A938FD6A-46AF-42A3-B5B2-70E67138684D}"/>
              </a:ext>
            </a:extLst>
          </p:cNvPr>
          <p:cNvSpPr/>
          <p:nvPr userDrawn="1"/>
        </p:nvSpPr>
        <p:spPr>
          <a:xfrm>
            <a:off x="10843579" y="5417245"/>
            <a:ext cx="1786571" cy="1783656"/>
          </a:xfrm>
          <a:prstGeom prst="roundRect">
            <a:avLst>
              <a:gd name="adj" fmla="val 20083"/>
            </a:avLst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8AD1793B-9C8D-4509-89AB-1C74A8DB4AD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427" y="5700718"/>
            <a:ext cx="802359" cy="98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49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6" r:id="rId3"/>
    <p:sldLayoutId id="2147483667" r:id="rId4"/>
  </p:sldLayoutIdLst>
  <p:txStyles>
    <p:titleStyle>
      <a:lvl1pPr algn="l" defTabSz="914424" rtl="0" eaLnBrk="1" latinLnBrk="0" hangingPunct="1">
        <a:lnSpc>
          <a:spcPct val="90000"/>
        </a:lnSpc>
        <a:spcBef>
          <a:spcPct val="0"/>
        </a:spcBef>
        <a:buNone/>
        <a:defRPr sz="4600" b="1" kern="1200">
          <a:solidFill>
            <a:srgbClr val="E30613"/>
          </a:solidFill>
          <a:latin typeface="+mn-lt"/>
          <a:ea typeface="+mj-ea"/>
          <a:cs typeface="+mj-cs"/>
        </a:defRPr>
      </a:lvl1pPr>
    </p:titleStyle>
    <p:bodyStyle>
      <a:lvl1pPr marL="228606" indent="-228606" algn="l" defTabSz="914424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b="1" kern="1200">
          <a:solidFill>
            <a:srgbClr val="394346"/>
          </a:solidFill>
          <a:latin typeface="+mn-lt"/>
          <a:ea typeface="+mn-ea"/>
          <a:cs typeface="+mn-cs"/>
        </a:defRPr>
      </a:lvl1pPr>
      <a:lvl2pPr marL="685818" indent="-228606" algn="l" defTabSz="914424" rtl="0" eaLnBrk="1" latinLnBrk="0" hangingPunct="1">
        <a:lnSpc>
          <a:spcPct val="90000"/>
        </a:lnSpc>
        <a:spcBef>
          <a:spcPts val="498"/>
        </a:spcBef>
        <a:buFont typeface="Arial" panose="020B0604020202020204" pitchFamily="34" charset="0"/>
        <a:buChar char="•"/>
        <a:defRPr sz="2401" kern="1200">
          <a:solidFill>
            <a:srgbClr val="394346"/>
          </a:solidFill>
          <a:latin typeface="+mn-lt"/>
          <a:ea typeface="+mn-ea"/>
          <a:cs typeface="+mn-cs"/>
        </a:defRPr>
      </a:lvl2pPr>
      <a:lvl3pPr marL="1143028" indent="-228606" algn="l" defTabSz="914424" rtl="0" eaLnBrk="1" latinLnBrk="0" hangingPunct="1">
        <a:lnSpc>
          <a:spcPct val="90000"/>
        </a:lnSpc>
        <a:spcBef>
          <a:spcPts val="498"/>
        </a:spcBef>
        <a:buFont typeface="Arial" panose="020B0604020202020204" pitchFamily="34" charset="0"/>
        <a:buChar char="•"/>
        <a:defRPr sz="2000" kern="1200">
          <a:solidFill>
            <a:srgbClr val="394346"/>
          </a:solidFill>
          <a:latin typeface="+mn-lt"/>
          <a:ea typeface="+mn-ea"/>
          <a:cs typeface="+mn-cs"/>
        </a:defRPr>
      </a:lvl3pPr>
      <a:lvl4pPr marL="1600241" indent="-228606" algn="l" defTabSz="914424" rtl="0" eaLnBrk="1" latinLnBrk="0" hangingPunct="1">
        <a:lnSpc>
          <a:spcPct val="90000"/>
        </a:lnSpc>
        <a:spcBef>
          <a:spcPts val="498"/>
        </a:spcBef>
        <a:buFont typeface="Arial" panose="020B0604020202020204" pitchFamily="34" charset="0"/>
        <a:buChar char="•"/>
        <a:defRPr sz="1801" kern="1200">
          <a:solidFill>
            <a:srgbClr val="394346"/>
          </a:solidFill>
          <a:latin typeface="+mn-lt"/>
          <a:ea typeface="+mn-ea"/>
          <a:cs typeface="+mn-cs"/>
        </a:defRPr>
      </a:lvl4pPr>
      <a:lvl5pPr marL="2057452" indent="-228606" algn="l" defTabSz="914424" rtl="0" eaLnBrk="1" latinLnBrk="0" hangingPunct="1">
        <a:lnSpc>
          <a:spcPct val="90000"/>
        </a:lnSpc>
        <a:spcBef>
          <a:spcPts val="498"/>
        </a:spcBef>
        <a:buFont typeface="Arial" panose="020B0604020202020204" pitchFamily="34" charset="0"/>
        <a:buChar char="•"/>
        <a:defRPr sz="1801" kern="1200">
          <a:solidFill>
            <a:srgbClr val="394346"/>
          </a:solidFill>
          <a:latin typeface="+mn-lt"/>
          <a:ea typeface="+mn-ea"/>
          <a:cs typeface="+mn-cs"/>
        </a:defRPr>
      </a:lvl5pPr>
      <a:lvl6pPr marL="2514663" indent="-228606" algn="l" defTabSz="914424" rtl="0" eaLnBrk="1" latinLnBrk="0" hangingPunct="1">
        <a:lnSpc>
          <a:spcPct val="90000"/>
        </a:lnSpc>
        <a:spcBef>
          <a:spcPts val="498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6" algn="l" defTabSz="914424" rtl="0" eaLnBrk="1" latinLnBrk="0" hangingPunct="1">
        <a:lnSpc>
          <a:spcPct val="90000"/>
        </a:lnSpc>
        <a:spcBef>
          <a:spcPts val="498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6" algn="l" defTabSz="914424" rtl="0" eaLnBrk="1" latinLnBrk="0" hangingPunct="1">
        <a:lnSpc>
          <a:spcPct val="90000"/>
        </a:lnSpc>
        <a:spcBef>
          <a:spcPts val="498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6" algn="l" defTabSz="914424" rtl="0" eaLnBrk="1" latinLnBrk="0" hangingPunct="1">
        <a:lnSpc>
          <a:spcPct val="90000"/>
        </a:lnSpc>
        <a:spcBef>
          <a:spcPts val="498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2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4" algn="l" defTabSz="91442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70" algn="l" defTabSz="91442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1" algn="l" defTabSz="91442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cwAlk_1CKJ8?feature=oembed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7" descr="Afbeelding met gras, buiten, weg, snelweg&#10;&#10;Automatisch gegenereerde beschrijving">
            <a:extLst>
              <a:ext uri="{FF2B5EF4-FFF2-40B4-BE49-F238E27FC236}">
                <a16:creationId xmlns:a16="http://schemas.microsoft.com/office/drawing/2014/main" id="{D66E07A1-4052-BB4E-904D-C4F5E60C6F9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>
            <a:fillRect/>
          </a:stretch>
        </p:blipFill>
        <p:spPr/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AE0140D5-E561-754A-B3A4-9FF824EF6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highlight>
                  <a:srgbClr val="E30613"/>
                </a:highlight>
              </a:rPr>
              <a:t>Label Sportbedrijf</a:t>
            </a:r>
            <a:br>
              <a:rPr lang="nl-BE" dirty="0">
                <a:highlight>
                  <a:srgbClr val="E30613"/>
                </a:highlight>
              </a:rPr>
            </a:br>
            <a:r>
              <a:rPr lang="nl-BE" dirty="0">
                <a:highlight>
                  <a:srgbClr val="E30613"/>
                </a:highlight>
              </a:rPr>
              <a:t>Stad Kortrijk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5CDC0C4-3B93-F74A-96A9-2387E91408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7581" y="5653226"/>
            <a:ext cx="8307480" cy="647700"/>
          </a:xfrm>
        </p:spPr>
        <p:txBody>
          <a:bodyPr/>
          <a:lstStyle/>
          <a:p>
            <a:r>
              <a:rPr lang="nl-BE" b="1" i="0" dirty="0">
                <a:solidFill>
                  <a:srgbClr val="FFFFFF"/>
                </a:solidFill>
                <a:effectLst/>
                <a:highlight>
                  <a:srgbClr val="E30613"/>
                </a:highlight>
              </a:rPr>
              <a:t>Voorjaarsvergadering sportdiensten </a:t>
            </a:r>
            <a:br>
              <a:rPr lang="nl-BE" b="1" i="0" dirty="0">
                <a:solidFill>
                  <a:srgbClr val="FFFFFF"/>
                </a:solidFill>
                <a:effectLst/>
                <a:highlight>
                  <a:srgbClr val="E30613"/>
                </a:highlight>
              </a:rPr>
            </a:br>
            <a:r>
              <a:rPr lang="nl-BE" b="1" i="0" dirty="0">
                <a:solidFill>
                  <a:srgbClr val="FFFFFF"/>
                </a:solidFill>
                <a:effectLst/>
                <a:highlight>
                  <a:srgbClr val="E30613"/>
                </a:highlight>
              </a:rPr>
              <a:t>West-Vlaanderen 2023</a:t>
            </a:r>
          </a:p>
          <a:p>
            <a:endParaRPr lang="nl-BE" dirty="0"/>
          </a:p>
        </p:txBody>
      </p:sp>
      <p:sp>
        <p:nvSpPr>
          <p:cNvPr id="5" name="Rechthoek: afgeronde hoeken 9">
            <a:extLst>
              <a:ext uri="{FF2B5EF4-FFF2-40B4-BE49-F238E27FC236}">
                <a16:creationId xmlns:a16="http://schemas.microsoft.com/office/drawing/2014/main" id="{C117546F-2D5C-D640-9072-1C75B0EEC7F3}"/>
              </a:ext>
            </a:extLst>
          </p:cNvPr>
          <p:cNvSpPr/>
          <p:nvPr/>
        </p:nvSpPr>
        <p:spPr>
          <a:xfrm>
            <a:off x="9690100" y="4013200"/>
            <a:ext cx="3568700" cy="4102100"/>
          </a:xfrm>
          <a:prstGeom prst="roundRect">
            <a:avLst>
              <a:gd name="adj" fmla="val 33389"/>
            </a:avLst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F400F27-2D59-3B44-B908-D302240C1B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477" y="4343399"/>
            <a:ext cx="1751775" cy="217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279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8AC71546-D700-BD98-F3C4-FFDDEF6A2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10" y="603682"/>
            <a:ext cx="7208146" cy="544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262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DB688-7640-044F-97E7-A53A6D20D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Stad Kortrijk?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650BB98-5C29-094A-8712-9813CB2C0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1 </a:t>
            </a:r>
            <a:r>
              <a:rPr lang="nl-BE" b="0" dirty="0"/>
              <a:t>van de grootste werkgevers in de regio</a:t>
            </a:r>
          </a:p>
          <a:p>
            <a:r>
              <a:rPr lang="nl-BE" dirty="0"/>
              <a:t>1850 </a:t>
            </a:r>
            <a:r>
              <a:rPr lang="nl-BE" b="0" dirty="0"/>
              <a:t>personeelsleden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BE" dirty="0"/>
              <a:t>506 </a:t>
            </a:r>
            <a:r>
              <a:rPr lang="nl-BE" b="0" dirty="0"/>
              <a:t>werknemers in de WZC = het grootste team binnen de organisatie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BE" dirty="0"/>
              <a:t>66% </a:t>
            </a:r>
            <a:r>
              <a:rPr lang="nl-BE" b="0" dirty="0"/>
              <a:t>van de personeelsleden zijn vrouwen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BE" dirty="0"/>
              <a:t>60% </a:t>
            </a:r>
            <a:r>
              <a:rPr lang="nl-BE" b="0" dirty="0"/>
              <a:t>van het personeelsbestand woont in Kortrijk of deelgemeenten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BE" dirty="0"/>
              <a:t>45% </a:t>
            </a:r>
            <a:r>
              <a:rPr lang="nl-BE" b="0" dirty="0"/>
              <a:t>van de werknemers zijn 50-plussers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BE" dirty="0"/>
              <a:t>394 </a:t>
            </a:r>
            <a:r>
              <a:rPr lang="nl-BE" b="0" dirty="0"/>
              <a:t>medewerkers werken op regelmatige basis van thuis uit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7437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DB688-7640-044F-97E7-A53A6D20D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Waarom inzetten op fitte en gezonde werknemers?</a:t>
            </a:r>
          </a:p>
        </p:txBody>
      </p:sp>
      <p:pic>
        <p:nvPicPr>
          <p:cNvPr id="3" name="Afbeelding 2" descr="Afbeelding met tekst&#10;&#10;Automatisch gegenereerde beschrijving">
            <a:extLst>
              <a:ext uri="{FF2B5EF4-FFF2-40B4-BE49-F238E27FC236}">
                <a16:creationId xmlns:a16="http://schemas.microsoft.com/office/drawing/2014/main" id="{4C074379-32DC-5265-698B-A5106E6756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80" y="1541143"/>
            <a:ext cx="7895979" cy="472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47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DB688-7640-044F-97E7-A53A6D20D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Wat niet?</a:t>
            </a:r>
          </a:p>
        </p:txBody>
      </p:sp>
      <p:pic>
        <p:nvPicPr>
          <p:cNvPr id="2050" name="Picture 2" descr="Kantoorgym: de 10 beste oefeningen voor achter je bureau | RTL Nieuws">
            <a:extLst>
              <a:ext uri="{FF2B5EF4-FFF2-40B4-BE49-F238E27FC236}">
                <a16:creationId xmlns:a16="http://schemas.microsoft.com/office/drawing/2014/main" id="{D8353A38-1FE7-272A-7F11-A1198A7E6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7" y="1369136"/>
            <a:ext cx="4864248" cy="2736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2D314C1-6138-4F0D-0B15-66F37C7E9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881" y="1403706"/>
            <a:ext cx="37528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oekenplan - #Taaltip: ambtenaars / ambtenaren Zowel ambtenaars als  ambtenaren is correct als meervoud van ambtenaar; ambtenaren is veruit de  gebruikelijkste vorm. Woorden die eindigen op het achtervoegsel -aar,  hebben meestal een">
            <a:extLst>
              <a:ext uri="{FF2B5EF4-FFF2-40B4-BE49-F238E27FC236}">
                <a16:creationId xmlns:a16="http://schemas.microsoft.com/office/drawing/2014/main" id="{C6D4469D-C223-F55D-20CA-EFBD00FA7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436870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e collega's | VRT MAX">
            <a:extLst>
              <a:ext uri="{FF2B5EF4-FFF2-40B4-BE49-F238E27FC236}">
                <a16:creationId xmlns:a16="http://schemas.microsoft.com/office/drawing/2014/main" id="{C4B5BCA1-0B25-D519-DD8D-36CCEDC22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301" y="4321080"/>
            <a:ext cx="3505200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et Eiland Eiland GIF - Het Eiland Eiland Franky - Discover &amp; Share GIFs">
            <a:extLst>
              <a:ext uri="{FF2B5EF4-FFF2-40B4-BE49-F238E27FC236}">
                <a16:creationId xmlns:a16="http://schemas.microsoft.com/office/drawing/2014/main" id="{0E63AAAB-6A0E-7E93-81CE-65D697B6F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4321080"/>
            <a:ext cx="4743450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44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DB688-7640-044F-97E7-A53A6D20D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Wat wel?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167A115-B672-E551-04D3-4CB19A455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47" y="3707011"/>
            <a:ext cx="3378952" cy="2820880"/>
          </a:xfrm>
          <a:prstGeom prst="rect">
            <a:avLst/>
          </a:prstGeom>
          <a:ln>
            <a:solidFill>
              <a:srgbClr val="394346"/>
            </a:solidFill>
          </a:ln>
        </p:spPr>
      </p:pic>
      <p:pic>
        <p:nvPicPr>
          <p:cNvPr id="8" name="Afbeelding 7" descr="Afbeelding met tekst, fles, overdekt, persoon&#10;&#10;Automatisch gegenereerde beschrijving">
            <a:extLst>
              <a:ext uri="{FF2B5EF4-FFF2-40B4-BE49-F238E27FC236}">
                <a16:creationId xmlns:a16="http://schemas.microsoft.com/office/drawing/2014/main" id="{6DE19F49-D30C-4AB5-36C3-DEAC4244EB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5" t="20841"/>
          <a:stretch/>
        </p:blipFill>
        <p:spPr>
          <a:xfrm>
            <a:off x="518606" y="4133010"/>
            <a:ext cx="1791966" cy="2488422"/>
          </a:xfrm>
          <a:prstGeom prst="rect">
            <a:avLst/>
          </a:prstGeom>
        </p:spPr>
      </p:pic>
      <p:pic>
        <p:nvPicPr>
          <p:cNvPr id="10" name="Afbeelding 9" descr="Afbeelding met Website&#10;&#10;Automatisch gegenereerde beschrijving">
            <a:extLst>
              <a:ext uri="{FF2B5EF4-FFF2-40B4-BE49-F238E27FC236}">
                <a16:creationId xmlns:a16="http://schemas.microsoft.com/office/drawing/2014/main" id="{8562C7E3-6746-46F2-0634-AFF85383E4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174" y="575037"/>
            <a:ext cx="6452470" cy="2804554"/>
          </a:xfrm>
          <a:prstGeom prst="rect">
            <a:avLst/>
          </a:prstGeom>
          <a:ln>
            <a:solidFill>
              <a:srgbClr val="394346"/>
            </a:solidFill>
          </a:ln>
        </p:spPr>
      </p:pic>
      <p:pic>
        <p:nvPicPr>
          <p:cNvPr id="12" name="Afbeelding 11" descr="Afbeelding met hemel, persoon, buitenshuis, staan&#10;&#10;Automatisch gegenereerde beschrijving">
            <a:extLst>
              <a:ext uri="{FF2B5EF4-FFF2-40B4-BE49-F238E27FC236}">
                <a16:creationId xmlns:a16="http://schemas.microsoft.com/office/drawing/2014/main" id="{2F8C9E7E-B29F-24AE-AF28-422F486F9C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875" y="3993676"/>
            <a:ext cx="3378953" cy="2534215"/>
          </a:xfrm>
          <a:prstGeom prst="rect">
            <a:avLst/>
          </a:prstGeom>
        </p:spPr>
      </p:pic>
      <p:pic>
        <p:nvPicPr>
          <p:cNvPr id="14" name="Afbeelding 13" descr="Afbeelding met rood, apparaat&#10;&#10;Automatisch gegenereerde beschrijving">
            <a:extLst>
              <a:ext uri="{FF2B5EF4-FFF2-40B4-BE49-F238E27FC236}">
                <a16:creationId xmlns:a16="http://schemas.microsoft.com/office/drawing/2014/main" id="{316C45A7-85E2-376B-3A41-F2C6D19C21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81845" y="1961323"/>
            <a:ext cx="1655685" cy="124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08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DB688-7640-044F-97E7-A53A6D20D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61642"/>
            <a:ext cx="10817771" cy="678635"/>
          </a:xfrm>
        </p:spPr>
        <p:txBody>
          <a:bodyPr/>
          <a:lstStyle/>
          <a:p>
            <a:r>
              <a:rPr lang="nl-BE" dirty="0"/>
              <a:t>Hoe? 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55BDEF8B-F069-0ABE-B2D1-21F5D4DB4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2" y="1553596"/>
            <a:ext cx="10515600" cy="4623371"/>
          </a:xfrm>
        </p:spPr>
        <p:txBody>
          <a:bodyPr/>
          <a:lstStyle/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endParaRPr lang="nl-BE" dirty="0"/>
          </a:p>
        </p:txBody>
      </p:sp>
      <p:pic>
        <p:nvPicPr>
          <p:cNvPr id="5" name="Onlinemedia 4" title="Kortrijk in Form!">
            <a:hlinkClick r:id="" action="ppaction://media"/>
            <a:extLst>
              <a:ext uri="{FF2B5EF4-FFF2-40B4-BE49-F238E27FC236}">
                <a16:creationId xmlns:a16="http://schemas.microsoft.com/office/drawing/2014/main" id="{E1601B60-30A9-9E79-F4E2-F56B5F660A1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08386" y="1137745"/>
            <a:ext cx="9307279" cy="525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8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DB688-7640-044F-97E7-A53A6D20D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Hoe?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55BDEF8B-F069-0ABE-B2D1-21F5D4DB4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2" y="1553596"/>
            <a:ext cx="10515600" cy="4623371"/>
          </a:xfrm>
        </p:spPr>
        <p:txBody>
          <a:bodyPr/>
          <a:lstStyle/>
          <a:p>
            <a:r>
              <a:rPr lang="nl-BE" dirty="0"/>
              <a:t>“Kortrijk in form” als vertaling welzijnsbeleid:</a:t>
            </a:r>
          </a:p>
          <a:p>
            <a:pPr lvl="1">
              <a:lnSpc>
                <a:spcPct val="150000"/>
              </a:lnSpc>
            </a:pPr>
            <a:r>
              <a:rPr lang="nl-BE" sz="2400" i="0" dirty="0">
                <a:solidFill>
                  <a:srgbClr val="242424"/>
                </a:solidFill>
                <a:effectLst/>
              </a:rPr>
              <a:t>Focus op </a:t>
            </a:r>
            <a:r>
              <a:rPr lang="nl-BE" sz="2400" b="1" i="0" dirty="0">
                <a:solidFill>
                  <a:srgbClr val="242424"/>
                </a:solidFill>
                <a:effectLst/>
              </a:rPr>
              <a:t>mentale en fysieke welzijn </a:t>
            </a:r>
            <a:r>
              <a:rPr lang="nl-BE" sz="2400" i="0" dirty="0">
                <a:solidFill>
                  <a:srgbClr val="242424"/>
                </a:solidFill>
                <a:effectLst/>
              </a:rPr>
              <a:t>van alle medewerkers </a:t>
            </a:r>
          </a:p>
          <a:p>
            <a:pPr lvl="1">
              <a:lnSpc>
                <a:spcPct val="150000"/>
              </a:lnSpc>
            </a:pPr>
            <a:r>
              <a:rPr lang="nl-BE" sz="2400" i="0" dirty="0">
                <a:solidFill>
                  <a:srgbClr val="242424"/>
                </a:solidFill>
                <a:effectLst/>
              </a:rPr>
              <a:t>Nieuwe</a:t>
            </a:r>
            <a:r>
              <a:rPr lang="nl-BE" sz="2400" b="1" i="0" dirty="0">
                <a:solidFill>
                  <a:srgbClr val="242424"/>
                </a:solidFill>
                <a:effectLst/>
              </a:rPr>
              <a:t> stuurgroep 'welzijn en veiligheid op het werk’</a:t>
            </a:r>
            <a:r>
              <a:rPr lang="nl-BE" sz="2400" b="0" i="0" dirty="0">
                <a:solidFill>
                  <a:srgbClr val="242424"/>
                </a:solidFill>
                <a:effectLst/>
              </a:rPr>
              <a:t> </a:t>
            </a:r>
          </a:p>
          <a:p>
            <a:pPr lvl="1">
              <a:lnSpc>
                <a:spcPct val="150000"/>
              </a:lnSpc>
            </a:pPr>
            <a:r>
              <a:rPr lang="nl-BE" sz="2400" i="0" dirty="0">
                <a:solidFill>
                  <a:srgbClr val="242424"/>
                </a:solidFill>
                <a:effectLst/>
              </a:rPr>
              <a:t>Werken aan </a:t>
            </a:r>
            <a:r>
              <a:rPr lang="nl-BE" sz="2400" b="1" i="0" dirty="0">
                <a:solidFill>
                  <a:srgbClr val="242424"/>
                </a:solidFill>
                <a:effectLst/>
              </a:rPr>
              <a:t>betere arbeidsomstandigheden, comfortabele werkplekken en meer veerkracht</a:t>
            </a:r>
          </a:p>
          <a:p>
            <a:pPr lvl="1">
              <a:lnSpc>
                <a:spcPct val="150000"/>
              </a:lnSpc>
            </a:pPr>
            <a:r>
              <a:rPr lang="nl-BE" sz="2400" b="1" dirty="0">
                <a:solidFill>
                  <a:srgbClr val="242424"/>
                </a:solidFill>
              </a:rPr>
              <a:t>Sporten en bewegen </a:t>
            </a:r>
            <a:r>
              <a:rPr lang="nl-BE" sz="2400" dirty="0">
                <a:solidFill>
                  <a:srgbClr val="242424"/>
                </a:solidFill>
              </a:rPr>
              <a:t>verweven doorheen deze werking</a:t>
            </a:r>
            <a:endParaRPr lang="nl-BE" sz="2400" dirty="0"/>
          </a:p>
          <a:p>
            <a:pPr marL="457212" lvl="1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r>
              <a:rPr lang="nl-BE" dirty="0"/>
              <a:t>Tip: niet enkel vanuit sport (suggestie geen trekkende rol &gt; perceptie enkel sporten)</a:t>
            </a:r>
            <a:endParaRPr lang="nl-BE" b="0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24377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DB688-7640-044F-97E7-A53A6D20D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Hoe?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55BDEF8B-F069-0ABE-B2D1-21F5D4DB4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2" y="1553596"/>
            <a:ext cx="10515600" cy="4623371"/>
          </a:xfrm>
        </p:spPr>
        <p:txBody>
          <a:bodyPr/>
          <a:lstStyle/>
          <a:p>
            <a:r>
              <a:rPr lang="nl-BE" dirty="0"/>
              <a:t>Een greep uit het aanbod:</a:t>
            </a:r>
          </a:p>
          <a:p>
            <a:pPr lvl="1">
              <a:lnSpc>
                <a:spcPct val="150000"/>
              </a:lnSpc>
            </a:pPr>
            <a:r>
              <a:rPr lang="nl-BE" sz="2400" b="1" dirty="0" err="1">
                <a:solidFill>
                  <a:srgbClr val="242424"/>
                </a:solidFill>
              </a:rPr>
              <a:t>Sport@work</a:t>
            </a:r>
            <a:r>
              <a:rPr lang="nl-BE" sz="2400" b="1" dirty="0">
                <a:solidFill>
                  <a:srgbClr val="242424"/>
                </a:solidFill>
              </a:rPr>
              <a:t> </a:t>
            </a:r>
            <a:r>
              <a:rPr lang="nl-BE" sz="2400" dirty="0">
                <a:solidFill>
                  <a:srgbClr val="242424"/>
                </a:solidFill>
              </a:rPr>
              <a:t>over de middag (o.a. yoga, </a:t>
            </a:r>
            <a:r>
              <a:rPr lang="nl-BE" sz="2400" dirty="0" err="1">
                <a:solidFill>
                  <a:srgbClr val="242424"/>
                </a:solidFill>
              </a:rPr>
              <a:t>zumba</a:t>
            </a:r>
            <a:r>
              <a:rPr lang="nl-BE" sz="2400" dirty="0">
                <a:solidFill>
                  <a:srgbClr val="242424"/>
                </a:solidFill>
              </a:rPr>
              <a:t>, </a:t>
            </a:r>
            <a:r>
              <a:rPr lang="nl-BE" sz="2400" dirty="0" err="1">
                <a:solidFill>
                  <a:srgbClr val="242424"/>
                </a:solidFill>
              </a:rPr>
              <a:t>rugschool</a:t>
            </a:r>
            <a:r>
              <a:rPr lang="nl-BE" sz="2400" dirty="0">
                <a:solidFill>
                  <a:srgbClr val="242424"/>
                </a:solidFill>
              </a:rPr>
              <a:t>, pilates,…)</a:t>
            </a:r>
          </a:p>
          <a:p>
            <a:pPr lvl="1">
              <a:lnSpc>
                <a:spcPct val="150000"/>
              </a:lnSpc>
            </a:pPr>
            <a:r>
              <a:rPr lang="nl-BE" sz="2400" dirty="0">
                <a:solidFill>
                  <a:srgbClr val="242424"/>
                </a:solidFill>
              </a:rPr>
              <a:t>Deelname aan </a:t>
            </a:r>
            <a:r>
              <a:rPr lang="nl-BE" sz="2400" b="1" dirty="0">
                <a:solidFill>
                  <a:srgbClr val="242424"/>
                </a:solidFill>
              </a:rPr>
              <a:t>bedrijventornooien en -sportwedstrijden </a:t>
            </a:r>
            <a:r>
              <a:rPr lang="nl-BE" sz="2400" dirty="0">
                <a:solidFill>
                  <a:srgbClr val="242424"/>
                </a:solidFill>
              </a:rPr>
              <a:t>(o.a. beachvolleybal, Kortrijk Loopt, bedrijventriatlon, Urban </a:t>
            </a:r>
            <a:r>
              <a:rPr lang="nl-BE" sz="2400" dirty="0" err="1">
                <a:solidFill>
                  <a:srgbClr val="242424"/>
                </a:solidFill>
              </a:rPr>
              <a:t>Trail</a:t>
            </a:r>
            <a:r>
              <a:rPr lang="nl-BE" sz="2400" dirty="0">
                <a:solidFill>
                  <a:srgbClr val="242424"/>
                </a:solidFill>
              </a:rPr>
              <a:t>,...) </a:t>
            </a:r>
          </a:p>
          <a:p>
            <a:pPr lvl="1">
              <a:lnSpc>
                <a:spcPct val="150000"/>
              </a:lnSpc>
            </a:pPr>
            <a:r>
              <a:rPr lang="nl-BE" sz="2400" dirty="0">
                <a:solidFill>
                  <a:srgbClr val="242424"/>
                </a:solidFill>
              </a:rPr>
              <a:t>Een eigen </a:t>
            </a:r>
            <a:r>
              <a:rPr lang="nl-BE" sz="2400" b="1" dirty="0">
                <a:solidFill>
                  <a:srgbClr val="242424"/>
                </a:solidFill>
              </a:rPr>
              <a:t>sportuitrusting</a:t>
            </a:r>
          </a:p>
          <a:p>
            <a:pPr lvl="1">
              <a:lnSpc>
                <a:spcPct val="150000"/>
              </a:lnSpc>
            </a:pPr>
            <a:r>
              <a:rPr lang="nl-BE" sz="2400" b="1" dirty="0">
                <a:solidFill>
                  <a:srgbClr val="242424"/>
                </a:solidFill>
              </a:rPr>
              <a:t>Fietsen naar het werk </a:t>
            </a:r>
            <a:r>
              <a:rPr lang="nl-BE" sz="2400" dirty="0">
                <a:solidFill>
                  <a:srgbClr val="242424"/>
                </a:solidFill>
              </a:rPr>
              <a:t>en </a:t>
            </a:r>
            <a:r>
              <a:rPr lang="nl-BE" sz="2400" b="1" dirty="0">
                <a:solidFill>
                  <a:srgbClr val="242424"/>
                </a:solidFill>
              </a:rPr>
              <a:t>dienstverplaatsingen</a:t>
            </a:r>
            <a:r>
              <a:rPr lang="nl-BE" sz="2400" dirty="0">
                <a:solidFill>
                  <a:srgbClr val="242424"/>
                </a:solidFill>
              </a:rPr>
              <a:t> </a:t>
            </a:r>
            <a:r>
              <a:rPr lang="nl-BE" sz="2400" b="1" dirty="0">
                <a:solidFill>
                  <a:srgbClr val="242424"/>
                </a:solidFill>
              </a:rPr>
              <a:t>per fiets </a:t>
            </a:r>
            <a:r>
              <a:rPr lang="nl-BE" sz="2400" dirty="0">
                <a:solidFill>
                  <a:srgbClr val="242424"/>
                </a:solidFill>
              </a:rPr>
              <a:t>maximaal stimuleren</a:t>
            </a:r>
          </a:p>
          <a:p>
            <a:pPr lvl="1">
              <a:lnSpc>
                <a:spcPct val="150000"/>
              </a:lnSpc>
            </a:pPr>
            <a:r>
              <a:rPr lang="nl-BE" sz="2400" dirty="0">
                <a:solidFill>
                  <a:srgbClr val="242424"/>
                </a:solidFill>
              </a:rPr>
              <a:t>Voldoende </a:t>
            </a:r>
            <a:r>
              <a:rPr lang="nl-BE" sz="2400" b="1" dirty="0">
                <a:solidFill>
                  <a:srgbClr val="242424"/>
                </a:solidFill>
              </a:rPr>
              <a:t>infrastructuur </a:t>
            </a:r>
            <a:r>
              <a:rPr lang="nl-BE" sz="2400" dirty="0">
                <a:solidFill>
                  <a:srgbClr val="242424"/>
                </a:solidFill>
              </a:rPr>
              <a:t>om bewegen en sport mogelijk te maken</a:t>
            </a:r>
          </a:p>
          <a:p>
            <a:pPr lvl="1">
              <a:lnSpc>
                <a:spcPct val="150000"/>
              </a:lnSpc>
            </a:pPr>
            <a:r>
              <a:rPr lang="nl-BE" sz="2400" dirty="0">
                <a:solidFill>
                  <a:srgbClr val="242424"/>
                </a:solidFill>
              </a:rPr>
              <a:t>…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r>
              <a:rPr lang="nl-BE" dirty="0"/>
              <a:t>Tip: niet enkel vanuit sport (suggestie geen trekkende rol &gt; perceptie enkel sporten)</a:t>
            </a:r>
            <a:endParaRPr lang="nl-BE" b="0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24470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DB688-7640-044F-97E7-A53A6D20D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Hoe?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55BDEF8B-F069-0ABE-B2D1-21F5D4DB4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2" y="1553596"/>
            <a:ext cx="10515600" cy="4623371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Wellicht heel wat zaken die ook jullie doen? 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Behaal het label sportbedrijf en onderstreep het belang</a:t>
            </a:r>
            <a:r>
              <a:rPr lang="nl-B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nl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l-B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Sport- en beweegscan </a:t>
            </a:r>
            <a:r>
              <a:rPr lang="nl-B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als incentive?</a:t>
            </a:r>
            <a:endParaRPr lang="nl-B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l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l-B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Werk </a:t>
            </a:r>
            <a:r>
              <a:rPr lang="nl-B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organisatiebreed</a:t>
            </a:r>
            <a:r>
              <a:rPr lang="nl-B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diversifieer.</a:t>
            </a:r>
            <a:endParaRPr lang="nl-BE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30048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77D80EA9-2546-AC26-3DB5-414A9BBC9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8242" y="2277400"/>
            <a:ext cx="3691757" cy="678635"/>
          </a:xfrm>
        </p:spPr>
        <p:txBody>
          <a:bodyPr/>
          <a:lstStyle/>
          <a:p>
            <a:pPr algn="ctr"/>
            <a:r>
              <a:rPr lang="nl-BE" dirty="0"/>
              <a:t>Bedankt!</a:t>
            </a:r>
            <a:br>
              <a:rPr lang="nl-BE" dirty="0"/>
            </a:br>
            <a:r>
              <a:rPr lang="nl-BE" dirty="0"/>
              <a:t>Vragen?</a:t>
            </a:r>
          </a:p>
        </p:txBody>
      </p:sp>
    </p:spTree>
    <p:extLst>
      <p:ext uri="{BB962C8B-B14F-4D97-AF65-F5344CB8AC3E}">
        <p14:creationId xmlns:p14="http://schemas.microsoft.com/office/powerpoint/2010/main" val="2821867591"/>
      </p:ext>
    </p:extLst>
  </p:cSld>
  <p:clrMapOvr>
    <a:masterClrMapping/>
  </p:clrMapOvr>
</p:sld>
</file>

<file path=ppt/theme/theme1.xml><?xml version="1.0" encoding="utf-8"?>
<a:theme xmlns:a="http://schemas.openxmlformats.org/drawingml/2006/main" name="Titeldia  beel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algn="l">
          <a:defRPr sz="2800" b="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2" id="{6AB0C103-E7EB-2C43-99BB-B70A5061CD02}" vid="{2EBCF8A9-924F-FB47-9B10-68AD9C11D010}"/>
    </a:ext>
  </a:extLst>
</a:theme>
</file>

<file path=ppt/theme/theme2.xml><?xml version="1.0" encoding="utf-8"?>
<a:theme xmlns:a="http://schemas.openxmlformats.org/drawingml/2006/main" name="Titeldia roo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2" id="{6AB0C103-E7EB-2C43-99BB-B70A5061CD02}" vid="{29624042-EC66-4441-929D-BAC10124B670}"/>
    </a:ext>
  </a:extLst>
</a:theme>
</file>

<file path=ppt/theme/theme3.xml><?xml version="1.0" encoding="utf-8"?>
<a:theme xmlns:a="http://schemas.openxmlformats.org/drawingml/2006/main" name="Dia titel/voetteks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2" id="{6AB0C103-E7EB-2C43-99BB-B70A5061CD02}" vid="{7FE1BB09-4967-6E43-98C4-E2A2C403CE1A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F35B1501E22A458D1B9E8FCB7895AD" ma:contentTypeVersion="12" ma:contentTypeDescription="Een nieuw document maken." ma:contentTypeScope="" ma:versionID="397fa9fd3bcffdb7105443a666103b25">
  <xsd:schema xmlns:xsd="http://www.w3.org/2001/XMLSchema" xmlns:xs="http://www.w3.org/2001/XMLSchema" xmlns:p="http://schemas.microsoft.com/office/2006/metadata/properties" xmlns:ns2="f6a5bef0-47b2-438f-abbb-cdc1c6a52882" xmlns:ns3="fc6717de-90ce-45aa-9b10-a9b0abb844fa" targetNamespace="http://schemas.microsoft.com/office/2006/metadata/properties" ma:root="true" ma:fieldsID="9b1e8c2942adb425334022fc4c1057e5" ns2:_="" ns3:_="">
    <xsd:import namespace="f6a5bef0-47b2-438f-abbb-cdc1c6a52882"/>
    <xsd:import namespace="fc6717de-90ce-45aa-9b10-a9b0abb844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a5bef0-47b2-438f-abbb-cdc1c6a528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Afbeeldingtags" ma:readOnly="false" ma:fieldId="{5cf76f15-5ced-4ddc-b409-7134ff3c332f}" ma:taxonomyMulti="true" ma:sspId="3789918e-9956-46f3-906f-da93263865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6717de-90ce-45aa-9b10-a9b0abb844f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af93a657-c13e-4999-9d0f-0c83c6de654c}" ma:internalName="TaxCatchAll" ma:showField="CatchAllData" ma:web="fc6717de-90ce-45aa-9b10-a9b0abb844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c6717de-90ce-45aa-9b10-a9b0abb844fa">
      <UserInfo>
        <DisplayName>Tom Truyers</DisplayName>
        <AccountId>764</AccountId>
        <AccountType/>
      </UserInfo>
    </SharedWithUsers>
    <TaxCatchAll xmlns="fc6717de-90ce-45aa-9b10-a9b0abb844fa" xsi:nil="true"/>
    <lcf76f155ced4ddcb4097134ff3c332f xmlns="f6a5bef0-47b2-438f-abbb-cdc1c6a5288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3AC9491-606A-4D33-A82A-3507B685B9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a5bef0-47b2-438f-abbb-cdc1c6a52882"/>
    <ds:schemaRef ds:uri="fc6717de-90ce-45aa-9b10-a9b0abb844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146A67C-639F-49CC-9D46-CA8ED4241284}">
  <ds:schemaRefs>
    <ds:schemaRef ds:uri="http://schemas.microsoft.com/office/infopath/2007/PartnerControls"/>
    <ds:schemaRef ds:uri="bc4c16c2-423e-44e6-8083-134e3e00f3ae"/>
    <ds:schemaRef ds:uri="http://www.w3.org/XML/1998/namespace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  <ds:schemaRef ds:uri="http://schemas.microsoft.com/sharepoint/v3"/>
    <ds:schemaRef ds:uri="11b20632-1b20-419c-8155-690edc27befc"/>
    <ds:schemaRef ds:uri="fc6717de-90ce-45aa-9b10-a9b0abb844fa"/>
    <ds:schemaRef ds:uri="f6a5bef0-47b2-438f-abbb-cdc1c6a52882"/>
  </ds:schemaRefs>
</ds:datastoreItem>
</file>

<file path=customXml/itemProps3.xml><?xml version="1.0" encoding="utf-8"?>
<ds:datastoreItem xmlns:ds="http://schemas.openxmlformats.org/officeDocument/2006/customXml" ds:itemID="{06D89AAC-30B5-4DF7-825D-F6D1D52C18A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Sjabloon Kortrijk 2021</Template>
  <TotalTime>122</TotalTime>
  <Words>333</Words>
  <Application>Microsoft Office PowerPoint</Application>
  <PresentationFormat>Breedbeeld</PresentationFormat>
  <Paragraphs>67</Paragraphs>
  <Slides>11</Slides>
  <Notes>5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3</vt:i4>
      </vt:variant>
      <vt:variant>
        <vt:lpstr>Diatitels</vt:lpstr>
      </vt:variant>
      <vt:variant>
        <vt:i4>11</vt:i4>
      </vt:variant>
    </vt:vector>
  </HeadingPairs>
  <TitlesOfParts>
    <vt:vector size="17" baseType="lpstr">
      <vt:lpstr>Arial</vt:lpstr>
      <vt:lpstr>Calibri</vt:lpstr>
      <vt:lpstr>Exo 2</vt:lpstr>
      <vt:lpstr>Titeldia  beeld</vt:lpstr>
      <vt:lpstr>Titeldia rood</vt:lpstr>
      <vt:lpstr>Dia titel/voettekst</vt:lpstr>
      <vt:lpstr>Label Sportbedrijf Stad Kortrijk</vt:lpstr>
      <vt:lpstr>PowerPoint-presentatie</vt:lpstr>
      <vt:lpstr>Stad Kortrijk?</vt:lpstr>
      <vt:lpstr>Waarom inzetten op fitte en gezonde werknemers?</vt:lpstr>
      <vt:lpstr>Wat niet?</vt:lpstr>
      <vt:lpstr>Wat wel?</vt:lpstr>
      <vt:lpstr>Hoe? </vt:lpstr>
      <vt:lpstr>Hoe?</vt:lpstr>
      <vt:lpstr>Hoe?</vt:lpstr>
      <vt:lpstr>Hoe?</vt:lpstr>
      <vt:lpstr>Bedankt! Vragen?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Label Sportbedrijf Stad Kortrijk</dc:title>
  <dc:creator>Koen Verledens</dc:creator>
  <cp:lastModifiedBy>Koen Verledens</cp:lastModifiedBy>
  <cp:revision>1</cp:revision>
  <dcterms:created xsi:type="dcterms:W3CDTF">2023-04-07T12:51:44Z</dcterms:created>
  <dcterms:modified xsi:type="dcterms:W3CDTF">2023-04-12T13:21:05Z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0x0101009CF35B1501E22A458D1B9E8FCB7895AD</vt:lpwstr>
  </property>
  <property fmtid="{D5CDD505-2E9C-101B-9397-08002B2CF9AE}" pid="3" name="Order">
    <vt:r8>215300</vt:r8>
  </property>
  <property fmtid="{D5CDD505-2E9C-101B-9397-08002B2CF9AE}" pid="4" name="Verantwoordelijke">
    <vt:lpwstr>45</vt:lpwstr>
  </property>
  <property fmtid="{D5CDD505-2E9C-101B-9397-08002B2CF9AE}" pid="5" name="xd_Signature">
    <vt:bool>false</vt:bool>
  </property>
  <property fmtid="{D5CDD505-2E9C-101B-9397-08002B2CF9AE}" pid="6" name="SharedWithUsers">
    <vt:lpwstr>16;#Jarne Ampe</vt:lpwstr>
  </property>
  <property fmtid="{D5CDD505-2E9C-101B-9397-08002B2CF9AE}" pid="7" name="xd_ProgID">
    <vt:lpwstr/>
  </property>
  <property fmtid="{D5CDD505-2E9C-101B-9397-08002B2CF9AE}" pid="8" name="ComplianceAssetId">
    <vt:lpwstr/>
  </property>
  <property fmtid="{D5CDD505-2E9C-101B-9397-08002B2CF9AE}" pid="9" name="TemplateUrl">
    <vt:lpwstr/>
  </property>
</Properties>
</file>