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6" r:id="rId2"/>
    <p:sldId id="277" r:id="rId3"/>
    <p:sldId id="260" r:id="rId4"/>
    <p:sldId id="264" r:id="rId5"/>
    <p:sldId id="267" r:id="rId6"/>
    <p:sldId id="266" r:id="rId7"/>
    <p:sldId id="269" r:id="rId8"/>
    <p:sldId id="270" r:id="rId9"/>
    <p:sldId id="268" r:id="rId10"/>
    <p:sldId id="271" r:id="rId11"/>
    <p:sldId id="273" r:id="rId12"/>
    <p:sldId id="275" r:id="rId13"/>
    <p:sldId id="274" r:id="rId14"/>
    <p:sldId id="276" r:id="rId15"/>
  </p:sldIdLst>
  <p:sldSz cx="9906000" cy="6858000" type="A4"/>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E4022E"/>
    <a:srgbClr val="D40F1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0566E5-4632-4889-B21C-CA8516F0DC09}" v="10" dt="2023-04-24T08:42:11.9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37"/>
    <p:restoredTop sz="94130"/>
  </p:normalViewPr>
  <p:slideViewPr>
    <p:cSldViewPr snapToGrid="0" snapToObjects="1">
      <p:cViewPr varScale="1">
        <p:scale>
          <a:sx n="81" d="100"/>
          <a:sy n="81" d="100"/>
        </p:scale>
        <p:origin x="1603" y="53"/>
      </p:cViewPr>
      <p:guideLst>
        <p:guide orient="horz" pos="2160"/>
        <p:guide pos="3120"/>
      </p:guideLst>
    </p:cSldViewPr>
  </p:slideViewPr>
  <p:notesTextViewPr>
    <p:cViewPr>
      <p:scale>
        <a:sx n="100" d="100"/>
        <a:sy n="100" d="100"/>
      </p:scale>
      <p:origin x="0" y="0"/>
    </p:cViewPr>
  </p:notesTextViewPr>
  <p:notesViewPr>
    <p:cSldViewPr snapToGrid="0" snapToObjects="1">
      <p:cViewPr varScale="1">
        <p:scale>
          <a:sx n="137" d="100"/>
          <a:sy n="137" d="100"/>
        </p:scale>
        <p:origin x="1936"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poortere Mieke" userId="b00793dd-8743-4061-9042-e1aa9ec6ee13" providerId="ADAL" clId="{CB0566E5-4632-4889-B21C-CA8516F0DC09}"/>
    <pc:docChg chg="undo redo custSel modSld">
      <pc:chgData name="Depoortere Mieke" userId="b00793dd-8743-4061-9042-e1aa9ec6ee13" providerId="ADAL" clId="{CB0566E5-4632-4889-B21C-CA8516F0DC09}" dt="2023-04-24T08:45:46.088" v="179" actId="20577"/>
      <pc:docMkLst>
        <pc:docMk/>
      </pc:docMkLst>
      <pc:sldChg chg="addSp delSp modSp mod modClrScheme chgLayout">
        <pc:chgData name="Depoortere Mieke" userId="b00793dd-8743-4061-9042-e1aa9ec6ee13" providerId="ADAL" clId="{CB0566E5-4632-4889-B21C-CA8516F0DC09}" dt="2023-04-24T08:43:06.240" v="46" actId="1076"/>
        <pc:sldMkLst>
          <pc:docMk/>
          <pc:sldMk cId="3076066811" sldId="256"/>
        </pc:sldMkLst>
        <pc:spChg chg="add mod">
          <ac:chgData name="Depoortere Mieke" userId="b00793dd-8743-4061-9042-e1aa9ec6ee13" providerId="ADAL" clId="{CB0566E5-4632-4889-B21C-CA8516F0DC09}" dt="2023-04-24T08:37:24.578" v="8" actId="571"/>
          <ac:spMkLst>
            <pc:docMk/>
            <pc:sldMk cId="3076066811" sldId="256"/>
            <ac:spMk id="7" creationId="{1063B84F-2470-1A23-6C8E-51BD85386613}"/>
          </ac:spMkLst>
        </pc:spChg>
        <pc:spChg chg="add del mod">
          <ac:chgData name="Depoortere Mieke" userId="b00793dd-8743-4061-9042-e1aa9ec6ee13" providerId="ADAL" clId="{CB0566E5-4632-4889-B21C-CA8516F0DC09}" dt="2023-04-24T08:38:08.095" v="14" actId="21"/>
          <ac:spMkLst>
            <pc:docMk/>
            <pc:sldMk cId="3076066811" sldId="256"/>
            <ac:spMk id="9" creationId="{8E4D646E-F336-D732-49AA-2864562BAA7B}"/>
          </ac:spMkLst>
        </pc:spChg>
        <pc:spChg chg="mod">
          <ac:chgData name="Depoortere Mieke" userId="b00793dd-8743-4061-9042-e1aa9ec6ee13" providerId="ADAL" clId="{CB0566E5-4632-4889-B21C-CA8516F0DC09}" dt="2023-04-24T08:38:23.140" v="18" actId="26606"/>
          <ac:spMkLst>
            <pc:docMk/>
            <pc:sldMk cId="3076066811" sldId="256"/>
            <ac:spMk id="11" creationId="{DFFC1CA5-1301-8BF3-45A0-AEA519F62F4A}"/>
          </ac:spMkLst>
        </pc:spChg>
        <pc:spChg chg="add del mod">
          <ac:chgData name="Depoortere Mieke" userId="b00793dd-8743-4061-9042-e1aa9ec6ee13" providerId="ADAL" clId="{CB0566E5-4632-4889-B21C-CA8516F0DC09}" dt="2023-04-24T08:38:06.127" v="12" actId="478"/>
          <ac:spMkLst>
            <pc:docMk/>
            <pc:sldMk cId="3076066811" sldId="256"/>
            <ac:spMk id="13" creationId="{7F67ED3F-5F96-81E8-9B10-659201749213}"/>
          </ac:spMkLst>
        </pc:spChg>
        <pc:spChg chg="add del mod">
          <ac:chgData name="Depoortere Mieke" userId="b00793dd-8743-4061-9042-e1aa9ec6ee13" providerId="ADAL" clId="{CB0566E5-4632-4889-B21C-CA8516F0DC09}" dt="2023-04-24T08:38:23.140" v="18" actId="26606"/>
          <ac:spMkLst>
            <pc:docMk/>
            <pc:sldMk cId="3076066811" sldId="256"/>
            <ac:spMk id="16" creationId="{34509F69-A417-41E4-46B1-B64ED2F3BCB2}"/>
          </ac:spMkLst>
        </pc:spChg>
        <pc:spChg chg="add del mod">
          <ac:chgData name="Depoortere Mieke" userId="b00793dd-8743-4061-9042-e1aa9ec6ee13" providerId="ADAL" clId="{CB0566E5-4632-4889-B21C-CA8516F0DC09}" dt="2023-04-24T08:38:23.140" v="18" actId="26606"/>
          <ac:spMkLst>
            <pc:docMk/>
            <pc:sldMk cId="3076066811" sldId="256"/>
            <ac:spMk id="18" creationId="{56C5A652-0175-BBC2-DB06-448FD02872C8}"/>
          </ac:spMkLst>
        </pc:spChg>
        <pc:spChg chg="add del mod">
          <ac:chgData name="Depoortere Mieke" userId="b00793dd-8743-4061-9042-e1aa9ec6ee13" providerId="ADAL" clId="{CB0566E5-4632-4889-B21C-CA8516F0DC09}" dt="2023-04-24T08:42:11.994" v="35" actId="931"/>
          <ac:spMkLst>
            <pc:docMk/>
            <pc:sldMk cId="3076066811" sldId="256"/>
            <ac:spMk id="19" creationId="{E19F5D87-6679-6028-D1FD-BEC406DE6D12}"/>
          </ac:spMkLst>
        </pc:spChg>
        <pc:spChg chg="add del mod">
          <ac:chgData name="Depoortere Mieke" userId="b00793dd-8743-4061-9042-e1aa9ec6ee13" providerId="ADAL" clId="{CB0566E5-4632-4889-B21C-CA8516F0DC09}" dt="2023-04-24T08:39:02.875" v="22" actId="931"/>
          <ac:spMkLst>
            <pc:docMk/>
            <pc:sldMk cId="3076066811" sldId="256"/>
            <ac:spMk id="20" creationId="{260503E7-F795-12AB-F3D0-200291FEC67C}"/>
          </ac:spMkLst>
        </pc:spChg>
        <pc:picChg chg="add mod ord">
          <ac:chgData name="Depoortere Mieke" userId="b00793dd-8743-4061-9042-e1aa9ec6ee13" providerId="ADAL" clId="{CB0566E5-4632-4889-B21C-CA8516F0DC09}" dt="2023-04-24T08:42:56.665" v="43" actId="1076"/>
          <ac:picMkLst>
            <pc:docMk/>
            <pc:sldMk cId="3076066811" sldId="256"/>
            <ac:picMk id="3" creationId="{0E68B0E3-FF31-AB64-4B02-97DFE69AF13B}"/>
          </ac:picMkLst>
        </pc:picChg>
        <pc:picChg chg="add del mod">
          <ac:chgData name="Depoortere Mieke" userId="b00793dd-8743-4061-9042-e1aa9ec6ee13" providerId="ADAL" clId="{CB0566E5-4632-4889-B21C-CA8516F0DC09}" dt="2023-04-24T08:38:09.058" v="16"/>
          <ac:picMkLst>
            <pc:docMk/>
            <pc:sldMk cId="3076066811" sldId="256"/>
            <ac:picMk id="5" creationId="{8CD71C00-4965-DAE7-8E53-E3917DF21F79}"/>
          </ac:picMkLst>
        </pc:picChg>
        <pc:picChg chg="del mod ord">
          <ac:chgData name="Depoortere Mieke" userId="b00793dd-8743-4061-9042-e1aa9ec6ee13" providerId="ADAL" clId="{CB0566E5-4632-4889-B21C-CA8516F0DC09}" dt="2023-04-24T08:41:32.386" v="34" actId="478"/>
          <ac:picMkLst>
            <pc:docMk/>
            <pc:sldMk cId="3076066811" sldId="256"/>
            <ac:picMk id="6" creationId="{32F303A4-42FF-3DB9-69A3-D3BAA4E0EC5B}"/>
          </ac:picMkLst>
        </pc:picChg>
        <pc:picChg chg="add del mod">
          <ac:chgData name="Depoortere Mieke" userId="b00793dd-8743-4061-9042-e1aa9ec6ee13" providerId="ADAL" clId="{CB0566E5-4632-4889-B21C-CA8516F0DC09}" dt="2023-04-24T08:38:07.140" v="13"/>
          <ac:picMkLst>
            <pc:docMk/>
            <pc:sldMk cId="3076066811" sldId="256"/>
            <ac:picMk id="10" creationId="{F4B6AB29-A001-907C-B2B7-65C662EEA42F}"/>
          </ac:picMkLst>
        </pc:picChg>
        <pc:picChg chg="add mod">
          <ac:chgData name="Depoortere Mieke" userId="b00793dd-8743-4061-9042-e1aa9ec6ee13" providerId="ADAL" clId="{CB0566E5-4632-4889-B21C-CA8516F0DC09}" dt="2023-04-24T08:43:06.240" v="46" actId="1076"/>
          <ac:picMkLst>
            <pc:docMk/>
            <pc:sldMk cId="3076066811" sldId="256"/>
            <ac:picMk id="15" creationId="{8C4A32AF-0334-738D-E220-A37171CB9C78}"/>
          </ac:picMkLst>
        </pc:picChg>
        <pc:picChg chg="add mod">
          <ac:chgData name="Depoortere Mieke" userId="b00793dd-8743-4061-9042-e1aa9ec6ee13" providerId="ADAL" clId="{CB0566E5-4632-4889-B21C-CA8516F0DC09}" dt="2023-04-24T08:43:03.181" v="45" actId="1076"/>
          <ac:picMkLst>
            <pc:docMk/>
            <pc:sldMk cId="3076066811" sldId="256"/>
            <ac:picMk id="22" creationId="{F189C164-557F-DC40-73D1-5945739E937B}"/>
          </ac:picMkLst>
        </pc:picChg>
      </pc:sldChg>
      <pc:sldChg chg="addSp modSp mod">
        <pc:chgData name="Depoortere Mieke" userId="b00793dd-8743-4061-9042-e1aa9ec6ee13" providerId="ADAL" clId="{CB0566E5-4632-4889-B21C-CA8516F0DC09}" dt="2023-04-24T08:40:15.079" v="31" actId="1076"/>
        <pc:sldMkLst>
          <pc:docMk/>
          <pc:sldMk cId="494522982" sldId="266"/>
        </pc:sldMkLst>
        <pc:picChg chg="add mod">
          <ac:chgData name="Depoortere Mieke" userId="b00793dd-8743-4061-9042-e1aa9ec6ee13" providerId="ADAL" clId="{CB0566E5-4632-4889-B21C-CA8516F0DC09}" dt="2023-04-24T08:40:09.082" v="30" actId="1076"/>
          <ac:picMkLst>
            <pc:docMk/>
            <pc:sldMk cId="494522982" sldId="266"/>
            <ac:picMk id="4" creationId="{79513DED-3049-3C12-6CC4-85BDE7D1B3EF}"/>
          </ac:picMkLst>
        </pc:picChg>
        <pc:picChg chg="mod">
          <ac:chgData name="Depoortere Mieke" userId="b00793dd-8743-4061-9042-e1aa9ec6ee13" providerId="ADAL" clId="{CB0566E5-4632-4889-B21C-CA8516F0DC09}" dt="2023-04-24T08:40:15.079" v="31" actId="1076"/>
          <ac:picMkLst>
            <pc:docMk/>
            <pc:sldMk cId="494522982" sldId="266"/>
            <ac:picMk id="7" creationId="{1FA64ADF-81E1-1EBC-E1C8-A80DA95C065C}"/>
          </ac:picMkLst>
        </pc:picChg>
      </pc:sldChg>
      <pc:sldChg chg="modSp mod">
        <pc:chgData name="Depoortere Mieke" userId="b00793dd-8743-4061-9042-e1aa9ec6ee13" providerId="ADAL" clId="{CB0566E5-4632-4889-B21C-CA8516F0DC09}" dt="2023-04-24T08:44:37.699" v="80" actId="20577"/>
        <pc:sldMkLst>
          <pc:docMk/>
          <pc:sldMk cId="3312889137" sldId="267"/>
        </pc:sldMkLst>
        <pc:spChg chg="mod">
          <ac:chgData name="Depoortere Mieke" userId="b00793dd-8743-4061-9042-e1aa9ec6ee13" providerId="ADAL" clId="{CB0566E5-4632-4889-B21C-CA8516F0DC09}" dt="2023-04-24T08:44:37.699" v="80" actId="20577"/>
          <ac:spMkLst>
            <pc:docMk/>
            <pc:sldMk cId="3312889137" sldId="267"/>
            <ac:spMk id="3" creationId="{00000000-0000-0000-0000-000000000000}"/>
          </ac:spMkLst>
        </pc:spChg>
      </pc:sldChg>
      <pc:sldChg chg="modSp mod">
        <pc:chgData name="Depoortere Mieke" userId="b00793dd-8743-4061-9042-e1aa9ec6ee13" providerId="ADAL" clId="{CB0566E5-4632-4889-B21C-CA8516F0DC09}" dt="2023-04-24T08:45:11.619" v="96" actId="20577"/>
        <pc:sldMkLst>
          <pc:docMk/>
          <pc:sldMk cId="3975143990" sldId="268"/>
        </pc:sldMkLst>
        <pc:spChg chg="mod">
          <ac:chgData name="Depoortere Mieke" userId="b00793dd-8743-4061-9042-e1aa9ec6ee13" providerId="ADAL" clId="{CB0566E5-4632-4889-B21C-CA8516F0DC09}" dt="2023-04-24T08:45:11.619" v="96" actId="20577"/>
          <ac:spMkLst>
            <pc:docMk/>
            <pc:sldMk cId="3975143990" sldId="268"/>
            <ac:spMk id="3" creationId="{00000000-0000-0000-0000-000000000000}"/>
          </ac:spMkLst>
        </pc:spChg>
      </pc:sldChg>
      <pc:sldChg chg="modSp mod">
        <pc:chgData name="Depoortere Mieke" userId="b00793dd-8743-4061-9042-e1aa9ec6ee13" providerId="ADAL" clId="{CB0566E5-4632-4889-B21C-CA8516F0DC09}" dt="2023-04-24T08:45:18.600" v="108" actId="20577"/>
        <pc:sldMkLst>
          <pc:docMk/>
          <pc:sldMk cId="379512823" sldId="271"/>
        </pc:sldMkLst>
        <pc:spChg chg="mod">
          <ac:chgData name="Depoortere Mieke" userId="b00793dd-8743-4061-9042-e1aa9ec6ee13" providerId="ADAL" clId="{CB0566E5-4632-4889-B21C-CA8516F0DC09}" dt="2023-04-24T08:45:18.600" v="108" actId="20577"/>
          <ac:spMkLst>
            <pc:docMk/>
            <pc:sldMk cId="379512823" sldId="271"/>
            <ac:spMk id="3" creationId="{00000000-0000-0000-0000-000000000000}"/>
          </ac:spMkLst>
        </pc:spChg>
      </pc:sldChg>
      <pc:sldChg chg="modSp mod">
        <pc:chgData name="Depoortere Mieke" userId="b00793dd-8743-4061-9042-e1aa9ec6ee13" providerId="ADAL" clId="{CB0566E5-4632-4889-B21C-CA8516F0DC09}" dt="2023-04-24T08:45:26.712" v="134" actId="20577"/>
        <pc:sldMkLst>
          <pc:docMk/>
          <pc:sldMk cId="2396803862" sldId="273"/>
        </pc:sldMkLst>
        <pc:spChg chg="mod">
          <ac:chgData name="Depoortere Mieke" userId="b00793dd-8743-4061-9042-e1aa9ec6ee13" providerId="ADAL" clId="{CB0566E5-4632-4889-B21C-CA8516F0DC09}" dt="2023-04-24T08:45:26.712" v="134" actId="20577"/>
          <ac:spMkLst>
            <pc:docMk/>
            <pc:sldMk cId="2396803862" sldId="273"/>
            <ac:spMk id="3" creationId="{00000000-0000-0000-0000-000000000000}"/>
          </ac:spMkLst>
        </pc:spChg>
      </pc:sldChg>
      <pc:sldChg chg="modSp mod">
        <pc:chgData name="Depoortere Mieke" userId="b00793dd-8743-4061-9042-e1aa9ec6ee13" providerId="ADAL" clId="{CB0566E5-4632-4889-B21C-CA8516F0DC09}" dt="2023-04-24T08:45:46.088" v="179" actId="20577"/>
        <pc:sldMkLst>
          <pc:docMk/>
          <pc:sldMk cId="3918714306" sldId="274"/>
        </pc:sldMkLst>
        <pc:spChg chg="mod">
          <ac:chgData name="Depoortere Mieke" userId="b00793dd-8743-4061-9042-e1aa9ec6ee13" providerId="ADAL" clId="{CB0566E5-4632-4889-B21C-CA8516F0DC09}" dt="2023-04-24T08:45:46.088" v="179" actId="20577"/>
          <ac:spMkLst>
            <pc:docMk/>
            <pc:sldMk cId="3918714306" sldId="274"/>
            <ac:spMk id="3" creationId="{00000000-0000-0000-0000-000000000000}"/>
          </ac:spMkLst>
        </pc:spChg>
      </pc:sldChg>
      <pc:sldChg chg="modSp mod">
        <pc:chgData name="Depoortere Mieke" userId="b00793dd-8743-4061-9042-e1aa9ec6ee13" providerId="ADAL" clId="{CB0566E5-4632-4889-B21C-CA8516F0DC09}" dt="2023-04-24T08:45:35.216" v="160" actId="20577"/>
        <pc:sldMkLst>
          <pc:docMk/>
          <pc:sldMk cId="3233843668" sldId="275"/>
        </pc:sldMkLst>
        <pc:spChg chg="mod">
          <ac:chgData name="Depoortere Mieke" userId="b00793dd-8743-4061-9042-e1aa9ec6ee13" providerId="ADAL" clId="{CB0566E5-4632-4889-B21C-CA8516F0DC09}" dt="2023-04-24T08:45:35.216" v="160" actId="20577"/>
          <ac:spMkLst>
            <pc:docMk/>
            <pc:sldMk cId="3233843668" sldId="275"/>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83EFC9D-58F6-7A43-8218-393D05219E9C}" type="datetimeFigureOut">
              <a:rPr lang="nl-NL" smtClean="0"/>
              <a:t>24-4-2023</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5C6D07-3074-3B48-B809-DFAED3CD38CD}" type="slidenum">
              <a:rPr lang="nl-NL" smtClean="0"/>
              <a:t>‹nr.›</a:t>
            </a:fld>
            <a:endParaRPr lang="nl-NL"/>
          </a:p>
        </p:txBody>
      </p:sp>
    </p:spTree>
    <p:extLst>
      <p:ext uri="{BB962C8B-B14F-4D97-AF65-F5344CB8AC3E}">
        <p14:creationId xmlns:p14="http://schemas.microsoft.com/office/powerpoint/2010/main" val="499285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EF765B-9E45-5C41-B979-D8C25C48E4E5}" type="datetimeFigureOut">
              <a:rPr lang="nl-NL" smtClean="0"/>
              <a:t>24-4-2023</a:t>
            </a:fld>
            <a:endParaRPr lang="nl-NL"/>
          </a:p>
        </p:txBody>
      </p:sp>
      <p:sp>
        <p:nvSpPr>
          <p:cNvPr id="4" name="Tijdelijke aanduiding voor dia-afbeelding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8ECACB-A15D-914B-A55F-6D4037B4A015}" type="slidenum">
              <a:rPr lang="nl-NL" smtClean="0"/>
              <a:t>‹nr.›</a:t>
            </a:fld>
            <a:endParaRPr lang="nl-NL"/>
          </a:p>
        </p:txBody>
      </p:sp>
    </p:spTree>
    <p:extLst>
      <p:ext uri="{BB962C8B-B14F-4D97-AF65-F5344CB8AC3E}">
        <p14:creationId xmlns:p14="http://schemas.microsoft.com/office/powerpoint/2010/main" val="890896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2E8ECACB-A15D-914B-A55F-6D4037B4A015}" type="slidenum">
              <a:rPr lang="nl-NL" smtClean="0"/>
              <a:t>1</a:t>
            </a:fld>
            <a:endParaRPr lang="nl-NL"/>
          </a:p>
        </p:txBody>
      </p:sp>
    </p:spTree>
    <p:extLst>
      <p:ext uri="{BB962C8B-B14F-4D97-AF65-F5344CB8AC3E}">
        <p14:creationId xmlns:p14="http://schemas.microsoft.com/office/powerpoint/2010/main" val="1978467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2E8ECACB-A15D-914B-A55F-6D4037B4A015}" type="slidenum">
              <a:rPr lang="nl-NL" smtClean="0"/>
              <a:t>7</a:t>
            </a:fld>
            <a:endParaRPr lang="nl-NL"/>
          </a:p>
        </p:txBody>
      </p:sp>
    </p:spTree>
    <p:extLst>
      <p:ext uri="{BB962C8B-B14F-4D97-AF65-F5344CB8AC3E}">
        <p14:creationId xmlns:p14="http://schemas.microsoft.com/office/powerpoint/2010/main" val="2097322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2E8ECACB-A15D-914B-A55F-6D4037B4A015}" type="slidenum">
              <a:rPr lang="nl-NL" smtClean="0"/>
              <a:t>8</a:t>
            </a:fld>
            <a:endParaRPr lang="nl-NL"/>
          </a:p>
        </p:txBody>
      </p:sp>
    </p:spTree>
    <p:extLst>
      <p:ext uri="{BB962C8B-B14F-4D97-AF65-F5344CB8AC3E}">
        <p14:creationId xmlns:p14="http://schemas.microsoft.com/office/powerpoint/2010/main" val="34032440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dia 3 bollen">
    <p:spTree>
      <p:nvGrpSpPr>
        <p:cNvPr id="1" name=""/>
        <p:cNvGrpSpPr/>
        <p:nvPr/>
      </p:nvGrpSpPr>
      <p:grpSpPr>
        <a:xfrm>
          <a:off x="0" y="0"/>
          <a:ext cx="0" cy="0"/>
          <a:chOff x="0" y="0"/>
          <a:chExt cx="0" cy="0"/>
        </a:xfrm>
      </p:grpSpPr>
      <p:pic>
        <p:nvPicPr>
          <p:cNvPr id="10" name="Afbeelding 9"/>
          <p:cNvPicPr>
            <a:picLocks noChangeAspect="1"/>
          </p:cNvPicPr>
          <p:nvPr userDrawn="1"/>
        </p:nvPicPr>
        <p:blipFill rotWithShape="1">
          <a:blip r:embed="rId2">
            <a:alphaModFix/>
            <a:extLst>
              <a:ext uri="{28A0092B-C50C-407E-A947-70E740481C1C}">
                <a14:useLocalDpi xmlns:a14="http://schemas.microsoft.com/office/drawing/2010/main" val="0"/>
              </a:ext>
            </a:extLst>
          </a:blip>
          <a:srcRect b="37482"/>
          <a:stretch/>
        </p:blipFill>
        <p:spPr>
          <a:xfrm>
            <a:off x="0" y="4905799"/>
            <a:ext cx="9906000" cy="1952201"/>
          </a:xfrm>
          <a:prstGeom prst="rect">
            <a:avLst/>
          </a:prstGeom>
        </p:spPr>
      </p:pic>
      <p:pic>
        <p:nvPicPr>
          <p:cNvPr id="8" name="Afbeelding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3267" y="666875"/>
            <a:ext cx="3171313" cy="803698"/>
          </a:xfrm>
          <a:prstGeom prst="rect">
            <a:avLst/>
          </a:prstGeom>
        </p:spPr>
      </p:pic>
      <p:sp>
        <p:nvSpPr>
          <p:cNvPr id="19" name="Tijdelijke aanduiding voor afbeelding 4"/>
          <p:cNvSpPr>
            <a:spLocks noGrp="1"/>
          </p:cNvSpPr>
          <p:nvPr>
            <p:ph type="pic" sz="quarter" idx="11" hasCustomPrompt="1"/>
          </p:nvPr>
        </p:nvSpPr>
        <p:spPr>
          <a:xfrm>
            <a:off x="5042250" y="1152939"/>
            <a:ext cx="4863749" cy="5002605"/>
          </a:xfrm>
          <a:prstGeom prst="ellipse">
            <a:avLst/>
          </a:prstGeom>
          <a:ln w="212725">
            <a:solidFill>
              <a:schemeClr val="bg1"/>
            </a:solidFill>
          </a:ln>
        </p:spPr>
        <p:txBody>
          <a:bodyPr/>
          <a:lstStyle/>
          <a:p>
            <a:r>
              <a:rPr lang="nl-NL"/>
              <a:t>   </a:t>
            </a:r>
            <a:endParaRPr lang="nl-NL" dirty="0"/>
          </a:p>
        </p:txBody>
      </p:sp>
      <p:sp>
        <p:nvSpPr>
          <p:cNvPr id="17" name="Tijdelijke aanduiding voor afbeelding 6"/>
          <p:cNvSpPr>
            <a:spLocks noGrp="1"/>
          </p:cNvSpPr>
          <p:nvPr>
            <p:ph type="pic" sz="quarter" idx="12" hasCustomPrompt="1"/>
          </p:nvPr>
        </p:nvSpPr>
        <p:spPr>
          <a:xfrm>
            <a:off x="1425513" y="2916661"/>
            <a:ext cx="2092369" cy="2153740"/>
          </a:xfrm>
          <a:prstGeom prst="ellipse">
            <a:avLst/>
          </a:prstGeom>
          <a:ln w="212725">
            <a:solidFill>
              <a:schemeClr val="bg1"/>
            </a:solidFill>
          </a:ln>
        </p:spPr>
        <p:txBody>
          <a:bodyPr/>
          <a:lstStyle>
            <a:lvl1pPr>
              <a:defRPr baseline="0"/>
            </a:lvl1pPr>
          </a:lstStyle>
          <a:p>
            <a:r>
              <a:rPr lang="nl-NL" dirty="0"/>
              <a:t> </a:t>
            </a:r>
          </a:p>
        </p:txBody>
      </p:sp>
      <p:sp>
        <p:nvSpPr>
          <p:cNvPr id="18" name="Tijdelijke aanduiding voor afbeelding 2"/>
          <p:cNvSpPr>
            <a:spLocks noGrp="1"/>
          </p:cNvSpPr>
          <p:nvPr>
            <p:ph type="pic" sz="quarter" idx="10" hasCustomPrompt="1"/>
          </p:nvPr>
        </p:nvSpPr>
        <p:spPr>
          <a:xfrm>
            <a:off x="3204376" y="1693630"/>
            <a:ext cx="2636124" cy="2627835"/>
          </a:xfrm>
          <a:prstGeom prst="ellipse">
            <a:avLst/>
          </a:prstGeom>
          <a:ln w="212725">
            <a:solidFill>
              <a:schemeClr val="bg1"/>
            </a:solidFill>
          </a:ln>
        </p:spPr>
        <p:txBody>
          <a:bodyPr/>
          <a:lstStyle/>
          <a:p>
            <a:r>
              <a:rPr lang="nl-NL" dirty="0"/>
              <a:t>      </a:t>
            </a:r>
          </a:p>
        </p:txBody>
      </p:sp>
    </p:spTree>
    <p:extLst>
      <p:ext uri="{BB962C8B-B14F-4D97-AF65-F5344CB8AC3E}">
        <p14:creationId xmlns:p14="http://schemas.microsoft.com/office/powerpoint/2010/main" val="4260531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dia 2 - bol midden">
    <p:spTree>
      <p:nvGrpSpPr>
        <p:cNvPr id="1" name=""/>
        <p:cNvGrpSpPr/>
        <p:nvPr/>
      </p:nvGrpSpPr>
      <p:grpSpPr>
        <a:xfrm>
          <a:off x="0" y="0"/>
          <a:ext cx="0" cy="0"/>
          <a:chOff x="0" y="0"/>
          <a:chExt cx="0" cy="0"/>
        </a:xfrm>
      </p:grpSpPr>
      <p:pic>
        <p:nvPicPr>
          <p:cNvPr id="10" name="Afbeelding 9"/>
          <p:cNvPicPr>
            <a:picLocks noChangeAspect="1"/>
          </p:cNvPicPr>
          <p:nvPr userDrawn="1"/>
        </p:nvPicPr>
        <p:blipFill rotWithShape="1">
          <a:blip r:embed="rId2">
            <a:alphaModFix/>
            <a:extLst>
              <a:ext uri="{28A0092B-C50C-407E-A947-70E740481C1C}">
                <a14:useLocalDpi xmlns:a14="http://schemas.microsoft.com/office/drawing/2010/main" val="0"/>
              </a:ext>
            </a:extLst>
          </a:blip>
          <a:srcRect b="37482"/>
          <a:stretch/>
        </p:blipFill>
        <p:spPr>
          <a:xfrm>
            <a:off x="0" y="4905799"/>
            <a:ext cx="9906000" cy="1952201"/>
          </a:xfrm>
          <a:prstGeom prst="rect">
            <a:avLst/>
          </a:prstGeom>
        </p:spPr>
      </p:pic>
      <p:pic>
        <p:nvPicPr>
          <p:cNvPr id="8" name="Afbeelding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3267" y="666875"/>
            <a:ext cx="3171313" cy="803698"/>
          </a:xfrm>
          <a:prstGeom prst="rect">
            <a:avLst/>
          </a:prstGeom>
        </p:spPr>
      </p:pic>
      <p:sp>
        <p:nvSpPr>
          <p:cNvPr id="18" name="Tijdelijke aanduiding voor afbeelding 2"/>
          <p:cNvSpPr>
            <a:spLocks noGrp="1"/>
          </p:cNvSpPr>
          <p:nvPr>
            <p:ph type="pic" sz="quarter" idx="10" hasCustomPrompt="1"/>
          </p:nvPr>
        </p:nvSpPr>
        <p:spPr>
          <a:xfrm>
            <a:off x="3204376" y="1693630"/>
            <a:ext cx="2636124" cy="2627835"/>
          </a:xfrm>
          <a:prstGeom prst="ellipse">
            <a:avLst/>
          </a:prstGeom>
          <a:ln w="212725">
            <a:solidFill>
              <a:schemeClr val="bg1"/>
            </a:solidFill>
          </a:ln>
        </p:spPr>
        <p:txBody>
          <a:bodyPr/>
          <a:lstStyle/>
          <a:p>
            <a:r>
              <a:rPr lang="nl-NL" dirty="0"/>
              <a: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dia 3 - bol rechts">
    <p:spTree>
      <p:nvGrpSpPr>
        <p:cNvPr id="1" name=""/>
        <p:cNvGrpSpPr/>
        <p:nvPr/>
      </p:nvGrpSpPr>
      <p:grpSpPr>
        <a:xfrm>
          <a:off x="0" y="0"/>
          <a:ext cx="0" cy="0"/>
          <a:chOff x="0" y="0"/>
          <a:chExt cx="0" cy="0"/>
        </a:xfrm>
      </p:grpSpPr>
      <p:pic>
        <p:nvPicPr>
          <p:cNvPr id="10" name="Afbeelding 9"/>
          <p:cNvPicPr>
            <a:picLocks noChangeAspect="1"/>
          </p:cNvPicPr>
          <p:nvPr userDrawn="1"/>
        </p:nvPicPr>
        <p:blipFill rotWithShape="1">
          <a:blip r:embed="rId2">
            <a:alphaModFix/>
            <a:extLst>
              <a:ext uri="{28A0092B-C50C-407E-A947-70E740481C1C}">
                <a14:useLocalDpi xmlns:a14="http://schemas.microsoft.com/office/drawing/2010/main" val="0"/>
              </a:ext>
            </a:extLst>
          </a:blip>
          <a:srcRect b="37482"/>
          <a:stretch/>
        </p:blipFill>
        <p:spPr>
          <a:xfrm>
            <a:off x="0" y="4905799"/>
            <a:ext cx="9906000" cy="1952201"/>
          </a:xfrm>
          <a:prstGeom prst="rect">
            <a:avLst/>
          </a:prstGeom>
        </p:spPr>
      </p:pic>
      <p:pic>
        <p:nvPicPr>
          <p:cNvPr id="8" name="Afbeelding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3267" y="666875"/>
            <a:ext cx="3171313" cy="803698"/>
          </a:xfrm>
          <a:prstGeom prst="rect">
            <a:avLst/>
          </a:prstGeom>
        </p:spPr>
      </p:pic>
      <p:sp>
        <p:nvSpPr>
          <p:cNvPr id="19" name="Tijdelijke aanduiding voor afbeelding 4"/>
          <p:cNvSpPr>
            <a:spLocks noGrp="1"/>
          </p:cNvSpPr>
          <p:nvPr>
            <p:ph type="pic" sz="quarter" idx="11" hasCustomPrompt="1"/>
          </p:nvPr>
        </p:nvSpPr>
        <p:spPr>
          <a:xfrm>
            <a:off x="5042250" y="1152939"/>
            <a:ext cx="4863749" cy="5002605"/>
          </a:xfrm>
          <a:prstGeom prst="ellipse">
            <a:avLst/>
          </a:prstGeom>
          <a:ln w="212725">
            <a:solidFill>
              <a:schemeClr val="bg1"/>
            </a:solidFill>
          </a:ln>
        </p:spPr>
        <p:txBody>
          <a:bodyPr/>
          <a:lstStyle/>
          <a:p>
            <a:r>
              <a:rPr lang="nl-NL"/>
              <a:t>   </a:t>
            </a:r>
            <a:endParaRPr lang="nl-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dia 4 - 2 bollen">
    <p:spTree>
      <p:nvGrpSpPr>
        <p:cNvPr id="1" name=""/>
        <p:cNvGrpSpPr/>
        <p:nvPr/>
      </p:nvGrpSpPr>
      <p:grpSpPr>
        <a:xfrm>
          <a:off x="0" y="0"/>
          <a:ext cx="0" cy="0"/>
          <a:chOff x="0" y="0"/>
          <a:chExt cx="0" cy="0"/>
        </a:xfrm>
      </p:grpSpPr>
      <p:pic>
        <p:nvPicPr>
          <p:cNvPr id="10" name="Afbeelding 9"/>
          <p:cNvPicPr>
            <a:picLocks noChangeAspect="1"/>
          </p:cNvPicPr>
          <p:nvPr userDrawn="1"/>
        </p:nvPicPr>
        <p:blipFill rotWithShape="1">
          <a:blip r:embed="rId2">
            <a:alphaModFix/>
            <a:extLst>
              <a:ext uri="{28A0092B-C50C-407E-A947-70E740481C1C}">
                <a14:useLocalDpi xmlns:a14="http://schemas.microsoft.com/office/drawing/2010/main" val="0"/>
              </a:ext>
            </a:extLst>
          </a:blip>
          <a:srcRect b="37482"/>
          <a:stretch/>
        </p:blipFill>
        <p:spPr>
          <a:xfrm>
            <a:off x="0" y="4905799"/>
            <a:ext cx="9906000" cy="1952201"/>
          </a:xfrm>
          <a:prstGeom prst="rect">
            <a:avLst/>
          </a:prstGeom>
        </p:spPr>
      </p:pic>
      <p:pic>
        <p:nvPicPr>
          <p:cNvPr id="8" name="Afbeelding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3267" y="666875"/>
            <a:ext cx="3171313" cy="803698"/>
          </a:xfrm>
          <a:prstGeom prst="rect">
            <a:avLst/>
          </a:prstGeom>
        </p:spPr>
      </p:pic>
      <p:sp>
        <p:nvSpPr>
          <p:cNvPr id="19" name="Tijdelijke aanduiding voor afbeelding 4"/>
          <p:cNvSpPr>
            <a:spLocks noGrp="1"/>
          </p:cNvSpPr>
          <p:nvPr>
            <p:ph type="pic" sz="quarter" idx="11" hasCustomPrompt="1"/>
          </p:nvPr>
        </p:nvSpPr>
        <p:spPr>
          <a:xfrm>
            <a:off x="5042250" y="1152939"/>
            <a:ext cx="4863749" cy="5002605"/>
          </a:xfrm>
          <a:prstGeom prst="ellipse">
            <a:avLst/>
          </a:prstGeom>
          <a:ln w="212725">
            <a:solidFill>
              <a:schemeClr val="bg1"/>
            </a:solidFill>
          </a:ln>
        </p:spPr>
        <p:txBody>
          <a:bodyPr/>
          <a:lstStyle/>
          <a:p>
            <a:r>
              <a:rPr lang="nl-NL"/>
              <a:t>   </a:t>
            </a:r>
            <a:endParaRPr lang="nl-NL" dirty="0"/>
          </a:p>
        </p:txBody>
      </p:sp>
      <p:sp>
        <p:nvSpPr>
          <p:cNvPr id="18" name="Tijdelijke aanduiding voor afbeelding 2"/>
          <p:cNvSpPr>
            <a:spLocks noGrp="1"/>
          </p:cNvSpPr>
          <p:nvPr>
            <p:ph type="pic" sz="quarter" idx="10" hasCustomPrompt="1"/>
          </p:nvPr>
        </p:nvSpPr>
        <p:spPr>
          <a:xfrm>
            <a:off x="3204376" y="1693630"/>
            <a:ext cx="2636124" cy="2627835"/>
          </a:xfrm>
          <a:prstGeom prst="ellipse">
            <a:avLst/>
          </a:prstGeom>
          <a:ln w="212725">
            <a:solidFill>
              <a:schemeClr val="bg1"/>
            </a:solidFill>
          </a:ln>
        </p:spPr>
        <p:txBody>
          <a:bodyPr/>
          <a:lstStyle/>
          <a:p>
            <a:r>
              <a:rPr lang="nl-NL" dirty="0"/>
              <a: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pic>
        <p:nvPicPr>
          <p:cNvPr id="10" name="Afbeelding 9"/>
          <p:cNvPicPr>
            <a:picLocks noChangeAspect="1"/>
          </p:cNvPicPr>
          <p:nvPr userDrawn="1"/>
        </p:nvPicPr>
        <p:blipFill rotWithShape="1">
          <a:blip r:embed="rId2">
            <a:alphaModFix/>
            <a:extLst>
              <a:ext uri="{28A0092B-C50C-407E-A947-70E740481C1C}">
                <a14:useLocalDpi xmlns:a14="http://schemas.microsoft.com/office/drawing/2010/main" val="0"/>
              </a:ext>
            </a:extLst>
          </a:blip>
          <a:srcRect b="37482"/>
          <a:stretch/>
        </p:blipFill>
        <p:spPr>
          <a:xfrm>
            <a:off x="0" y="4905799"/>
            <a:ext cx="9906000" cy="1952201"/>
          </a:xfrm>
          <a:prstGeom prst="rect">
            <a:avLst/>
          </a:prstGeom>
        </p:spPr>
      </p:pic>
      <p:sp>
        <p:nvSpPr>
          <p:cNvPr id="2" name="Titel 1"/>
          <p:cNvSpPr>
            <a:spLocks noGrp="1"/>
          </p:cNvSpPr>
          <p:nvPr>
            <p:ph type="title"/>
          </p:nvPr>
        </p:nvSpPr>
        <p:spPr>
          <a:xfrm>
            <a:off x="726392" y="675117"/>
            <a:ext cx="8684307" cy="589661"/>
          </a:xfrm>
          <a:prstGeom prst="rect">
            <a:avLst/>
          </a:prstGeom>
        </p:spPr>
        <p:txBody>
          <a:bodyPr/>
          <a:lstStyle>
            <a:lvl1pPr algn="l">
              <a:defRPr sz="3200" b="1" i="0">
                <a:latin typeface="Quicksand" charset="0"/>
                <a:ea typeface="Quicksand" charset="0"/>
                <a:cs typeface="Quicksand" charset="0"/>
              </a:defRPr>
            </a:lvl1pPr>
          </a:lstStyle>
          <a:p>
            <a:r>
              <a:rPr lang="nl-BE" dirty="0"/>
              <a:t>Titelstijl van model bewerken</a:t>
            </a:r>
            <a:endParaRPr lang="nl-NL" dirty="0"/>
          </a:p>
        </p:txBody>
      </p:sp>
      <p:sp>
        <p:nvSpPr>
          <p:cNvPr id="3" name="Tijdelijke aanduiding voor inhoud 2"/>
          <p:cNvSpPr>
            <a:spLocks noGrp="1"/>
          </p:cNvSpPr>
          <p:nvPr>
            <p:ph idx="1"/>
          </p:nvPr>
        </p:nvSpPr>
        <p:spPr>
          <a:xfrm>
            <a:off x="769122" y="1521151"/>
            <a:ext cx="8641578" cy="4426723"/>
          </a:xfrm>
          <a:prstGeom prst="rect">
            <a:avLst/>
          </a:prstGeom>
        </p:spPr>
        <p:txBody>
          <a:bodyPr/>
          <a:lstStyle>
            <a:lvl1pPr marL="180000">
              <a:spcBef>
                <a:spcPts val="1200"/>
              </a:spcBef>
              <a:buClr>
                <a:srgbClr val="E4022E"/>
              </a:buClr>
              <a:buSzPct val="130000"/>
              <a:defRPr sz="1900" b="0" i="0">
                <a:latin typeface="Tahoma" charset="0"/>
                <a:ea typeface="Tahoma" charset="0"/>
                <a:cs typeface="Tahoma" charset="0"/>
              </a:defRPr>
            </a:lvl1pPr>
            <a:lvl2pPr>
              <a:spcBef>
                <a:spcPts val="1200"/>
              </a:spcBef>
              <a:defRPr sz="1900" b="0" i="0">
                <a:latin typeface="Tahoma" charset="0"/>
                <a:ea typeface="Tahoma" charset="0"/>
                <a:cs typeface="Tahoma" charset="0"/>
              </a:defRPr>
            </a:lvl2pPr>
            <a:lvl3pPr>
              <a:spcBef>
                <a:spcPts val="1200"/>
              </a:spcBef>
              <a:defRPr sz="1900" b="0" i="0">
                <a:latin typeface="Tahoma" charset="0"/>
                <a:ea typeface="Tahoma" charset="0"/>
                <a:cs typeface="Tahoma" charset="0"/>
              </a:defRPr>
            </a:lvl3pPr>
            <a:lvl4pPr>
              <a:spcBef>
                <a:spcPts val="1200"/>
              </a:spcBef>
              <a:defRPr sz="1900" b="0" i="0">
                <a:latin typeface="Tahoma" charset="0"/>
                <a:ea typeface="Tahoma" charset="0"/>
                <a:cs typeface="Tahoma" charset="0"/>
              </a:defRPr>
            </a:lvl4pPr>
            <a:lvl5pPr>
              <a:spcBef>
                <a:spcPts val="1200"/>
              </a:spcBef>
              <a:defRPr sz="1900" b="0" i="0">
                <a:latin typeface="Tahoma" charset="0"/>
                <a:ea typeface="Tahoma" charset="0"/>
                <a:cs typeface="Tahoma" charset="0"/>
              </a:defRPr>
            </a:lvl5p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p:txBody>
      </p:sp>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488" y="5571857"/>
            <a:ext cx="1736809" cy="440155"/>
          </a:xfrm>
          <a:prstGeom prst="rect">
            <a:avLst/>
          </a:prstGeom>
        </p:spPr>
      </p:pic>
      <p:sp>
        <p:nvSpPr>
          <p:cNvPr id="11" name="Tijdelijke aanduiding voor inhoud 10"/>
          <p:cNvSpPr>
            <a:spLocks noGrp="1"/>
          </p:cNvSpPr>
          <p:nvPr>
            <p:ph sz="quarter" idx="13" hasCustomPrompt="1"/>
          </p:nvPr>
        </p:nvSpPr>
        <p:spPr>
          <a:xfrm>
            <a:off x="7030192" y="6329548"/>
            <a:ext cx="2541320" cy="224292"/>
          </a:xfrm>
          <a:prstGeom prst="rect">
            <a:avLst/>
          </a:prstGeom>
        </p:spPr>
        <p:txBody>
          <a:bodyPr/>
          <a:lstStyle>
            <a:lvl1pPr marL="0" indent="0">
              <a:buNone/>
              <a:defRPr sz="1200" b="1" i="0">
                <a:solidFill>
                  <a:schemeClr val="bg1"/>
                </a:solidFill>
                <a:latin typeface="Quicksand" charset="0"/>
                <a:ea typeface="Quicksand" charset="0"/>
                <a:cs typeface="Quicksand" charset="0"/>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Thema titel</a:t>
            </a:r>
          </a:p>
        </p:txBody>
      </p:sp>
      <p:sp>
        <p:nvSpPr>
          <p:cNvPr id="17" name="Tijdelijke aanduiding voor afbeelding 6"/>
          <p:cNvSpPr>
            <a:spLocks noGrp="1"/>
          </p:cNvSpPr>
          <p:nvPr>
            <p:ph type="pic" sz="quarter" idx="12" hasCustomPrompt="1"/>
          </p:nvPr>
        </p:nvSpPr>
        <p:spPr>
          <a:xfrm>
            <a:off x="4189981" y="2418008"/>
            <a:ext cx="2107047" cy="2216854"/>
          </a:xfrm>
          <a:prstGeom prst="ellipse">
            <a:avLst/>
          </a:prstGeom>
          <a:ln w="212725">
            <a:solidFill>
              <a:schemeClr val="bg1"/>
            </a:solidFill>
          </a:ln>
        </p:spPr>
        <p:txBody>
          <a:bodyPr/>
          <a:lstStyle>
            <a:lvl1pPr>
              <a:defRPr baseline="0"/>
            </a:lvl1pPr>
          </a:lstStyle>
          <a:p>
            <a:r>
              <a:rPr lang="nl-NL" dirty="0"/>
              <a:t> </a:t>
            </a:r>
          </a:p>
        </p:txBody>
      </p:sp>
      <p:sp>
        <p:nvSpPr>
          <p:cNvPr id="18" name="Tijdelijke aanduiding voor afbeelding 4"/>
          <p:cNvSpPr>
            <a:spLocks noGrp="1"/>
          </p:cNvSpPr>
          <p:nvPr>
            <p:ph type="pic" sz="quarter" idx="11" hasCustomPrompt="1"/>
          </p:nvPr>
        </p:nvSpPr>
        <p:spPr>
          <a:xfrm>
            <a:off x="6982824" y="1835449"/>
            <a:ext cx="3921742" cy="4009317"/>
          </a:xfrm>
          <a:prstGeom prst="ellipse">
            <a:avLst/>
          </a:prstGeom>
          <a:ln w="212725">
            <a:solidFill>
              <a:schemeClr val="bg1"/>
            </a:solidFill>
          </a:ln>
        </p:spPr>
        <p:txBody>
          <a:bodyPr/>
          <a:lstStyle/>
          <a:p>
            <a:r>
              <a:rPr lang="nl-NL" dirty="0"/>
              <a:t>   </a:t>
            </a:r>
          </a:p>
        </p:txBody>
      </p:sp>
      <p:sp>
        <p:nvSpPr>
          <p:cNvPr id="19" name="Tijdelijke aanduiding voor afbeelding 2"/>
          <p:cNvSpPr>
            <a:spLocks noGrp="1"/>
          </p:cNvSpPr>
          <p:nvPr>
            <p:ph type="pic" sz="quarter" idx="10" hasCustomPrompt="1"/>
          </p:nvPr>
        </p:nvSpPr>
        <p:spPr>
          <a:xfrm>
            <a:off x="5867986" y="1264777"/>
            <a:ext cx="2707756" cy="2695413"/>
          </a:xfrm>
          <a:prstGeom prst="ellipse">
            <a:avLst/>
          </a:prstGeom>
          <a:ln w="212725">
            <a:solidFill>
              <a:schemeClr val="bg1"/>
            </a:solidFill>
          </a:ln>
        </p:spPr>
        <p:txBody>
          <a:bodyPr/>
          <a:lstStyle/>
          <a:p>
            <a:r>
              <a:rPr lang="nl-NL" dirty="0"/>
              <a:t>      </a:t>
            </a:r>
          </a:p>
        </p:txBody>
      </p:sp>
    </p:spTree>
    <p:extLst>
      <p:ext uri="{BB962C8B-B14F-4D97-AF65-F5344CB8AC3E}">
        <p14:creationId xmlns:p14="http://schemas.microsoft.com/office/powerpoint/2010/main" val="902209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ode titel - lopende tekst - logo linksonder">
    <p:spTree>
      <p:nvGrpSpPr>
        <p:cNvPr id="1" name=""/>
        <p:cNvGrpSpPr/>
        <p:nvPr/>
      </p:nvGrpSpPr>
      <p:grpSpPr>
        <a:xfrm>
          <a:off x="0" y="0"/>
          <a:ext cx="0" cy="0"/>
          <a:chOff x="0" y="0"/>
          <a:chExt cx="0" cy="0"/>
        </a:xfrm>
      </p:grpSpPr>
      <p:pic>
        <p:nvPicPr>
          <p:cNvPr id="11" name="Afbeelding 10"/>
          <p:cNvPicPr>
            <a:picLocks noChangeAspect="1"/>
          </p:cNvPicPr>
          <p:nvPr userDrawn="1"/>
        </p:nvPicPr>
        <p:blipFill rotWithShape="1">
          <a:blip r:embed="rId2">
            <a:alphaModFix/>
            <a:extLst>
              <a:ext uri="{28A0092B-C50C-407E-A947-70E740481C1C}">
                <a14:useLocalDpi xmlns:a14="http://schemas.microsoft.com/office/drawing/2010/main" val="0"/>
              </a:ext>
            </a:extLst>
          </a:blip>
          <a:srcRect b="37482"/>
          <a:stretch/>
        </p:blipFill>
        <p:spPr>
          <a:xfrm>
            <a:off x="0" y="4905799"/>
            <a:ext cx="9906000" cy="1952201"/>
          </a:xfrm>
          <a:prstGeom prst="rect">
            <a:avLst/>
          </a:prstGeom>
        </p:spPr>
      </p:pic>
      <p:sp>
        <p:nvSpPr>
          <p:cNvPr id="2" name="Titel 1"/>
          <p:cNvSpPr>
            <a:spLocks noGrp="1"/>
          </p:cNvSpPr>
          <p:nvPr>
            <p:ph type="title"/>
          </p:nvPr>
        </p:nvSpPr>
        <p:spPr>
          <a:xfrm>
            <a:off x="726392" y="675117"/>
            <a:ext cx="8845120" cy="589661"/>
          </a:xfrm>
          <a:prstGeom prst="rect">
            <a:avLst/>
          </a:prstGeom>
        </p:spPr>
        <p:txBody>
          <a:bodyPr/>
          <a:lstStyle>
            <a:lvl1pPr algn="l">
              <a:defRPr sz="3200" b="1" i="0">
                <a:solidFill>
                  <a:srgbClr val="E4022E"/>
                </a:solidFill>
                <a:latin typeface="Quicksand" charset="0"/>
                <a:ea typeface="Quicksand" charset="0"/>
                <a:cs typeface="Quicksand" charset="0"/>
              </a:defRPr>
            </a:lvl1pPr>
          </a:lstStyle>
          <a:p>
            <a:r>
              <a:rPr lang="nl-BE" dirty="0"/>
              <a:t>Titelstijl van model bewerken</a:t>
            </a:r>
            <a:endParaRPr lang="nl-NL" dirty="0"/>
          </a:p>
        </p:txBody>
      </p:sp>
      <p:sp>
        <p:nvSpPr>
          <p:cNvPr id="3" name="Tijdelijke aanduiding voor inhoud 2"/>
          <p:cNvSpPr>
            <a:spLocks noGrp="1"/>
          </p:cNvSpPr>
          <p:nvPr>
            <p:ph idx="1"/>
          </p:nvPr>
        </p:nvSpPr>
        <p:spPr>
          <a:xfrm>
            <a:off x="769122" y="1521151"/>
            <a:ext cx="8802390" cy="4426723"/>
          </a:xfrm>
          <a:prstGeom prst="rect">
            <a:avLst/>
          </a:prstGeom>
        </p:spPr>
        <p:txBody>
          <a:bodyPr/>
          <a:lstStyle>
            <a:lvl1pPr marL="0" indent="0">
              <a:lnSpc>
                <a:spcPct val="150000"/>
              </a:lnSpc>
              <a:spcBef>
                <a:spcPts val="0"/>
              </a:spcBef>
              <a:buClr>
                <a:srgbClr val="E4022E"/>
              </a:buClr>
              <a:buSzPct val="130000"/>
              <a:buNone/>
              <a:defRPr sz="1900" b="0" i="0">
                <a:latin typeface="Tahoma" charset="0"/>
                <a:ea typeface="Tahoma" charset="0"/>
                <a:cs typeface="Tahoma" charset="0"/>
              </a:defRPr>
            </a:lvl1pPr>
            <a:lvl2pPr marL="457200" indent="0">
              <a:spcBef>
                <a:spcPts val="1200"/>
              </a:spcBef>
              <a:buNone/>
              <a:defRPr sz="1900" b="0" i="0">
                <a:latin typeface="Tahoma" charset="0"/>
                <a:ea typeface="Tahoma" charset="0"/>
                <a:cs typeface="Tahoma" charset="0"/>
              </a:defRPr>
            </a:lvl2pPr>
            <a:lvl3pPr marL="914400" indent="0">
              <a:spcBef>
                <a:spcPts val="1200"/>
              </a:spcBef>
              <a:buNone/>
              <a:defRPr sz="1900" b="0" i="0">
                <a:latin typeface="Tahoma" charset="0"/>
                <a:ea typeface="Tahoma" charset="0"/>
                <a:cs typeface="Tahoma" charset="0"/>
              </a:defRPr>
            </a:lvl3pPr>
            <a:lvl4pPr marL="1371600" indent="0">
              <a:spcBef>
                <a:spcPts val="1200"/>
              </a:spcBef>
              <a:buNone/>
              <a:defRPr sz="1900" b="0" i="0">
                <a:latin typeface="Tahoma" charset="0"/>
                <a:ea typeface="Tahoma" charset="0"/>
                <a:cs typeface="Tahoma" charset="0"/>
              </a:defRPr>
            </a:lvl4pPr>
            <a:lvl5pPr marL="1828800" indent="0">
              <a:spcBef>
                <a:spcPts val="1200"/>
              </a:spcBef>
              <a:buNone/>
              <a:defRPr sz="1900" b="0" i="0">
                <a:latin typeface="Tahoma" charset="0"/>
                <a:ea typeface="Tahoma" charset="0"/>
                <a:cs typeface="Tahoma" charset="0"/>
              </a:defRPr>
            </a:lvl5pPr>
          </a:lstStyle>
          <a:p>
            <a:pPr lvl="0"/>
            <a:r>
              <a:rPr lang="nl-BE" dirty="0"/>
              <a:t>Klik om de tekststijl van het model te bewerken</a:t>
            </a:r>
          </a:p>
        </p:txBody>
      </p:sp>
      <p:pic>
        <p:nvPicPr>
          <p:cNvPr id="10" name="Afbeelding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488" y="5571857"/>
            <a:ext cx="1736809" cy="440155"/>
          </a:xfrm>
          <a:prstGeom prst="rect">
            <a:avLst/>
          </a:prstGeom>
        </p:spPr>
      </p:pic>
      <p:sp>
        <p:nvSpPr>
          <p:cNvPr id="12" name="Tijdelijke aanduiding voor inhoud 10"/>
          <p:cNvSpPr>
            <a:spLocks noGrp="1"/>
          </p:cNvSpPr>
          <p:nvPr>
            <p:ph sz="quarter" idx="13" hasCustomPrompt="1"/>
          </p:nvPr>
        </p:nvSpPr>
        <p:spPr>
          <a:xfrm>
            <a:off x="7030192" y="6329548"/>
            <a:ext cx="2541320" cy="224292"/>
          </a:xfrm>
          <a:prstGeom prst="rect">
            <a:avLst/>
          </a:prstGeom>
        </p:spPr>
        <p:txBody>
          <a:bodyPr/>
          <a:lstStyle>
            <a:lvl1pPr marL="0" indent="0">
              <a:buNone/>
              <a:defRPr sz="1200" b="1" i="0">
                <a:solidFill>
                  <a:schemeClr val="bg1"/>
                </a:solidFill>
                <a:latin typeface="Quicksand" charset="0"/>
                <a:ea typeface="Quicksand" charset="0"/>
                <a:cs typeface="Quicksand" charset="0"/>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Thema titel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ussenblad">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a:extLst>
              <a:ext uri="{28A0092B-C50C-407E-A947-70E740481C1C}">
                <a14:useLocalDpi xmlns:a14="http://schemas.microsoft.com/office/drawing/2010/main" val="0"/>
              </a:ext>
            </a:extLst>
          </a:blip>
          <a:srcRect b="-10105"/>
          <a:stretch/>
        </p:blipFill>
        <p:spPr>
          <a:xfrm>
            <a:off x="0" y="3798312"/>
            <a:ext cx="9906000" cy="3438193"/>
          </a:xfrm>
          <a:prstGeom prst="rect">
            <a:avLst/>
          </a:prstGeom>
          <a:noFill/>
        </p:spPr>
      </p:pic>
      <p:sp>
        <p:nvSpPr>
          <p:cNvPr id="2" name="Titel 1"/>
          <p:cNvSpPr>
            <a:spLocks noGrp="1"/>
          </p:cNvSpPr>
          <p:nvPr>
            <p:ph type="title"/>
          </p:nvPr>
        </p:nvSpPr>
        <p:spPr>
          <a:xfrm>
            <a:off x="703631" y="5175430"/>
            <a:ext cx="4937149" cy="821609"/>
          </a:xfrm>
          <a:prstGeom prst="rect">
            <a:avLst/>
          </a:prstGeom>
        </p:spPr>
        <p:txBody>
          <a:bodyPr/>
          <a:lstStyle>
            <a:lvl1pPr algn="l">
              <a:lnSpc>
                <a:spcPct val="100000"/>
              </a:lnSpc>
              <a:spcBef>
                <a:spcPts val="0"/>
              </a:spcBef>
              <a:spcAft>
                <a:spcPts val="0"/>
              </a:spcAft>
              <a:defRPr sz="3200" b="1" i="0">
                <a:solidFill>
                  <a:schemeClr val="tx1"/>
                </a:solidFill>
                <a:latin typeface="Quicksand" charset="0"/>
                <a:ea typeface="Quicksand" charset="0"/>
                <a:cs typeface="Quicksand" charset="0"/>
              </a:defRPr>
            </a:lvl1pPr>
          </a:lstStyle>
          <a:p>
            <a:r>
              <a:rPr lang="nl-BE" dirty="0"/>
              <a:t>Titelstijl van model bewerken</a:t>
            </a:r>
            <a:endParaRPr lang="nl-NL" dirty="0"/>
          </a:p>
        </p:txBody>
      </p:sp>
      <p:sp>
        <p:nvSpPr>
          <p:cNvPr id="3" name="Tijdelijke aanduiding voor inhoud 2"/>
          <p:cNvSpPr>
            <a:spLocks noGrp="1"/>
          </p:cNvSpPr>
          <p:nvPr>
            <p:ph idx="1"/>
          </p:nvPr>
        </p:nvSpPr>
        <p:spPr>
          <a:xfrm>
            <a:off x="703631" y="6191623"/>
            <a:ext cx="4937149" cy="656929"/>
          </a:xfrm>
          <a:prstGeom prst="rect">
            <a:avLst/>
          </a:prstGeom>
        </p:spPr>
        <p:txBody>
          <a:bodyPr/>
          <a:lstStyle>
            <a:lvl1pPr marL="0" indent="0">
              <a:lnSpc>
                <a:spcPct val="100000"/>
              </a:lnSpc>
              <a:spcBef>
                <a:spcPts val="0"/>
              </a:spcBef>
              <a:buClr>
                <a:srgbClr val="E4022E"/>
              </a:buClr>
              <a:buSzPct val="130000"/>
              <a:buNone/>
              <a:defRPr sz="2000" b="1" i="0">
                <a:solidFill>
                  <a:srgbClr val="E4022E"/>
                </a:solidFill>
                <a:latin typeface="Quicksand" charset="0"/>
                <a:ea typeface="Quicksand" charset="0"/>
                <a:cs typeface="Quicksand" charset="0"/>
              </a:defRPr>
            </a:lvl1pPr>
            <a:lvl2pPr marL="457200" indent="0">
              <a:spcBef>
                <a:spcPts val="1200"/>
              </a:spcBef>
              <a:buNone/>
              <a:defRPr sz="1900" b="0" i="0">
                <a:latin typeface="Tahoma" charset="0"/>
                <a:ea typeface="Tahoma" charset="0"/>
                <a:cs typeface="Tahoma" charset="0"/>
              </a:defRPr>
            </a:lvl2pPr>
            <a:lvl3pPr marL="914400" indent="0">
              <a:spcBef>
                <a:spcPts val="1200"/>
              </a:spcBef>
              <a:buNone/>
              <a:defRPr sz="1900" b="0" i="0">
                <a:latin typeface="Tahoma" charset="0"/>
                <a:ea typeface="Tahoma" charset="0"/>
                <a:cs typeface="Tahoma" charset="0"/>
              </a:defRPr>
            </a:lvl3pPr>
            <a:lvl4pPr marL="1371600" indent="0">
              <a:spcBef>
                <a:spcPts val="1200"/>
              </a:spcBef>
              <a:buNone/>
              <a:defRPr sz="1900" b="0" i="0">
                <a:latin typeface="Tahoma" charset="0"/>
                <a:ea typeface="Tahoma" charset="0"/>
                <a:cs typeface="Tahoma" charset="0"/>
              </a:defRPr>
            </a:lvl4pPr>
            <a:lvl5pPr marL="1828800" indent="0">
              <a:spcBef>
                <a:spcPts val="1200"/>
              </a:spcBef>
              <a:buNone/>
              <a:defRPr sz="1900" b="0" i="0">
                <a:latin typeface="Tahoma" charset="0"/>
                <a:ea typeface="Tahoma" charset="0"/>
                <a:cs typeface="Tahoma" charset="0"/>
              </a:defRPr>
            </a:lvl5pPr>
          </a:lstStyle>
          <a:p>
            <a:pPr lvl="0"/>
            <a:r>
              <a:rPr lang="nl-BE" dirty="0"/>
              <a:t>Klik om de tekststijl van het model te bewerken</a:t>
            </a:r>
          </a:p>
        </p:txBody>
      </p:sp>
      <p:sp>
        <p:nvSpPr>
          <p:cNvPr id="6" name="Tijdelijke aanduiding voor dianummer 5"/>
          <p:cNvSpPr>
            <a:spLocks noGrp="1"/>
          </p:cNvSpPr>
          <p:nvPr>
            <p:ph type="sldNum" sz="quarter" idx="12"/>
          </p:nvPr>
        </p:nvSpPr>
        <p:spPr>
          <a:xfrm>
            <a:off x="7099300" y="6356351"/>
            <a:ext cx="2311400" cy="365125"/>
          </a:xfrm>
          <a:prstGeom prst="rect">
            <a:avLst/>
          </a:prstGeom>
        </p:spPr>
        <p:txBody>
          <a:bodyPr/>
          <a:lstStyle/>
          <a:p>
            <a:fld id="{6395A0A5-9B77-9B4A-8684-567D1B718037}" type="slidenum">
              <a:rPr lang="nl-NL" smtClean="0"/>
              <a:t>‹nr.›</a:t>
            </a:fld>
            <a:endParaRPr lang="nl-NL"/>
          </a:p>
        </p:txBody>
      </p:sp>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70301" y="5758068"/>
            <a:ext cx="3053709" cy="773894"/>
          </a:xfrm>
          <a:prstGeom prst="rect">
            <a:avLst/>
          </a:prstGeom>
        </p:spPr>
      </p:pic>
      <p:sp>
        <p:nvSpPr>
          <p:cNvPr id="10" name="Tijdelijke aanduiding voor afbeelding 6"/>
          <p:cNvSpPr>
            <a:spLocks noGrp="1"/>
          </p:cNvSpPr>
          <p:nvPr>
            <p:ph type="pic" sz="quarter" idx="13"/>
          </p:nvPr>
        </p:nvSpPr>
        <p:spPr>
          <a:xfrm>
            <a:off x="-6880" y="0"/>
            <a:ext cx="9919300" cy="526025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19762"/>
              <a:gd name="connsiteX1" fmla="*/ 21600 w 21600"/>
              <a:gd name="connsiteY1" fmla="*/ 0 h 19762"/>
              <a:gd name="connsiteX2" fmla="*/ 21600 w 21600"/>
              <a:gd name="connsiteY2" fmla="*/ 17322 h 19762"/>
              <a:gd name="connsiteX3" fmla="*/ 0 w 21600"/>
              <a:gd name="connsiteY3" fmla="*/ 18320 h 19762"/>
              <a:gd name="connsiteX4" fmla="*/ 0 w 21600"/>
              <a:gd name="connsiteY4" fmla="*/ 0 h 19762"/>
              <a:gd name="connsiteX0" fmla="*/ 0 w 21600"/>
              <a:gd name="connsiteY0" fmla="*/ 0 h 22311"/>
              <a:gd name="connsiteX1" fmla="*/ 21600 w 21600"/>
              <a:gd name="connsiteY1" fmla="*/ 0 h 22311"/>
              <a:gd name="connsiteX2" fmla="*/ 21600 w 21600"/>
              <a:gd name="connsiteY2" fmla="*/ 17322 h 22311"/>
              <a:gd name="connsiteX3" fmla="*/ 0 w 21600"/>
              <a:gd name="connsiteY3" fmla="*/ 18320 h 22311"/>
              <a:gd name="connsiteX4" fmla="*/ 0 w 21600"/>
              <a:gd name="connsiteY4" fmla="*/ 0 h 22311"/>
              <a:gd name="connsiteX0" fmla="*/ 0 w 21629"/>
              <a:gd name="connsiteY0" fmla="*/ 0 h 22012"/>
              <a:gd name="connsiteX1" fmla="*/ 21600 w 21629"/>
              <a:gd name="connsiteY1" fmla="*/ 0 h 22012"/>
              <a:gd name="connsiteX2" fmla="*/ 21629 w 21629"/>
              <a:gd name="connsiteY2" fmla="*/ 15919 h 22012"/>
              <a:gd name="connsiteX3" fmla="*/ 0 w 21629"/>
              <a:gd name="connsiteY3" fmla="*/ 18320 h 22012"/>
              <a:gd name="connsiteX4" fmla="*/ 0 w 21629"/>
              <a:gd name="connsiteY4" fmla="*/ 0 h 22012"/>
              <a:gd name="connsiteX0" fmla="*/ 0 w 21629"/>
              <a:gd name="connsiteY0" fmla="*/ 0 h 22588"/>
              <a:gd name="connsiteX1" fmla="*/ 21600 w 21629"/>
              <a:gd name="connsiteY1" fmla="*/ 0 h 22588"/>
              <a:gd name="connsiteX2" fmla="*/ 21629 w 21629"/>
              <a:gd name="connsiteY2" fmla="*/ 15919 h 22588"/>
              <a:gd name="connsiteX3" fmla="*/ 0 w 21629"/>
              <a:gd name="connsiteY3" fmla="*/ 18320 h 22588"/>
              <a:gd name="connsiteX4" fmla="*/ 0 w 21629"/>
              <a:gd name="connsiteY4" fmla="*/ 0 h 22588"/>
              <a:gd name="connsiteX0" fmla="*/ 0 w 21629"/>
              <a:gd name="connsiteY0" fmla="*/ 0 h 22758"/>
              <a:gd name="connsiteX1" fmla="*/ 21600 w 21629"/>
              <a:gd name="connsiteY1" fmla="*/ 0 h 22758"/>
              <a:gd name="connsiteX2" fmla="*/ 21629 w 21629"/>
              <a:gd name="connsiteY2" fmla="*/ 15919 h 22758"/>
              <a:gd name="connsiteX3" fmla="*/ 0 w 21629"/>
              <a:gd name="connsiteY3" fmla="*/ 18320 h 22758"/>
              <a:gd name="connsiteX4" fmla="*/ 0 w 21629"/>
              <a:gd name="connsiteY4" fmla="*/ 0 h 22758"/>
              <a:gd name="connsiteX0" fmla="*/ 0 w 21629"/>
              <a:gd name="connsiteY0" fmla="*/ 0 h 21649"/>
              <a:gd name="connsiteX1" fmla="*/ 21600 w 21629"/>
              <a:gd name="connsiteY1" fmla="*/ 0 h 21649"/>
              <a:gd name="connsiteX2" fmla="*/ 21629 w 21629"/>
              <a:gd name="connsiteY2" fmla="*/ 15919 h 21649"/>
              <a:gd name="connsiteX3" fmla="*/ 0 w 21629"/>
              <a:gd name="connsiteY3" fmla="*/ 18320 h 21649"/>
              <a:gd name="connsiteX4" fmla="*/ 0 w 21629"/>
              <a:gd name="connsiteY4" fmla="*/ 0 h 21649"/>
              <a:gd name="connsiteX0" fmla="*/ 0 w 21614"/>
              <a:gd name="connsiteY0" fmla="*/ 0 h 21649"/>
              <a:gd name="connsiteX1" fmla="*/ 21600 w 21614"/>
              <a:gd name="connsiteY1" fmla="*/ 0 h 21649"/>
              <a:gd name="connsiteX2" fmla="*/ 21614 w 21614"/>
              <a:gd name="connsiteY2" fmla="*/ 15919 h 21649"/>
              <a:gd name="connsiteX3" fmla="*/ 0 w 21614"/>
              <a:gd name="connsiteY3" fmla="*/ 18320 h 21649"/>
              <a:gd name="connsiteX4" fmla="*/ 0 w 21614"/>
              <a:gd name="connsiteY4" fmla="*/ 0 h 21649"/>
              <a:gd name="connsiteX0" fmla="*/ 0 w 21614"/>
              <a:gd name="connsiteY0" fmla="*/ 0 h 21968"/>
              <a:gd name="connsiteX1" fmla="*/ 21600 w 21614"/>
              <a:gd name="connsiteY1" fmla="*/ 0 h 21968"/>
              <a:gd name="connsiteX2" fmla="*/ 21614 w 21614"/>
              <a:gd name="connsiteY2" fmla="*/ 15919 h 21968"/>
              <a:gd name="connsiteX3" fmla="*/ 0 w 21614"/>
              <a:gd name="connsiteY3" fmla="*/ 18320 h 21968"/>
              <a:gd name="connsiteX4" fmla="*/ 0 w 21614"/>
              <a:gd name="connsiteY4" fmla="*/ 0 h 21968"/>
              <a:gd name="connsiteX0" fmla="*/ 0 w 21614"/>
              <a:gd name="connsiteY0" fmla="*/ 0 h 21931"/>
              <a:gd name="connsiteX1" fmla="*/ 21600 w 21614"/>
              <a:gd name="connsiteY1" fmla="*/ 0 h 21931"/>
              <a:gd name="connsiteX2" fmla="*/ 21614 w 21614"/>
              <a:gd name="connsiteY2" fmla="*/ 15919 h 21931"/>
              <a:gd name="connsiteX3" fmla="*/ 0 w 21614"/>
              <a:gd name="connsiteY3" fmla="*/ 18320 h 21931"/>
              <a:gd name="connsiteX4" fmla="*/ 0 w 21614"/>
              <a:gd name="connsiteY4" fmla="*/ 0 h 21931"/>
              <a:gd name="connsiteX0" fmla="*/ 15 w 21629"/>
              <a:gd name="connsiteY0" fmla="*/ 0 h 22067"/>
              <a:gd name="connsiteX1" fmla="*/ 21615 w 21629"/>
              <a:gd name="connsiteY1" fmla="*/ 0 h 22067"/>
              <a:gd name="connsiteX2" fmla="*/ 21629 w 21629"/>
              <a:gd name="connsiteY2" fmla="*/ 15919 h 22067"/>
              <a:gd name="connsiteX3" fmla="*/ 0 w 21629"/>
              <a:gd name="connsiteY3" fmla="*/ 18516 h 22067"/>
              <a:gd name="connsiteX4" fmla="*/ 15 w 21629"/>
              <a:gd name="connsiteY4" fmla="*/ 0 h 22067"/>
              <a:gd name="connsiteX0" fmla="*/ 15 w 21629"/>
              <a:gd name="connsiteY0" fmla="*/ 0 h 21745"/>
              <a:gd name="connsiteX1" fmla="*/ 21615 w 21629"/>
              <a:gd name="connsiteY1" fmla="*/ 0 h 21745"/>
              <a:gd name="connsiteX2" fmla="*/ 21629 w 21629"/>
              <a:gd name="connsiteY2" fmla="*/ 15919 h 21745"/>
              <a:gd name="connsiteX3" fmla="*/ 0 w 21629"/>
              <a:gd name="connsiteY3" fmla="*/ 18516 h 21745"/>
              <a:gd name="connsiteX4" fmla="*/ 15 w 21629"/>
              <a:gd name="connsiteY4" fmla="*/ 0 h 21745"/>
              <a:gd name="connsiteX0" fmla="*/ 15 w 21629"/>
              <a:gd name="connsiteY0" fmla="*/ 0 h 21591"/>
              <a:gd name="connsiteX1" fmla="*/ 21615 w 21629"/>
              <a:gd name="connsiteY1" fmla="*/ 0 h 21591"/>
              <a:gd name="connsiteX2" fmla="*/ 21629 w 21629"/>
              <a:gd name="connsiteY2" fmla="*/ 15919 h 21591"/>
              <a:gd name="connsiteX3" fmla="*/ 0 w 21629"/>
              <a:gd name="connsiteY3" fmla="*/ 18292 h 21591"/>
              <a:gd name="connsiteX4" fmla="*/ 15 w 21629"/>
              <a:gd name="connsiteY4" fmla="*/ 0 h 21591"/>
              <a:gd name="connsiteX0" fmla="*/ 15 w 21629"/>
              <a:gd name="connsiteY0" fmla="*/ 0 h 22010"/>
              <a:gd name="connsiteX1" fmla="*/ 21615 w 21629"/>
              <a:gd name="connsiteY1" fmla="*/ 0 h 22010"/>
              <a:gd name="connsiteX2" fmla="*/ 21629 w 21629"/>
              <a:gd name="connsiteY2" fmla="*/ 15919 h 22010"/>
              <a:gd name="connsiteX3" fmla="*/ 0 w 21629"/>
              <a:gd name="connsiteY3" fmla="*/ 18292 h 22010"/>
              <a:gd name="connsiteX4" fmla="*/ 15 w 21629"/>
              <a:gd name="connsiteY4" fmla="*/ 0 h 22010"/>
              <a:gd name="connsiteX0" fmla="*/ 15 w 21629"/>
              <a:gd name="connsiteY0" fmla="*/ 0 h 21519"/>
              <a:gd name="connsiteX1" fmla="*/ 21615 w 21629"/>
              <a:gd name="connsiteY1" fmla="*/ 0 h 21519"/>
              <a:gd name="connsiteX2" fmla="*/ 21629 w 21629"/>
              <a:gd name="connsiteY2" fmla="*/ 15919 h 21519"/>
              <a:gd name="connsiteX3" fmla="*/ 6275 w 21629"/>
              <a:gd name="connsiteY3" fmla="*/ 21326 h 21519"/>
              <a:gd name="connsiteX4" fmla="*/ 0 w 21629"/>
              <a:gd name="connsiteY4" fmla="*/ 18292 h 21519"/>
              <a:gd name="connsiteX5" fmla="*/ 15 w 21629"/>
              <a:gd name="connsiteY5" fmla="*/ 0 h 21519"/>
              <a:gd name="connsiteX0" fmla="*/ 15 w 21629"/>
              <a:gd name="connsiteY0" fmla="*/ 0 h 21961"/>
              <a:gd name="connsiteX1" fmla="*/ 21615 w 21629"/>
              <a:gd name="connsiteY1" fmla="*/ 0 h 21961"/>
              <a:gd name="connsiteX2" fmla="*/ 21629 w 21629"/>
              <a:gd name="connsiteY2" fmla="*/ 15919 h 21961"/>
              <a:gd name="connsiteX3" fmla="*/ 6275 w 21629"/>
              <a:gd name="connsiteY3" fmla="*/ 21326 h 21961"/>
              <a:gd name="connsiteX4" fmla="*/ 0 w 21629"/>
              <a:gd name="connsiteY4" fmla="*/ 18292 h 21961"/>
              <a:gd name="connsiteX5" fmla="*/ 15 w 21629"/>
              <a:gd name="connsiteY5" fmla="*/ 0 h 21961"/>
              <a:gd name="connsiteX0" fmla="*/ 15 w 21629"/>
              <a:gd name="connsiteY0" fmla="*/ 0 h 21874"/>
              <a:gd name="connsiteX1" fmla="*/ 21615 w 21629"/>
              <a:gd name="connsiteY1" fmla="*/ 0 h 21874"/>
              <a:gd name="connsiteX2" fmla="*/ 21629 w 21629"/>
              <a:gd name="connsiteY2" fmla="*/ 15919 h 21874"/>
              <a:gd name="connsiteX3" fmla="*/ 5806 w 21629"/>
              <a:gd name="connsiteY3" fmla="*/ 21214 h 21874"/>
              <a:gd name="connsiteX4" fmla="*/ 0 w 21629"/>
              <a:gd name="connsiteY4" fmla="*/ 18292 h 21874"/>
              <a:gd name="connsiteX5" fmla="*/ 15 w 21629"/>
              <a:gd name="connsiteY5" fmla="*/ 0 h 21874"/>
              <a:gd name="connsiteX0" fmla="*/ 15 w 21629"/>
              <a:gd name="connsiteY0" fmla="*/ 0 h 21874"/>
              <a:gd name="connsiteX1" fmla="*/ 21615 w 21629"/>
              <a:gd name="connsiteY1" fmla="*/ 0 h 21874"/>
              <a:gd name="connsiteX2" fmla="*/ 21629 w 21629"/>
              <a:gd name="connsiteY2" fmla="*/ 15919 h 21874"/>
              <a:gd name="connsiteX3" fmla="*/ 5806 w 21629"/>
              <a:gd name="connsiteY3" fmla="*/ 21214 h 21874"/>
              <a:gd name="connsiteX4" fmla="*/ 0 w 21629"/>
              <a:gd name="connsiteY4" fmla="*/ 18292 h 21874"/>
              <a:gd name="connsiteX5" fmla="*/ 15 w 21629"/>
              <a:gd name="connsiteY5" fmla="*/ 0 h 21874"/>
              <a:gd name="connsiteX0" fmla="*/ 15 w 21629"/>
              <a:gd name="connsiteY0" fmla="*/ 0 h 21874"/>
              <a:gd name="connsiteX1" fmla="*/ 21615 w 21629"/>
              <a:gd name="connsiteY1" fmla="*/ 0 h 21874"/>
              <a:gd name="connsiteX2" fmla="*/ 21629 w 21629"/>
              <a:gd name="connsiteY2" fmla="*/ 15919 h 21874"/>
              <a:gd name="connsiteX3" fmla="*/ 5806 w 21629"/>
              <a:gd name="connsiteY3" fmla="*/ 21214 h 21874"/>
              <a:gd name="connsiteX4" fmla="*/ 0 w 21629"/>
              <a:gd name="connsiteY4" fmla="*/ 18292 h 21874"/>
              <a:gd name="connsiteX5" fmla="*/ 15 w 21629"/>
              <a:gd name="connsiteY5" fmla="*/ 0 h 21874"/>
              <a:gd name="connsiteX0" fmla="*/ 15 w 21629"/>
              <a:gd name="connsiteY0" fmla="*/ 0 h 21874"/>
              <a:gd name="connsiteX1" fmla="*/ 21615 w 21629"/>
              <a:gd name="connsiteY1" fmla="*/ 0 h 21874"/>
              <a:gd name="connsiteX2" fmla="*/ 21629 w 21629"/>
              <a:gd name="connsiteY2" fmla="*/ 15919 h 21874"/>
              <a:gd name="connsiteX3" fmla="*/ 5806 w 21629"/>
              <a:gd name="connsiteY3" fmla="*/ 21214 h 21874"/>
              <a:gd name="connsiteX4" fmla="*/ 0 w 21629"/>
              <a:gd name="connsiteY4" fmla="*/ 18292 h 21874"/>
              <a:gd name="connsiteX5" fmla="*/ 15 w 21629"/>
              <a:gd name="connsiteY5" fmla="*/ 0 h 21874"/>
              <a:gd name="connsiteX0" fmla="*/ 15 w 21629"/>
              <a:gd name="connsiteY0" fmla="*/ 0 h 21973"/>
              <a:gd name="connsiteX1" fmla="*/ 21615 w 21629"/>
              <a:gd name="connsiteY1" fmla="*/ 0 h 21973"/>
              <a:gd name="connsiteX2" fmla="*/ 21629 w 21629"/>
              <a:gd name="connsiteY2" fmla="*/ 15919 h 21973"/>
              <a:gd name="connsiteX3" fmla="*/ 5806 w 21629"/>
              <a:gd name="connsiteY3" fmla="*/ 21214 h 21973"/>
              <a:gd name="connsiteX4" fmla="*/ 0 w 21629"/>
              <a:gd name="connsiteY4" fmla="*/ 18292 h 21973"/>
              <a:gd name="connsiteX5" fmla="*/ 15 w 21629"/>
              <a:gd name="connsiteY5" fmla="*/ 0 h 21973"/>
              <a:gd name="connsiteX0" fmla="*/ 15 w 21629"/>
              <a:gd name="connsiteY0" fmla="*/ 0 h 22282"/>
              <a:gd name="connsiteX1" fmla="*/ 21615 w 21629"/>
              <a:gd name="connsiteY1" fmla="*/ 0 h 22282"/>
              <a:gd name="connsiteX2" fmla="*/ 21629 w 21629"/>
              <a:gd name="connsiteY2" fmla="*/ 15919 h 22282"/>
              <a:gd name="connsiteX3" fmla="*/ 4691 w 21629"/>
              <a:gd name="connsiteY3" fmla="*/ 21605 h 22282"/>
              <a:gd name="connsiteX4" fmla="*/ 0 w 21629"/>
              <a:gd name="connsiteY4" fmla="*/ 18292 h 22282"/>
              <a:gd name="connsiteX5" fmla="*/ 15 w 21629"/>
              <a:gd name="connsiteY5" fmla="*/ 0 h 22282"/>
              <a:gd name="connsiteX0" fmla="*/ 15 w 21629"/>
              <a:gd name="connsiteY0" fmla="*/ 0 h 21932"/>
              <a:gd name="connsiteX1" fmla="*/ 21615 w 21629"/>
              <a:gd name="connsiteY1" fmla="*/ 0 h 21932"/>
              <a:gd name="connsiteX2" fmla="*/ 21629 w 21629"/>
              <a:gd name="connsiteY2" fmla="*/ 15919 h 21932"/>
              <a:gd name="connsiteX3" fmla="*/ 4691 w 21629"/>
              <a:gd name="connsiteY3" fmla="*/ 21605 h 21932"/>
              <a:gd name="connsiteX4" fmla="*/ 0 w 21629"/>
              <a:gd name="connsiteY4" fmla="*/ 18292 h 21932"/>
              <a:gd name="connsiteX5" fmla="*/ 15 w 21629"/>
              <a:gd name="connsiteY5" fmla="*/ 0 h 21932"/>
              <a:gd name="connsiteX0" fmla="*/ 15 w 21629"/>
              <a:gd name="connsiteY0" fmla="*/ 0 h 21881"/>
              <a:gd name="connsiteX1" fmla="*/ 21615 w 21629"/>
              <a:gd name="connsiteY1" fmla="*/ 0 h 21881"/>
              <a:gd name="connsiteX2" fmla="*/ 21629 w 21629"/>
              <a:gd name="connsiteY2" fmla="*/ 15919 h 21881"/>
              <a:gd name="connsiteX3" fmla="*/ 4691 w 21629"/>
              <a:gd name="connsiteY3" fmla="*/ 21605 h 21881"/>
              <a:gd name="connsiteX4" fmla="*/ 0 w 21629"/>
              <a:gd name="connsiteY4" fmla="*/ 18292 h 21881"/>
              <a:gd name="connsiteX5" fmla="*/ 15 w 21629"/>
              <a:gd name="connsiteY5" fmla="*/ 0 h 21881"/>
              <a:gd name="connsiteX0" fmla="*/ 15 w 21629"/>
              <a:gd name="connsiteY0" fmla="*/ 0 h 21994"/>
              <a:gd name="connsiteX1" fmla="*/ 21615 w 21629"/>
              <a:gd name="connsiteY1" fmla="*/ 0 h 21994"/>
              <a:gd name="connsiteX2" fmla="*/ 21629 w 21629"/>
              <a:gd name="connsiteY2" fmla="*/ 15919 h 21994"/>
              <a:gd name="connsiteX3" fmla="*/ 4691 w 21629"/>
              <a:gd name="connsiteY3" fmla="*/ 21605 h 21994"/>
              <a:gd name="connsiteX4" fmla="*/ 0 w 21629"/>
              <a:gd name="connsiteY4" fmla="*/ 18292 h 21994"/>
              <a:gd name="connsiteX5" fmla="*/ 15 w 21629"/>
              <a:gd name="connsiteY5" fmla="*/ 0 h 21994"/>
              <a:gd name="connsiteX0" fmla="*/ 15 w 21629"/>
              <a:gd name="connsiteY0" fmla="*/ 0 h 21954"/>
              <a:gd name="connsiteX1" fmla="*/ 21615 w 21629"/>
              <a:gd name="connsiteY1" fmla="*/ 0 h 21954"/>
              <a:gd name="connsiteX2" fmla="*/ 21629 w 21629"/>
              <a:gd name="connsiteY2" fmla="*/ 15919 h 21954"/>
              <a:gd name="connsiteX3" fmla="*/ 4691 w 21629"/>
              <a:gd name="connsiteY3" fmla="*/ 21605 h 21954"/>
              <a:gd name="connsiteX4" fmla="*/ 0 w 21629"/>
              <a:gd name="connsiteY4" fmla="*/ 18292 h 21954"/>
              <a:gd name="connsiteX5" fmla="*/ 15 w 21629"/>
              <a:gd name="connsiteY5" fmla="*/ 0 h 2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29" h="21954">
                <a:moveTo>
                  <a:pt x="15" y="0"/>
                </a:moveTo>
                <a:lnTo>
                  <a:pt x="21615" y="0"/>
                </a:lnTo>
                <a:cubicBezTo>
                  <a:pt x="21625" y="5306"/>
                  <a:pt x="21619" y="10613"/>
                  <a:pt x="21629" y="15919"/>
                </a:cubicBezTo>
                <a:cubicBezTo>
                  <a:pt x="17518" y="17228"/>
                  <a:pt x="8032" y="20508"/>
                  <a:pt x="4691" y="21605"/>
                </a:cubicBezTo>
                <a:cubicBezTo>
                  <a:pt x="2578" y="22303"/>
                  <a:pt x="1310" y="22297"/>
                  <a:pt x="0" y="18292"/>
                </a:cubicBezTo>
                <a:cubicBezTo>
                  <a:pt x="5" y="12195"/>
                  <a:pt x="10" y="6097"/>
                  <a:pt x="15" y="0"/>
                </a:cubicBezTo>
                <a:close/>
              </a:path>
            </a:pathLst>
          </a:custGeom>
        </p:spPr>
        <p:txBody>
          <a:bodyPr/>
          <a:lstStyle/>
          <a:p>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warte titel - opsomming">
    <p:spTree>
      <p:nvGrpSpPr>
        <p:cNvPr id="1" name=""/>
        <p:cNvGrpSpPr/>
        <p:nvPr/>
      </p:nvGrpSpPr>
      <p:grpSpPr>
        <a:xfrm>
          <a:off x="0" y="0"/>
          <a:ext cx="0" cy="0"/>
          <a:chOff x="0" y="0"/>
          <a:chExt cx="0" cy="0"/>
        </a:xfrm>
      </p:grpSpPr>
      <p:pic>
        <p:nvPicPr>
          <p:cNvPr id="10" name="Afbeelding 9"/>
          <p:cNvPicPr>
            <a:picLocks noChangeAspect="1"/>
          </p:cNvPicPr>
          <p:nvPr userDrawn="1"/>
        </p:nvPicPr>
        <p:blipFill rotWithShape="1">
          <a:blip r:embed="rId2">
            <a:alphaModFix/>
            <a:extLst>
              <a:ext uri="{28A0092B-C50C-407E-A947-70E740481C1C}">
                <a14:useLocalDpi xmlns:a14="http://schemas.microsoft.com/office/drawing/2010/main" val="0"/>
              </a:ext>
            </a:extLst>
          </a:blip>
          <a:srcRect b="37482"/>
          <a:stretch/>
        </p:blipFill>
        <p:spPr>
          <a:xfrm flipH="1" flipV="1">
            <a:off x="0" y="0"/>
            <a:ext cx="9906000" cy="1952201"/>
          </a:xfrm>
          <a:prstGeom prst="rect">
            <a:avLst/>
          </a:prstGeom>
        </p:spPr>
      </p:pic>
      <p:sp>
        <p:nvSpPr>
          <p:cNvPr id="2" name="Titel 1"/>
          <p:cNvSpPr>
            <a:spLocks noGrp="1"/>
          </p:cNvSpPr>
          <p:nvPr>
            <p:ph type="title"/>
          </p:nvPr>
        </p:nvSpPr>
        <p:spPr>
          <a:xfrm>
            <a:off x="726392" y="2029106"/>
            <a:ext cx="8684307" cy="589661"/>
          </a:xfrm>
          <a:prstGeom prst="rect">
            <a:avLst/>
          </a:prstGeom>
        </p:spPr>
        <p:txBody>
          <a:bodyPr/>
          <a:lstStyle>
            <a:lvl1pPr algn="l">
              <a:defRPr sz="3200" b="1" i="0">
                <a:latin typeface="Quicksand" charset="0"/>
                <a:ea typeface="Quicksand" charset="0"/>
                <a:cs typeface="Quicksand" charset="0"/>
              </a:defRPr>
            </a:lvl1pPr>
          </a:lstStyle>
          <a:p>
            <a:r>
              <a:rPr lang="nl-BE" dirty="0"/>
              <a:t>Titelstijl van model bewerken</a:t>
            </a:r>
            <a:endParaRPr lang="nl-NL" dirty="0"/>
          </a:p>
        </p:txBody>
      </p:sp>
      <p:sp>
        <p:nvSpPr>
          <p:cNvPr id="3" name="Tijdelijke aanduiding voor inhoud 2"/>
          <p:cNvSpPr>
            <a:spLocks noGrp="1"/>
          </p:cNvSpPr>
          <p:nvPr>
            <p:ph idx="1"/>
          </p:nvPr>
        </p:nvSpPr>
        <p:spPr>
          <a:xfrm>
            <a:off x="795256" y="2695673"/>
            <a:ext cx="8641578" cy="3392219"/>
          </a:xfrm>
          <a:prstGeom prst="rect">
            <a:avLst/>
          </a:prstGeom>
        </p:spPr>
        <p:txBody>
          <a:bodyPr/>
          <a:lstStyle>
            <a:lvl1pPr marL="180000">
              <a:spcBef>
                <a:spcPts val="1200"/>
              </a:spcBef>
              <a:buClr>
                <a:srgbClr val="E4022E"/>
              </a:buClr>
              <a:buSzPct val="130000"/>
              <a:defRPr sz="1900" b="0" i="0">
                <a:latin typeface="Tahoma" charset="0"/>
                <a:ea typeface="Tahoma" charset="0"/>
                <a:cs typeface="Tahoma" charset="0"/>
              </a:defRPr>
            </a:lvl1pPr>
            <a:lvl2pPr>
              <a:spcBef>
                <a:spcPts val="1200"/>
              </a:spcBef>
              <a:defRPr sz="1900" b="0" i="0">
                <a:latin typeface="Tahoma" charset="0"/>
                <a:ea typeface="Tahoma" charset="0"/>
                <a:cs typeface="Tahoma" charset="0"/>
              </a:defRPr>
            </a:lvl2pPr>
            <a:lvl3pPr>
              <a:spcBef>
                <a:spcPts val="1200"/>
              </a:spcBef>
              <a:defRPr sz="1900" b="0" i="0">
                <a:latin typeface="Tahoma" charset="0"/>
                <a:ea typeface="Tahoma" charset="0"/>
                <a:cs typeface="Tahoma" charset="0"/>
              </a:defRPr>
            </a:lvl3pPr>
            <a:lvl4pPr>
              <a:spcBef>
                <a:spcPts val="1200"/>
              </a:spcBef>
              <a:defRPr sz="1900" b="0" i="0">
                <a:latin typeface="Tahoma" charset="0"/>
                <a:ea typeface="Tahoma" charset="0"/>
                <a:cs typeface="Tahoma" charset="0"/>
              </a:defRPr>
            </a:lvl4pPr>
            <a:lvl5pPr>
              <a:spcBef>
                <a:spcPts val="1200"/>
              </a:spcBef>
              <a:defRPr sz="1900" b="0" i="0">
                <a:latin typeface="Tahoma" charset="0"/>
                <a:ea typeface="Tahoma" charset="0"/>
                <a:cs typeface="Tahoma" charset="0"/>
              </a:defRPr>
            </a:lvl5p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p:txBody>
      </p:sp>
      <p:sp>
        <p:nvSpPr>
          <p:cNvPr id="6" name="Tijdelijke aanduiding voor dianummer 5"/>
          <p:cNvSpPr>
            <a:spLocks noGrp="1"/>
          </p:cNvSpPr>
          <p:nvPr>
            <p:ph type="sldNum" sz="quarter" idx="12"/>
          </p:nvPr>
        </p:nvSpPr>
        <p:spPr>
          <a:xfrm>
            <a:off x="7099300" y="6356351"/>
            <a:ext cx="2311400" cy="365125"/>
          </a:xfrm>
          <a:prstGeom prst="rect">
            <a:avLst/>
          </a:prstGeom>
        </p:spPr>
        <p:txBody>
          <a:bodyPr/>
          <a:lstStyle/>
          <a:p>
            <a:fld id="{6395A0A5-9B77-9B4A-8684-567D1B718037}" type="slidenum">
              <a:rPr lang="nl-NL" smtClean="0"/>
              <a:t>‹nr.›</a:t>
            </a:fld>
            <a:endParaRPr lang="nl-NL"/>
          </a:p>
        </p:txBody>
      </p:sp>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28584" y="6087892"/>
            <a:ext cx="1982115" cy="502322"/>
          </a:xfrm>
          <a:prstGeom prst="rect">
            <a:avLst/>
          </a:prstGeom>
        </p:spPr>
      </p:pic>
      <p:sp>
        <p:nvSpPr>
          <p:cNvPr id="11" name="Tijdelijke aanduiding voor inhoud 10"/>
          <p:cNvSpPr>
            <a:spLocks noGrp="1"/>
          </p:cNvSpPr>
          <p:nvPr>
            <p:ph sz="quarter" idx="13" hasCustomPrompt="1"/>
          </p:nvPr>
        </p:nvSpPr>
        <p:spPr>
          <a:xfrm>
            <a:off x="451675" y="6303015"/>
            <a:ext cx="2849563" cy="250825"/>
          </a:xfrm>
          <a:prstGeom prst="rect">
            <a:avLst/>
          </a:prstGeom>
        </p:spPr>
        <p:txBody>
          <a:bodyPr/>
          <a:lstStyle>
            <a:lvl1pPr marL="0" indent="0">
              <a:buNone/>
              <a:defRPr sz="1200" b="1" i="0">
                <a:latin typeface="Quicksand" charset="0"/>
                <a:ea typeface="Quicksand" charset="0"/>
                <a:cs typeface="Quicksand" charset="0"/>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Thema titel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ode titel - lopende tekst - logo rechtsboven">
    <p:spTree>
      <p:nvGrpSpPr>
        <p:cNvPr id="1" name=""/>
        <p:cNvGrpSpPr/>
        <p:nvPr/>
      </p:nvGrpSpPr>
      <p:grpSpPr>
        <a:xfrm>
          <a:off x="0" y="0"/>
          <a:ext cx="0" cy="0"/>
          <a:chOff x="0" y="0"/>
          <a:chExt cx="0" cy="0"/>
        </a:xfrm>
      </p:grpSpPr>
      <p:pic>
        <p:nvPicPr>
          <p:cNvPr id="11" name="Afbeelding 10"/>
          <p:cNvPicPr>
            <a:picLocks noChangeAspect="1"/>
          </p:cNvPicPr>
          <p:nvPr userDrawn="1"/>
        </p:nvPicPr>
        <p:blipFill rotWithShape="1">
          <a:blip r:embed="rId2">
            <a:alphaModFix/>
            <a:extLst>
              <a:ext uri="{28A0092B-C50C-407E-A947-70E740481C1C}">
                <a14:useLocalDpi xmlns:a14="http://schemas.microsoft.com/office/drawing/2010/main" val="0"/>
              </a:ext>
            </a:extLst>
          </a:blip>
          <a:srcRect b="37482"/>
          <a:stretch/>
        </p:blipFill>
        <p:spPr>
          <a:xfrm>
            <a:off x="0" y="4905799"/>
            <a:ext cx="9906000" cy="1952201"/>
          </a:xfrm>
          <a:prstGeom prst="rect">
            <a:avLst/>
          </a:prstGeom>
        </p:spPr>
      </p:pic>
      <p:sp>
        <p:nvSpPr>
          <p:cNvPr id="2" name="Titel 1"/>
          <p:cNvSpPr>
            <a:spLocks noGrp="1"/>
          </p:cNvSpPr>
          <p:nvPr>
            <p:ph type="title"/>
          </p:nvPr>
        </p:nvSpPr>
        <p:spPr>
          <a:xfrm>
            <a:off x="726392" y="675117"/>
            <a:ext cx="8845120" cy="589661"/>
          </a:xfrm>
          <a:prstGeom prst="rect">
            <a:avLst/>
          </a:prstGeom>
        </p:spPr>
        <p:txBody>
          <a:bodyPr/>
          <a:lstStyle>
            <a:lvl1pPr algn="l">
              <a:defRPr sz="3200" b="1" i="0">
                <a:solidFill>
                  <a:srgbClr val="E4022E"/>
                </a:solidFill>
                <a:latin typeface="Quicksand" charset="0"/>
                <a:ea typeface="Quicksand" charset="0"/>
                <a:cs typeface="Quicksand" charset="0"/>
              </a:defRPr>
            </a:lvl1pPr>
          </a:lstStyle>
          <a:p>
            <a:r>
              <a:rPr lang="nl-BE" dirty="0"/>
              <a:t>Titelstijl van model bewerken</a:t>
            </a:r>
            <a:endParaRPr lang="nl-NL" dirty="0"/>
          </a:p>
        </p:txBody>
      </p:sp>
      <p:sp>
        <p:nvSpPr>
          <p:cNvPr id="3" name="Tijdelijke aanduiding voor inhoud 2"/>
          <p:cNvSpPr>
            <a:spLocks noGrp="1"/>
          </p:cNvSpPr>
          <p:nvPr>
            <p:ph idx="1"/>
          </p:nvPr>
        </p:nvSpPr>
        <p:spPr>
          <a:xfrm>
            <a:off x="769122" y="1521151"/>
            <a:ext cx="8802390" cy="4426723"/>
          </a:xfrm>
          <a:prstGeom prst="rect">
            <a:avLst/>
          </a:prstGeom>
        </p:spPr>
        <p:txBody>
          <a:bodyPr/>
          <a:lstStyle>
            <a:lvl1pPr marL="0" indent="0">
              <a:lnSpc>
                <a:spcPct val="150000"/>
              </a:lnSpc>
              <a:spcBef>
                <a:spcPts val="0"/>
              </a:spcBef>
              <a:buClr>
                <a:srgbClr val="E4022E"/>
              </a:buClr>
              <a:buSzPct val="130000"/>
              <a:buNone/>
              <a:defRPr sz="1900" b="0" i="0">
                <a:latin typeface="Tahoma" charset="0"/>
                <a:ea typeface="Tahoma" charset="0"/>
                <a:cs typeface="Tahoma" charset="0"/>
              </a:defRPr>
            </a:lvl1pPr>
            <a:lvl2pPr marL="457200" indent="0">
              <a:spcBef>
                <a:spcPts val="1200"/>
              </a:spcBef>
              <a:buNone/>
              <a:defRPr sz="1900" b="0" i="0">
                <a:latin typeface="Tahoma" charset="0"/>
                <a:ea typeface="Tahoma" charset="0"/>
                <a:cs typeface="Tahoma" charset="0"/>
              </a:defRPr>
            </a:lvl2pPr>
            <a:lvl3pPr marL="914400" indent="0">
              <a:spcBef>
                <a:spcPts val="1200"/>
              </a:spcBef>
              <a:buNone/>
              <a:defRPr sz="1900" b="0" i="0">
                <a:latin typeface="Tahoma" charset="0"/>
                <a:ea typeface="Tahoma" charset="0"/>
                <a:cs typeface="Tahoma" charset="0"/>
              </a:defRPr>
            </a:lvl3pPr>
            <a:lvl4pPr marL="1371600" indent="0">
              <a:spcBef>
                <a:spcPts val="1200"/>
              </a:spcBef>
              <a:buNone/>
              <a:defRPr sz="1900" b="0" i="0">
                <a:latin typeface="Tahoma" charset="0"/>
                <a:ea typeface="Tahoma" charset="0"/>
                <a:cs typeface="Tahoma" charset="0"/>
              </a:defRPr>
            </a:lvl4pPr>
            <a:lvl5pPr marL="1828800" indent="0">
              <a:spcBef>
                <a:spcPts val="1200"/>
              </a:spcBef>
              <a:buNone/>
              <a:defRPr sz="1900" b="0" i="0">
                <a:latin typeface="Tahoma" charset="0"/>
                <a:ea typeface="Tahoma" charset="0"/>
                <a:cs typeface="Tahoma" charset="0"/>
              </a:defRPr>
            </a:lvl5pPr>
          </a:lstStyle>
          <a:p>
            <a:pPr lvl="0"/>
            <a:r>
              <a:rPr lang="nl-BE" dirty="0"/>
              <a:t>Klik om de tekststijl van het model te bewerken</a:t>
            </a:r>
          </a:p>
        </p:txBody>
      </p:sp>
      <p:pic>
        <p:nvPicPr>
          <p:cNvPr id="10" name="Afbeelding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34703" y="370957"/>
            <a:ext cx="1736809" cy="440155"/>
          </a:xfrm>
          <a:prstGeom prst="rect">
            <a:avLst/>
          </a:prstGeom>
        </p:spPr>
      </p:pic>
      <p:sp>
        <p:nvSpPr>
          <p:cNvPr id="12" name="Tijdelijke aanduiding voor inhoud 10"/>
          <p:cNvSpPr>
            <a:spLocks noGrp="1"/>
          </p:cNvSpPr>
          <p:nvPr>
            <p:ph sz="quarter" idx="13" hasCustomPrompt="1"/>
          </p:nvPr>
        </p:nvSpPr>
        <p:spPr>
          <a:xfrm>
            <a:off x="7030192" y="6329548"/>
            <a:ext cx="2541320" cy="224292"/>
          </a:xfrm>
          <a:prstGeom prst="rect">
            <a:avLst/>
          </a:prstGeom>
        </p:spPr>
        <p:txBody>
          <a:bodyPr/>
          <a:lstStyle>
            <a:lvl1pPr marL="0" indent="0">
              <a:buNone/>
              <a:defRPr sz="1200" b="1" i="0">
                <a:solidFill>
                  <a:schemeClr val="bg1"/>
                </a:solidFill>
                <a:latin typeface="Quicksand" charset="0"/>
                <a:ea typeface="Quicksand" charset="0"/>
                <a:cs typeface="Quicksand" charset="0"/>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Thema titel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arte titel - opsomming - logo rechtsboven">
    <p:spTree>
      <p:nvGrpSpPr>
        <p:cNvPr id="1" name=""/>
        <p:cNvGrpSpPr/>
        <p:nvPr/>
      </p:nvGrpSpPr>
      <p:grpSpPr>
        <a:xfrm>
          <a:off x="0" y="0"/>
          <a:ext cx="0" cy="0"/>
          <a:chOff x="0" y="0"/>
          <a:chExt cx="0" cy="0"/>
        </a:xfrm>
      </p:grpSpPr>
      <p:pic>
        <p:nvPicPr>
          <p:cNvPr id="10" name="Afbeelding 9"/>
          <p:cNvPicPr>
            <a:picLocks noChangeAspect="1"/>
          </p:cNvPicPr>
          <p:nvPr userDrawn="1"/>
        </p:nvPicPr>
        <p:blipFill rotWithShape="1">
          <a:blip r:embed="rId2">
            <a:alphaModFix/>
            <a:extLst>
              <a:ext uri="{28A0092B-C50C-407E-A947-70E740481C1C}">
                <a14:useLocalDpi xmlns:a14="http://schemas.microsoft.com/office/drawing/2010/main" val="0"/>
              </a:ext>
            </a:extLst>
          </a:blip>
          <a:srcRect b="37482"/>
          <a:stretch/>
        </p:blipFill>
        <p:spPr>
          <a:xfrm>
            <a:off x="0" y="4905799"/>
            <a:ext cx="9906000" cy="1952201"/>
          </a:xfrm>
          <a:prstGeom prst="rect">
            <a:avLst/>
          </a:prstGeom>
        </p:spPr>
      </p:pic>
      <p:sp>
        <p:nvSpPr>
          <p:cNvPr id="2" name="Titel 1"/>
          <p:cNvSpPr>
            <a:spLocks noGrp="1"/>
          </p:cNvSpPr>
          <p:nvPr>
            <p:ph type="title"/>
          </p:nvPr>
        </p:nvSpPr>
        <p:spPr>
          <a:xfrm>
            <a:off x="726392" y="675117"/>
            <a:ext cx="8684307" cy="589661"/>
          </a:xfrm>
          <a:prstGeom prst="rect">
            <a:avLst/>
          </a:prstGeom>
        </p:spPr>
        <p:txBody>
          <a:bodyPr/>
          <a:lstStyle>
            <a:lvl1pPr algn="l">
              <a:defRPr sz="3200" b="1" i="0">
                <a:latin typeface="Quicksand" charset="0"/>
                <a:ea typeface="Quicksand" charset="0"/>
                <a:cs typeface="Quicksand" charset="0"/>
              </a:defRPr>
            </a:lvl1pPr>
          </a:lstStyle>
          <a:p>
            <a:r>
              <a:rPr lang="nl-BE" dirty="0"/>
              <a:t>Titelstijl van model bewerken</a:t>
            </a:r>
            <a:endParaRPr lang="nl-NL" dirty="0"/>
          </a:p>
        </p:txBody>
      </p:sp>
      <p:sp>
        <p:nvSpPr>
          <p:cNvPr id="3" name="Tijdelijke aanduiding voor inhoud 2"/>
          <p:cNvSpPr>
            <a:spLocks noGrp="1"/>
          </p:cNvSpPr>
          <p:nvPr>
            <p:ph idx="1"/>
          </p:nvPr>
        </p:nvSpPr>
        <p:spPr>
          <a:xfrm>
            <a:off x="769122" y="1521151"/>
            <a:ext cx="8641578" cy="4426723"/>
          </a:xfrm>
          <a:prstGeom prst="rect">
            <a:avLst/>
          </a:prstGeom>
        </p:spPr>
        <p:txBody>
          <a:bodyPr/>
          <a:lstStyle>
            <a:lvl1pPr marL="180000">
              <a:spcBef>
                <a:spcPts val="1200"/>
              </a:spcBef>
              <a:buClr>
                <a:srgbClr val="E4022E"/>
              </a:buClr>
              <a:buSzPct val="130000"/>
              <a:defRPr sz="1900" b="0" i="0">
                <a:latin typeface="Tahoma" charset="0"/>
                <a:ea typeface="Tahoma" charset="0"/>
                <a:cs typeface="Tahoma" charset="0"/>
              </a:defRPr>
            </a:lvl1pPr>
            <a:lvl2pPr>
              <a:spcBef>
                <a:spcPts val="1200"/>
              </a:spcBef>
              <a:defRPr sz="1900" b="0" i="0">
                <a:latin typeface="Tahoma" charset="0"/>
                <a:ea typeface="Tahoma" charset="0"/>
                <a:cs typeface="Tahoma" charset="0"/>
              </a:defRPr>
            </a:lvl2pPr>
            <a:lvl3pPr>
              <a:spcBef>
                <a:spcPts val="1200"/>
              </a:spcBef>
              <a:defRPr sz="1900" b="0" i="0">
                <a:latin typeface="Tahoma" charset="0"/>
                <a:ea typeface="Tahoma" charset="0"/>
                <a:cs typeface="Tahoma" charset="0"/>
              </a:defRPr>
            </a:lvl3pPr>
            <a:lvl4pPr>
              <a:spcBef>
                <a:spcPts val="1200"/>
              </a:spcBef>
              <a:defRPr sz="1900" b="0" i="0">
                <a:latin typeface="Tahoma" charset="0"/>
                <a:ea typeface="Tahoma" charset="0"/>
                <a:cs typeface="Tahoma" charset="0"/>
              </a:defRPr>
            </a:lvl4pPr>
            <a:lvl5pPr>
              <a:spcBef>
                <a:spcPts val="1200"/>
              </a:spcBef>
              <a:defRPr sz="1900" b="0" i="0">
                <a:latin typeface="Tahoma" charset="0"/>
                <a:ea typeface="Tahoma" charset="0"/>
                <a:cs typeface="Tahoma" charset="0"/>
              </a:defRPr>
            </a:lvl5p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p:txBody>
      </p:sp>
      <p:sp>
        <p:nvSpPr>
          <p:cNvPr id="11" name="Tijdelijke aanduiding voor inhoud 10"/>
          <p:cNvSpPr>
            <a:spLocks noGrp="1"/>
          </p:cNvSpPr>
          <p:nvPr>
            <p:ph sz="quarter" idx="13" hasCustomPrompt="1"/>
          </p:nvPr>
        </p:nvSpPr>
        <p:spPr>
          <a:xfrm>
            <a:off x="7030192" y="6329548"/>
            <a:ext cx="2541320" cy="224292"/>
          </a:xfrm>
          <a:prstGeom prst="rect">
            <a:avLst/>
          </a:prstGeom>
        </p:spPr>
        <p:txBody>
          <a:bodyPr/>
          <a:lstStyle>
            <a:lvl1pPr marL="0" indent="0">
              <a:buNone/>
              <a:defRPr sz="1200" b="1" i="0">
                <a:solidFill>
                  <a:schemeClr val="bg1"/>
                </a:solidFill>
                <a:latin typeface="Quicksand" charset="0"/>
                <a:ea typeface="Quicksand" charset="0"/>
                <a:cs typeface="Quicksand" charset="0"/>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Thema titel</a:t>
            </a:r>
          </a:p>
        </p:txBody>
      </p:sp>
      <p:pic>
        <p:nvPicPr>
          <p:cNvPr id="7" name="Afbeelding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34703" y="370957"/>
            <a:ext cx="1736809" cy="440155"/>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ussenblad">
    <p:spTree>
      <p:nvGrpSpPr>
        <p:cNvPr id="1" name=""/>
        <p:cNvGrpSpPr/>
        <p:nvPr/>
      </p:nvGrpSpPr>
      <p:grpSpPr>
        <a:xfrm>
          <a:off x="0" y="0"/>
          <a:ext cx="0" cy="0"/>
          <a:chOff x="0" y="0"/>
          <a:chExt cx="0" cy="0"/>
        </a:xfrm>
      </p:grpSpPr>
      <p:sp>
        <p:nvSpPr>
          <p:cNvPr id="11" name="Rechthoek 10"/>
          <p:cNvSpPr/>
          <p:nvPr userDrawn="1"/>
        </p:nvSpPr>
        <p:spPr>
          <a:xfrm>
            <a:off x="0" y="0"/>
            <a:ext cx="9906000" cy="565265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a:t>Plaats voor foto, zeker GEEN tekst</a:t>
            </a:r>
          </a:p>
        </p:txBody>
      </p:sp>
      <p:pic>
        <p:nvPicPr>
          <p:cNvPr id="4" name="Afbeelding 3"/>
          <p:cNvPicPr>
            <a:picLocks noChangeAspect="1"/>
          </p:cNvPicPr>
          <p:nvPr userDrawn="1"/>
        </p:nvPicPr>
        <p:blipFill rotWithShape="1">
          <a:blip r:embed="rId2">
            <a:extLst>
              <a:ext uri="{28A0092B-C50C-407E-A947-70E740481C1C}">
                <a14:useLocalDpi xmlns:a14="http://schemas.microsoft.com/office/drawing/2010/main" val="0"/>
              </a:ext>
            </a:extLst>
          </a:blip>
          <a:srcRect b="-10105"/>
          <a:stretch/>
        </p:blipFill>
        <p:spPr>
          <a:xfrm>
            <a:off x="0" y="3798312"/>
            <a:ext cx="9906000" cy="3438193"/>
          </a:xfrm>
          <a:prstGeom prst="rect">
            <a:avLst/>
          </a:prstGeom>
          <a:noFill/>
        </p:spPr>
      </p:pic>
      <p:sp>
        <p:nvSpPr>
          <p:cNvPr id="2" name="Titel 1"/>
          <p:cNvSpPr>
            <a:spLocks noGrp="1"/>
          </p:cNvSpPr>
          <p:nvPr>
            <p:ph type="title"/>
          </p:nvPr>
        </p:nvSpPr>
        <p:spPr>
          <a:xfrm>
            <a:off x="703631" y="5175430"/>
            <a:ext cx="4937149" cy="821609"/>
          </a:xfrm>
          <a:prstGeom prst="rect">
            <a:avLst/>
          </a:prstGeom>
        </p:spPr>
        <p:txBody>
          <a:bodyPr/>
          <a:lstStyle>
            <a:lvl1pPr algn="l">
              <a:lnSpc>
                <a:spcPct val="100000"/>
              </a:lnSpc>
              <a:spcBef>
                <a:spcPts val="0"/>
              </a:spcBef>
              <a:spcAft>
                <a:spcPts val="0"/>
              </a:spcAft>
              <a:defRPr sz="3200" b="1" i="0">
                <a:solidFill>
                  <a:schemeClr val="tx1"/>
                </a:solidFill>
                <a:latin typeface="Quicksand" charset="0"/>
                <a:ea typeface="Quicksand" charset="0"/>
                <a:cs typeface="Quicksand" charset="0"/>
              </a:defRPr>
            </a:lvl1pPr>
          </a:lstStyle>
          <a:p>
            <a:r>
              <a:rPr lang="nl-BE" dirty="0"/>
              <a:t>Titelstijl van model bewerken</a:t>
            </a:r>
            <a:endParaRPr lang="nl-NL" dirty="0"/>
          </a:p>
        </p:txBody>
      </p:sp>
      <p:sp>
        <p:nvSpPr>
          <p:cNvPr id="3" name="Tijdelijke aanduiding voor inhoud 2"/>
          <p:cNvSpPr>
            <a:spLocks noGrp="1"/>
          </p:cNvSpPr>
          <p:nvPr>
            <p:ph idx="1"/>
          </p:nvPr>
        </p:nvSpPr>
        <p:spPr>
          <a:xfrm>
            <a:off x="703631" y="6191623"/>
            <a:ext cx="4937149" cy="656929"/>
          </a:xfrm>
          <a:prstGeom prst="rect">
            <a:avLst/>
          </a:prstGeom>
        </p:spPr>
        <p:txBody>
          <a:bodyPr/>
          <a:lstStyle>
            <a:lvl1pPr marL="0" indent="0">
              <a:lnSpc>
                <a:spcPct val="100000"/>
              </a:lnSpc>
              <a:spcBef>
                <a:spcPts val="0"/>
              </a:spcBef>
              <a:buClr>
                <a:srgbClr val="E4022E"/>
              </a:buClr>
              <a:buSzPct val="130000"/>
              <a:buNone/>
              <a:defRPr sz="2000" b="1" i="0">
                <a:solidFill>
                  <a:srgbClr val="E4022E"/>
                </a:solidFill>
                <a:latin typeface="Quicksand" charset="0"/>
                <a:ea typeface="Quicksand" charset="0"/>
                <a:cs typeface="Quicksand" charset="0"/>
              </a:defRPr>
            </a:lvl1pPr>
            <a:lvl2pPr marL="457200" indent="0">
              <a:spcBef>
                <a:spcPts val="1200"/>
              </a:spcBef>
              <a:buNone/>
              <a:defRPr sz="1900" b="0" i="0">
                <a:latin typeface="Tahoma" charset="0"/>
                <a:ea typeface="Tahoma" charset="0"/>
                <a:cs typeface="Tahoma" charset="0"/>
              </a:defRPr>
            </a:lvl2pPr>
            <a:lvl3pPr marL="914400" indent="0">
              <a:spcBef>
                <a:spcPts val="1200"/>
              </a:spcBef>
              <a:buNone/>
              <a:defRPr sz="1900" b="0" i="0">
                <a:latin typeface="Tahoma" charset="0"/>
                <a:ea typeface="Tahoma" charset="0"/>
                <a:cs typeface="Tahoma" charset="0"/>
              </a:defRPr>
            </a:lvl3pPr>
            <a:lvl4pPr marL="1371600" indent="0">
              <a:spcBef>
                <a:spcPts val="1200"/>
              </a:spcBef>
              <a:buNone/>
              <a:defRPr sz="1900" b="0" i="0">
                <a:latin typeface="Tahoma" charset="0"/>
                <a:ea typeface="Tahoma" charset="0"/>
                <a:cs typeface="Tahoma" charset="0"/>
              </a:defRPr>
            </a:lvl4pPr>
            <a:lvl5pPr marL="1828800" indent="0">
              <a:spcBef>
                <a:spcPts val="1200"/>
              </a:spcBef>
              <a:buNone/>
              <a:defRPr sz="1900" b="0" i="0">
                <a:latin typeface="Tahoma" charset="0"/>
                <a:ea typeface="Tahoma" charset="0"/>
                <a:cs typeface="Tahoma" charset="0"/>
              </a:defRPr>
            </a:lvl5pPr>
          </a:lstStyle>
          <a:p>
            <a:pPr lvl="0"/>
            <a:r>
              <a:rPr lang="nl-BE" dirty="0"/>
              <a:t>Klik om de tekststijl van het model te bewerken</a:t>
            </a:r>
          </a:p>
        </p:txBody>
      </p:sp>
      <p:sp>
        <p:nvSpPr>
          <p:cNvPr id="6" name="Tijdelijke aanduiding voor dianummer 5"/>
          <p:cNvSpPr>
            <a:spLocks noGrp="1"/>
          </p:cNvSpPr>
          <p:nvPr>
            <p:ph type="sldNum" sz="quarter" idx="12"/>
          </p:nvPr>
        </p:nvSpPr>
        <p:spPr>
          <a:xfrm>
            <a:off x="7099300" y="6356351"/>
            <a:ext cx="2311400" cy="365125"/>
          </a:xfrm>
          <a:prstGeom prst="rect">
            <a:avLst/>
          </a:prstGeom>
        </p:spPr>
        <p:txBody>
          <a:bodyPr/>
          <a:lstStyle/>
          <a:p>
            <a:fld id="{6395A0A5-9B77-9B4A-8684-567D1B718037}" type="slidenum">
              <a:rPr lang="nl-NL" smtClean="0"/>
              <a:t>‹nr.›</a:t>
            </a:fld>
            <a:endParaRPr lang="nl-NL"/>
          </a:p>
        </p:txBody>
      </p:sp>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70301" y="5758068"/>
            <a:ext cx="3053709" cy="773894"/>
          </a:xfrm>
          <a:prstGeom prst="rect">
            <a:avLst/>
          </a:prstGeom>
        </p:spPr>
      </p:pic>
    </p:spTree>
    <p:extLst>
      <p:ext uri="{BB962C8B-B14F-4D97-AF65-F5344CB8AC3E}">
        <p14:creationId xmlns:p14="http://schemas.microsoft.com/office/powerpoint/2010/main" val="2622195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5601872"/>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65" r:id="rId3"/>
    <p:sldLayoutId id="2147483667" r:id="rId4"/>
    <p:sldLayoutId id="2147483650" r:id="rId5"/>
    <p:sldLayoutId id="2147483660" r:id="rId6"/>
    <p:sldLayoutId id="2147483661" r:id="rId7"/>
    <p:sldLayoutId id="2147483662" r:id="rId8"/>
    <p:sldLayoutId id="2147483663" r:id="rId9"/>
    <p:sldLayoutId id="2147483664" r:id="rId10"/>
    <p:sldLayoutId id="21474836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6.jp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5" Type="http://schemas.openxmlformats.org/officeDocument/2006/relationships/image" Target="../media/image10.jp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FFC1CA5-1301-8BF3-45A0-AEA519F62F4A}"/>
              </a:ext>
            </a:extLst>
          </p:cNvPr>
          <p:cNvSpPr>
            <a:spLocks noGrp="1"/>
          </p:cNvSpPr>
          <p:nvPr>
            <p:ph type="title"/>
          </p:nvPr>
        </p:nvSpPr>
        <p:spPr>
          <a:xfrm>
            <a:off x="726392" y="675117"/>
            <a:ext cx="8684307" cy="589661"/>
          </a:xfrm>
        </p:spPr>
        <p:txBody>
          <a:bodyPr>
            <a:normAutofit/>
          </a:bodyPr>
          <a:lstStyle/>
          <a:p>
            <a:r>
              <a:rPr lang="en-US"/>
              <a:t>SPORTIEVE WERKPLEK ZWEVEGEM</a:t>
            </a:r>
          </a:p>
        </p:txBody>
      </p:sp>
      <p:sp>
        <p:nvSpPr>
          <p:cNvPr id="16" name="Content Placeholder 2">
            <a:extLst>
              <a:ext uri="{FF2B5EF4-FFF2-40B4-BE49-F238E27FC236}">
                <a16:creationId xmlns:a16="http://schemas.microsoft.com/office/drawing/2014/main" id="{34509F69-A417-41E4-46B1-B64ED2F3BCB2}"/>
              </a:ext>
            </a:extLst>
          </p:cNvPr>
          <p:cNvSpPr>
            <a:spLocks noGrp="1"/>
          </p:cNvSpPr>
          <p:nvPr>
            <p:ph idx="1"/>
          </p:nvPr>
        </p:nvSpPr>
        <p:spPr>
          <a:xfrm>
            <a:off x="769122" y="1521151"/>
            <a:ext cx="8641578" cy="4426723"/>
          </a:xfrm>
        </p:spPr>
        <p:txBody>
          <a:bodyPr/>
          <a:lstStyle/>
          <a:p>
            <a:endParaRPr lang="en-US" dirty="0"/>
          </a:p>
        </p:txBody>
      </p:sp>
      <p:sp>
        <p:nvSpPr>
          <p:cNvPr id="18" name="Content Placeholder 3">
            <a:extLst>
              <a:ext uri="{FF2B5EF4-FFF2-40B4-BE49-F238E27FC236}">
                <a16:creationId xmlns:a16="http://schemas.microsoft.com/office/drawing/2014/main" id="{56C5A652-0175-BBC2-DB06-448FD02872C8}"/>
              </a:ext>
            </a:extLst>
          </p:cNvPr>
          <p:cNvSpPr>
            <a:spLocks noGrp="1"/>
          </p:cNvSpPr>
          <p:nvPr>
            <p:ph sz="quarter" idx="13"/>
          </p:nvPr>
        </p:nvSpPr>
        <p:spPr>
          <a:xfrm>
            <a:off x="7030192" y="6329548"/>
            <a:ext cx="2541320" cy="224292"/>
          </a:xfrm>
        </p:spPr>
        <p:txBody>
          <a:bodyPr/>
          <a:lstStyle/>
          <a:p>
            <a:endParaRPr lang="en-US"/>
          </a:p>
        </p:txBody>
      </p:sp>
      <p:pic>
        <p:nvPicPr>
          <p:cNvPr id="15" name="Tijdelijke aanduiding voor afbeelding 14" descr="Afbeelding met buitenshuis, hemel, gras, boom&#10;&#10;Automatisch gegenereerde beschrijving">
            <a:extLst>
              <a:ext uri="{FF2B5EF4-FFF2-40B4-BE49-F238E27FC236}">
                <a16:creationId xmlns:a16="http://schemas.microsoft.com/office/drawing/2014/main" id="{8C4A32AF-0334-738D-E220-A37171CB9C78}"/>
              </a:ext>
            </a:extLst>
          </p:cNvPr>
          <p:cNvPicPr>
            <a:picLocks noGrp="1" noChangeAspect="1"/>
          </p:cNvPicPr>
          <p:nvPr>
            <p:ph type="pic" sz="quarter" idx="11"/>
          </p:nvPr>
        </p:nvPicPr>
        <p:blipFill>
          <a:blip r:embed="rId3"/>
          <a:srcRect l="13331" r="13331"/>
          <a:stretch>
            <a:fillRect/>
          </a:stretch>
        </p:blipFill>
        <p:spPr>
          <a:xfrm>
            <a:off x="4509940" y="1365680"/>
            <a:ext cx="3921125" cy="4010025"/>
          </a:xfrm>
        </p:spPr>
      </p:pic>
      <p:pic>
        <p:nvPicPr>
          <p:cNvPr id="22" name="Tijdelijke aanduiding voor afbeelding 21" descr="Afbeelding met persoon, atletiekwedstrijd, sport, overdekt&#10;&#10;Automatisch gegenereerde beschrijving">
            <a:extLst>
              <a:ext uri="{FF2B5EF4-FFF2-40B4-BE49-F238E27FC236}">
                <a16:creationId xmlns:a16="http://schemas.microsoft.com/office/drawing/2014/main" id="{F189C164-557F-DC40-73D1-5945739E937B}"/>
              </a:ext>
            </a:extLst>
          </p:cNvPr>
          <p:cNvPicPr>
            <a:picLocks noGrp="1" noChangeAspect="1"/>
          </p:cNvPicPr>
          <p:nvPr>
            <p:ph type="pic" sz="quarter" idx="10"/>
          </p:nvPr>
        </p:nvPicPr>
        <p:blipFill>
          <a:blip r:embed="rId4"/>
          <a:srcRect l="12676" r="12676"/>
          <a:stretch>
            <a:fillRect/>
          </a:stretch>
        </p:blipFill>
        <p:spPr>
          <a:xfrm rot="5400000">
            <a:off x="2729273" y="3480958"/>
            <a:ext cx="2695575" cy="2708275"/>
          </a:xfrm>
        </p:spPr>
      </p:pic>
      <p:pic>
        <p:nvPicPr>
          <p:cNvPr id="3" name="Afbeelding 2" descr="Afbeelding met overdekt, plafond, vloer, persoon&#10;&#10;Automatisch gegenereerde beschrijving">
            <a:extLst>
              <a:ext uri="{FF2B5EF4-FFF2-40B4-BE49-F238E27FC236}">
                <a16:creationId xmlns:a16="http://schemas.microsoft.com/office/drawing/2014/main" id="{0E68B0E3-FF31-AB64-4B02-97DFE69AF13B}"/>
              </a:ext>
            </a:extLst>
          </p:cNvPr>
          <p:cNvPicPr>
            <a:picLocks noChangeAspect="1"/>
          </p:cNvPicPr>
          <p:nvPr/>
        </p:nvPicPr>
        <p:blipFill rotWithShape="1">
          <a:blip r:embed="rId5"/>
          <a:srcRect l="8142" r="20578" b="7"/>
          <a:stretch/>
        </p:blipFill>
        <p:spPr>
          <a:xfrm>
            <a:off x="946366" y="1671437"/>
            <a:ext cx="2892503" cy="3043243"/>
          </a:xfrm>
          <a:prstGeom prst="ellipse">
            <a:avLst/>
          </a:prstGeom>
          <a:noFill/>
          <a:ln w="212725">
            <a:solidFill>
              <a:schemeClr val="bg1"/>
            </a:solidFill>
          </a:ln>
        </p:spPr>
      </p:pic>
    </p:spTree>
    <p:extLst>
      <p:ext uri="{BB962C8B-B14F-4D97-AF65-F5344CB8AC3E}">
        <p14:creationId xmlns:p14="http://schemas.microsoft.com/office/powerpoint/2010/main" val="3076066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08C116AB-F019-A06C-B598-7A71BF40D058}"/>
              </a:ext>
            </a:extLst>
          </p:cNvPr>
          <p:cNvSpPr>
            <a:spLocks noGrp="1"/>
          </p:cNvSpPr>
          <p:nvPr>
            <p:ph idx="1"/>
          </p:nvPr>
        </p:nvSpPr>
        <p:spPr/>
        <p:txBody>
          <a:bodyPr/>
          <a:lstStyle/>
          <a:p>
            <a:r>
              <a:rPr lang="nl-BE" sz="2500" b="1" dirty="0">
                <a:solidFill>
                  <a:srgbClr val="E4022E"/>
                </a:solidFill>
                <a:latin typeface="Quicksand" charset="0"/>
              </a:rPr>
              <a:t>-DRAAGVLAK </a:t>
            </a:r>
            <a:r>
              <a:rPr lang="nl-NL" sz="2500" b="1" dirty="0">
                <a:solidFill>
                  <a:srgbClr val="E4022E"/>
                </a:solidFill>
                <a:latin typeface="Quicksand" charset="0"/>
              </a:rPr>
              <a:t>CREËREN</a:t>
            </a:r>
          </a:p>
          <a:p>
            <a:r>
              <a:rPr lang="nl-NL" sz="2500" b="1" dirty="0">
                <a:solidFill>
                  <a:srgbClr val="E4022E"/>
                </a:solidFill>
                <a:latin typeface="Quicksand" charset="0"/>
              </a:rPr>
              <a:t>-DOELSTELLING BEPALEN</a:t>
            </a:r>
          </a:p>
          <a:p>
            <a:r>
              <a:rPr lang="nl-NL" sz="2500" b="1" dirty="0">
                <a:solidFill>
                  <a:srgbClr val="E4022E"/>
                </a:solidFill>
                <a:latin typeface="Quicksand" charset="0"/>
              </a:rPr>
              <a:t>-PROMOTIE</a:t>
            </a:r>
          </a:p>
          <a:p>
            <a:r>
              <a:rPr lang="nl-NL" sz="2500" b="1" dirty="0">
                <a:solidFill>
                  <a:srgbClr val="E4022E"/>
                </a:solidFill>
                <a:latin typeface="Quicksand" charset="0"/>
              </a:rPr>
              <a:t>-ACTIES ENERZIJDS VOOR EIGEN BEDRIJF EN ANDERZIJDS VOOR EXTERNE BEDRIJVEN</a:t>
            </a:r>
          </a:p>
          <a:p>
            <a:r>
              <a:rPr lang="nl-NL" sz="2500" b="1" dirty="0">
                <a:solidFill>
                  <a:srgbClr val="E4022E"/>
                </a:solidFill>
                <a:latin typeface="Quicksand" charset="0"/>
              </a:rPr>
              <a:t>-MOTIVATIETOOLS</a:t>
            </a:r>
          </a:p>
          <a:p>
            <a:endParaRPr lang="nl-BE" dirty="0"/>
          </a:p>
        </p:txBody>
      </p:sp>
    </p:spTree>
    <p:extLst>
      <p:ext uri="{BB962C8B-B14F-4D97-AF65-F5344CB8AC3E}">
        <p14:creationId xmlns:p14="http://schemas.microsoft.com/office/powerpoint/2010/main" val="4151010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2800" dirty="0"/>
              <a:t>RUGGENSTEUN EN DRAAGVLAK CREËREN</a:t>
            </a:r>
            <a:br>
              <a:rPr lang="nl-NL" dirty="0"/>
            </a:br>
            <a:br>
              <a:rPr lang="nl-NL" dirty="0"/>
            </a:br>
            <a:endParaRPr lang="nl-NL" dirty="0"/>
          </a:p>
        </p:txBody>
      </p:sp>
      <p:sp>
        <p:nvSpPr>
          <p:cNvPr id="3" name="Tijdelijke aanduiding voor inhoud 2"/>
          <p:cNvSpPr>
            <a:spLocks noGrp="1"/>
          </p:cNvSpPr>
          <p:nvPr>
            <p:ph idx="1"/>
          </p:nvPr>
        </p:nvSpPr>
        <p:spPr>
          <a:xfrm>
            <a:off x="769122" y="1797303"/>
            <a:ext cx="8802390" cy="4426723"/>
          </a:xfrm>
        </p:spPr>
        <p:txBody>
          <a:bodyPr/>
          <a:lstStyle/>
          <a:p>
            <a:r>
              <a:rPr lang="nl-NL" dirty="0"/>
              <a:t>OPGENOMEN IN MEERJARENPLAN</a:t>
            </a:r>
          </a:p>
          <a:p>
            <a:r>
              <a:rPr lang="nl-NL" dirty="0"/>
              <a:t>	MANAGEMENTTEAM EN COLLEGE WARM MAKEN</a:t>
            </a:r>
          </a:p>
          <a:p>
            <a:r>
              <a:rPr lang="nl-NL" dirty="0"/>
              <a:t>AANKONDIGING IN PERSONEELSVERGADERINGEN</a:t>
            </a:r>
          </a:p>
          <a:p>
            <a:r>
              <a:rPr lang="nl-NL" dirty="0"/>
              <a:t>	WW OPGERICHT: WANDELWERKGROEP VAN AMBASSADEURS</a:t>
            </a:r>
          </a:p>
          <a:p>
            <a:r>
              <a:rPr lang="nl-NL" dirty="0"/>
              <a:t>			DOELSTELLINGEN GEDETAILLEERD</a:t>
            </a:r>
          </a:p>
          <a:p>
            <a:r>
              <a:rPr lang="nl-NL" dirty="0"/>
              <a:t>			PROMONAAM GEZOCHT</a:t>
            </a:r>
          </a:p>
          <a:p>
            <a:r>
              <a:rPr lang="nl-NL" dirty="0"/>
              <a:t>OPRICHTING WERKGROEP WEL IN JE VEL: alle diensten en vertegenwoordiging MAT, Logo Leieland</a:t>
            </a:r>
          </a:p>
        </p:txBody>
      </p:sp>
    </p:spTree>
    <p:extLst>
      <p:ext uri="{BB962C8B-B14F-4D97-AF65-F5344CB8AC3E}">
        <p14:creationId xmlns:p14="http://schemas.microsoft.com/office/powerpoint/2010/main" val="2561336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OPSTART BEDRIJVENSPORT MET VEEL RUGGENSTEUN EN DRAAGVLAK CREËREN</a:t>
            </a:r>
            <a:br>
              <a:rPr lang="nl-NL" dirty="0"/>
            </a:br>
            <a:br>
              <a:rPr lang="nl-NL" dirty="0"/>
            </a:br>
            <a:endParaRPr lang="nl-NL" dirty="0"/>
          </a:p>
        </p:txBody>
      </p:sp>
      <p:sp>
        <p:nvSpPr>
          <p:cNvPr id="3" name="Tijdelijke aanduiding voor inhoud 2"/>
          <p:cNvSpPr>
            <a:spLocks noGrp="1"/>
          </p:cNvSpPr>
          <p:nvPr>
            <p:ph idx="1"/>
          </p:nvPr>
        </p:nvSpPr>
        <p:spPr>
          <a:xfrm>
            <a:off x="844536" y="2127117"/>
            <a:ext cx="8802390" cy="4426723"/>
          </a:xfrm>
        </p:spPr>
        <p:txBody>
          <a:bodyPr/>
          <a:lstStyle/>
          <a:p>
            <a:r>
              <a:rPr lang="nl-NL" sz="1800" dirty="0"/>
              <a:t>	SPORT- EN BEWEEGSCAN SPORT VLAANDEREN</a:t>
            </a:r>
          </a:p>
          <a:p>
            <a:r>
              <a:rPr lang="nl-NL" sz="1800" dirty="0"/>
              <a:t>RONDGANG EN GESPREK MET VERSCHILLENDE DIENSTEN EN UITDRAGEN BOODSCHAP DOOR AMBASSADEURS</a:t>
            </a:r>
          </a:p>
          <a:p>
            <a:r>
              <a:rPr lang="nl-NL" sz="1800" dirty="0"/>
              <a:t>	MEDEWERKING ANDERE DIENSTEN ZOEKEN</a:t>
            </a:r>
          </a:p>
          <a:p>
            <a:r>
              <a:rPr lang="nl-NL" sz="1800" dirty="0"/>
              <a:t>MEDEWERKING VIVES VOOR </a:t>
            </a:r>
            <a:r>
              <a:rPr lang="nl-NL" sz="1800"/>
              <a:t>DE PIJLER </a:t>
            </a:r>
            <a:r>
              <a:rPr lang="nl-NL" sz="1800" dirty="0"/>
              <a:t>WELZIJN/WELNESS/GEZONDE VOEDING</a:t>
            </a:r>
          </a:p>
          <a:p>
            <a:r>
              <a:rPr lang="nl-NL" sz="1800" dirty="0"/>
              <a:t>	TUSSENTIJDSE BEVRAGINGEN EN BIJSTURINGEN MET TERUGKOPPELING 	NAAR PERSONEEL</a:t>
            </a:r>
          </a:p>
          <a:p>
            <a:r>
              <a:rPr lang="nl-NL" sz="1800" dirty="0"/>
              <a:t>BEVRAGING LOGO LEIELAND TELEWERK MET UITBREIDING NIET-TELEWERK</a:t>
            </a:r>
          </a:p>
        </p:txBody>
      </p:sp>
    </p:spTree>
    <p:extLst>
      <p:ext uri="{BB962C8B-B14F-4D97-AF65-F5344CB8AC3E}">
        <p14:creationId xmlns:p14="http://schemas.microsoft.com/office/powerpoint/2010/main" val="91468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2800" dirty="0"/>
              <a:t>DOELSTELLING</a:t>
            </a:r>
            <a:br>
              <a:rPr lang="nl-NL" dirty="0"/>
            </a:br>
            <a:br>
              <a:rPr lang="nl-NL" dirty="0"/>
            </a:br>
            <a:endParaRPr lang="nl-NL" dirty="0"/>
          </a:p>
        </p:txBody>
      </p:sp>
      <p:sp>
        <p:nvSpPr>
          <p:cNvPr id="3" name="Tijdelijke aanduiding voor inhoud 2"/>
          <p:cNvSpPr>
            <a:spLocks noGrp="1"/>
          </p:cNvSpPr>
          <p:nvPr>
            <p:ph idx="1"/>
          </p:nvPr>
        </p:nvSpPr>
        <p:spPr/>
        <p:txBody>
          <a:bodyPr/>
          <a:lstStyle/>
          <a:p>
            <a:r>
              <a:rPr lang="nl-NL" dirty="0">
                <a:effectLst/>
                <a:latin typeface="Tahoma" panose="020B0604030504040204" pitchFamily="34" charset="0"/>
                <a:ea typeface="Tahoma" panose="020B0604030504040204" pitchFamily="34" charset="0"/>
                <a:cs typeface="Tahoma" panose="020B0604030504040204" pitchFamily="34" charset="0"/>
              </a:rPr>
              <a:t>De gemeente zal een sportieve levensstijl promoten bij de burger, bij bedrijven op grondgebied Zwevegem en bij eigen personeel gelinkt aan de voordelen hiervan voor de arbeidsvreugde, de teamspirit en een optimale arbeidsproductiviteit. </a:t>
            </a:r>
            <a:endParaRPr lang="nl-NL" dirty="0">
              <a:latin typeface="Tahoma" panose="020B0604030504040204" pitchFamily="34" charset="0"/>
              <a:ea typeface="Tahoma" panose="020B0604030504040204" pitchFamily="34" charset="0"/>
              <a:cs typeface="Tahoma" panose="020B0604030504040204" pitchFamily="34" charset="0"/>
            </a:endParaRPr>
          </a:p>
          <a:p>
            <a:endParaRPr lang="nl-NL" dirty="0">
              <a:latin typeface="Tahoma" panose="020B0604030504040204" pitchFamily="34" charset="0"/>
              <a:ea typeface="Tahoma" panose="020B0604030504040204" pitchFamily="34" charset="0"/>
              <a:cs typeface="Tahoma" panose="020B0604030504040204" pitchFamily="34" charset="0"/>
            </a:endParaRPr>
          </a:p>
          <a:p>
            <a:r>
              <a:rPr lang="nl-NL" dirty="0">
                <a:latin typeface="Tahoma" panose="020B0604030504040204" pitchFamily="34" charset="0"/>
                <a:ea typeface="Tahoma" panose="020B0604030504040204" pitchFamily="34" charset="0"/>
                <a:cs typeface="Tahoma" panose="020B0604030504040204" pitchFamily="34" charset="0"/>
              </a:rPr>
              <a:t>Gestoeld op 4 pijlers: bewegen, gezonde voeding, </a:t>
            </a:r>
            <a:r>
              <a:rPr lang="nl-NL" dirty="0" err="1">
                <a:latin typeface="Tahoma" panose="020B0604030504040204" pitchFamily="34" charset="0"/>
                <a:ea typeface="Tahoma" panose="020B0604030504040204" pitchFamily="34" charset="0"/>
                <a:cs typeface="Tahoma" panose="020B0604030504040204" pitchFamily="34" charset="0"/>
              </a:rPr>
              <a:t>welness</a:t>
            </a:r>
            <a:r>
              <a:rPr lang="nl-NL" dirty="0">
                <a:latin typeface="Tahoma" panose="020B0604030504040204" pitchFamily="34" charset="0"/>
                <a:ea typeface="Tahoma" panose="020B0604030504040204" pitchFamily="34" charset="0"/>
                <a:cs typeface="Tahoma" panose="020B0604030504040204" pitchFamily="34" charset="0"/>
              </a:rPr>
              <a:t> en welbevinden.</a:t>
            </a:r>
          </a:p>
          <a:p>
            <a:r>
              <a:rPr lang="nl-NL" dirty="0">
                <a:latin typeface="Tahoma" panose="020B0604030504040204" pitchFamily="34" charset="0"/>
                <a:ea typeface="Tahoma" panose="020B0604030504040204" pitchFamily="34" charset="0"/>
                <a:cs typeface="Tahoma" panose="020B0604030504040204" pitchFamily="34" charset="0"/>
              </a:rPr>
              <a:t>Later move, </a:t>
            </a:r>
            <a:r>
              <a:rPr lang="nl-NL" dirty="0" err="1">
                <a:latin typeface="Tahoma" panose="020B0604030504040204" pitchFamily="34" charset="0"/>
                <a:ea typeface="Tahoma" panose="020B0604030504040204" pitchFamily="34" charset="0"/>
                <a:cs typeface="Tahoma" panose="020B0604030504040204" pitchFamily="34" charset="0"/>
              </a:rPr>
              <a:t>mood</a:t>
            </a:r>
            <a:r>
              <a:rPr lang="nl-NL" dirty="0">
                <a:latin typeface="Tahoma" panose="020B0604030504040204" pitchFamily="34" charset="0"/>
                <a:ea typeface="Tahoma" panose="020B0604030504040204" pitchFamily="34" charset="0"/>
                <a:cs typeface="Tahoma" panose="020B0604030504040204" pitchFamily="34" charset="0"/>
              </a:rPr>
              <a:t>, food genoemd </a:t>
            </a:r>
          </a:p>
          <a:p>
            <a:endParaRPr lang="nl-NL" dirty="0">
              <a:latin typeface="Tahoma" panose="020B0604030504040204" pitchFamily="34" charset="0"/>
              <a:ea typeface="Tahoma" panose="020B0604030504040204" pitchFamily="34" charset="0"/>
              <a:cs typeface="Tahoma" panose="020B0604030504040204" pitchFamily="34" charset="0"/>
            </a:endParaRPr>
          </a:p>
          <a:p>
            <a:endParaRPr lang="nl-NL" dirty="0"/>
          </a:p>
          <a:p>
            <a:endParaRPr lang="nl-NL" dirty="0"/>
          </a:p>
        </p:txBody>
      </p:sp>
    </p:spTree>
    <p:extLst>
      <p:ext uri="{BB962C8B-B14F-4D97-AF65-F5344CB8AC3E}">
        <p14:creationId xmlns:p14="http://schemas.microsoft.com/office/powerpoint/2010/main" val="3312889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2800" dirty="0"/>
              <a:t>PROMOMATERIAAL</a:t>
            </a:r>
            <a:br>
              <a:rPr lang="nl-NL" dirty="0"/>
            </a:br>
            <a:br>
              <a:rPr lang="nl-NL" dirty="0"/>
            </a:br>
            <a:endParaRPr lang="nl-NL" dirty="0"/>
          </a:p>
        </p:txBody>
      </p:sp>
      <p:sp>
        <p:nvSpPr>
          <p:cNvPr id="3" name="Tijdelijke aanduiding voor inhoud 2"/>
          <p:cNvSpPr>
            <a:spLocks noGrp="1"/>
          </p:cNvSpPr>
          <p:nvPr>
            <p:ph idx="1"/>
          </p:nvPr>
        </p:nvSpPr>
        <p:spPr>
          <a:xfrm>
            <a:off x="769122" y="1521151"/>
            <a:ext cx="8802390" cy="4964490"/>
          </a:xfrm>
        </p:spPr>
        <p:txBody>
          <a:bodyPr/>
          <a:lstStyle/>
          <a:p>
            <a:r>
              <a:rPr lang="nl-NL" sz="1800" dirty="0"/>
              <a:t>BESCHIKBAAR PROMOMATERIAAL GEBRUIKEN</a:t>
            </a:r>
          </a:p>
          <a:p>
            <a:r>
              <a:rPr lang="nl-NL" sz="1800" dirty="0"/>
              <a:t>	- STICKERS SPORT VLAANDEREN</a:t>
            </a:r>
          </a:p>
          <a:p>
            <a:r>
              <a:rPr lang="nl-NL" sz="1800" dirty="0"/>
              <a:t>	- SPORTERS BELEVEN MEER AWARD</a:t>
            </a:r>
          </a:p>
          <a:p>
            <a:r>
              <a:rPr lang="nl-NL" sz="1800" dirty="0"/>
              <a:t>	- LABEL EN AWARD SPORTBEDRIJF</a:t>
            </a:r>
          </a:p>
          <a:p>
            <a:r>
              <a:rPr lang="nl-NL" sz="1800" dirty="0"/>
              <a:t>ZELF PROMOMATERIAAL MAKEN</a:t>
            </a:r>
          </a:p>
          <a:p>
            <a:r>
              <a:rPr lang="nl-NL" sz="1800" dirty="0"/>
              <a:t>	- BROCHURES EN FOLDERS ALLERLEI</a:t>
            </a:r>
          </a:p>
          <a:p>
            <a:r>
              <a:rPr lang="nl-NL" sz="1800" dirty="0"/>
              <a:t>	- ONTWERP LOGO</a:t>
            </a:r>
          </a:p>
          <a:p>
            <a:r>
              <a:rPr lang="nl-NL" sz="1800" dirty="0"/>
              <a:t>	- PERSBERICHTEN</a:t>
            </a:r>
          </a:p>
          <a:p>
            <a:r>
              <a:rPr lang="nl-NL" sz="1800" dirty="0"/>
              <a:t>	- INTRANET EN AFPRINTS VOOR WIE GEEN PC HEEFT</a:t>
            </a:r>
          </a:p>
          <a:p>
            <a:r>
              <a:rPr lang="nl-NL" sz="1800" dirty="0"/>
              <a:t>	- VASTE RUBRIEK PERSONEELSKRANT</a:t>
            </a:r>
          </a:p>
          <a:p>
            <a:endParaRPr lang="nl-NL" dirty="0"/>
          </a:p>
        </p:txBody>
      </p:sp>
      <p:pic>
        <p:nvPicPr>
          <p:cNvPr id="6" name="Tijdelijke aanduiding voor inhoud 5" descr="Afbeelding met tekst, persoon, poseren, mensen&#10;&#10;Automatisch gegenereerde beschrijving">
            <a:extLst>
              <a:ext uri="{FF2B5EF4-FFF2-40B4-BE49-F238E27FC236}">
                <a16:creationId xmlns:a16="http://schemas.microsoft.com/office/drawing/2014/main" id="{5C10CF14-F959-312A-3C9B-7D2AC9557490}"/>
              </a:ext>
            </a:extLst>
          </p:cNvPr>
          <p:cNvPicPr>
            <a:picLocks noGrp="1" noChangeAspect="1"/>
          </p:cNvPicPr>
          <p:nvPr>
            <p:ph sz="quarter" idx="13"/>
          </p:nvPr>
        </p:nvPicPr>
        <p:blipFill>
          <a:blip r:embed="rId2"/>
          <a:stretch>
            <a:fillRect/>
          </a:stretch>
        </p:blipFill>
        <p:spPr>
          <a:xfrm>
            <a:off x="5981737" y="1168924"/>
            <a:ext cx="3584276" cy="2688210"/>
          </a:xfrm>
        </p:spPr>
      </p:pic>
      <p:pic>
        <p:nvPicPr>
          <p:cNvPr id="7" name="Afbeelding 6">
            <a:extLst>
              <a:ext uri="{FF2B5EF4-FFF2-40B4-BE49-F238E27FC236}">
                <a16:creationId xmlns:a16="http://schemas.microsoft.com/office/drawing/2014/main" id="{1FA64ADF-81E1-1EBC-E1C8-A80DA95C065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48835" y="5391013"/>
            <a:ext cx="2803287" cy="1402263"/>
          </a:xfrm>
          <a:prstGeom prst="rect">
            <a:avLst/>
          </a:prstGeom>
          <a:noFill/>
          <a:ln>
            <a:noFill/>
          </a:ln>
        </p:spPr>
      </p:pic>
      <p:pic>
        <p:nvPicPr>
          <p:cNvPr id="9" name="Afbeelding 8">
            <a:extLst>
              <a:ext uri="{FF2B5EF4-FFF2-40B4-BE49-F238E27FC236}">
                <a16:creationId xmlns:a16="http://schemas.microsoft.com/office/drawing/2014/main" id="{16727127-AA05-70A3-7B6E-694393715567}"/>
              </a:ext>
            </a:extLst>
          </p:cNvPr>
          <p:cNvPicPr>
            <a:picLocks noChangeAspect="1"/>
          </p:cNvPicPr>
          <p:nvPr/>
        </p:nvPicPr>
        <p:blipFill>
          <a:blip r:embed="rId4"/>
          <a:stretch>
            <a:fillRect/>
          </a:stretch>
        </p:blipFill>
        <p:spPr>
          <a:xfrm>
            <a:off x="3813858" y="4003396"/>
            <a:ext cx="1003239" cy="997396"/>
          </a:xfrm>
          <a:prstGeom prst="rect">
            <a:avLst/>
          </a:prstGeom>
        </p:spPr>
      </p:pic>
      <p:pic>
        <p:nvPicPr>
          <p:cNvPr id="4" name="Tijdelijke aanduiding voor afbeelding 5" descr="Afbeelding met tekst, buitenshuis&#10;&#10;Automatisch gegenereerde beschrijving">
            <a:extLst>
              <a:ext uri="{FF2B5EF4-FFF2-40B4-BE49-F238E27FC236}">
                <a16:creationId xmlns:a16="http://schemas.microsoft.com/office/drawing/2014/main" id="{79513DED-3049-3C12-6CC4-85BDE7D1B3EF}"/>
              </a:ext>
            </a:extLst>
          </p:cNvPr>
          <p:cNvPicPr>
            <a:picLocks noChangeAspect="1"/>
          </p:cNvPicPr>
          <p:nvPr/>
        </p:nvPicPr>
        <p:blipFill rotWithShape="1">
          <a:blip r:embed="rId5"/>
          <a:srcRect l="20305" r="4354" b="3"/>
          <a:stretch/>
        </p:blipFill>
        <p:spPr>
          <a:xfrm>
            <a:off x="7198244" y="3003234"/>
            <a:ext cx="2707756" cy="2695413"/>
          </a:xfrm>
          <a:prstGeom prst="ellipse">
            <a:avLst/>
          </a:prstGeom>
          <a:noFill/>
        </p:spPr>
      </p:pic>
    </p:spTree>
    <p:extLst>
      <p:ext uri="{BB962C8B-B14F-4D97-AF65-F5344CB8AC3E}">
        <p14:creationId xmlns:p14="http://schemas.microsoft.com/office/powerpoint/2010/main" val="494522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A8CDBA-B083-F531-19D3-7E453B275871}"/>
              </a:ext>
            </a:extLst>
          </p:cNvPr>
          <p:cNvSpPr>
            <a:spLocks noGrp="1"/>
          </p:cNvSpPr>
          <p:nvPr>
            <p:ph type="title"/>
          </p:nvPr>
        </p:nvSpPr>
        <p:spPr/>
        <p:txBody>
          <a:bodyPr/>
          <a:lstStyle/>
          <a:p>
            <a:r>
              <a:rPr lang="nl-BE" dirty="0"/>
              <a:t>ACTIES EXTERNE BEDRIJVEN</a:t>
            </a:r>
          </a:p>
        </p:txBody>
      </p:sp>
      <p:sp>
        <p:nvSpPr>
          <p:cNvPr id="3" name="Tijdelijke aanduiding voor inhoud 2">
            <a:extLst>
              <a:ext uri="{FF2B5EF4-FFF2-40B4-BE49-F238E27FC236}">
                <a16:creationId xmlns:a16="http://schemas.microsoft.com/office/drawing/2014/main" id="{5024A827-0AC0-3030-1A07-333C38708656}"/>
              </a:ext>
            </a:extLst>
          </p:cNvPr>
          <p:cNvSpPr>
            <a:spLocks noGrp="1"/>
          </p:cNvSpPr>
          <p:nvPr>
            <p:ph idx="1"/>
          </p:nvPr>
        </p:nvSpPr>
        <p:spPr/>
        <p:txBody>
          <a:bodyPr/>
          <a:lstStyle/>
          <a:p>
            <a:r>
              <a:rPr lang="nl-BE" dirty="0"/>
              <a:t>-BROCHURE BEDRIJVENSPORTMOGELIJKHEDEN UITGEBRACHT</a:t>
            </a:r>
          </a:p>
        </p:txBody>
      </p:sp>
      <p:pic>
        <p:nvPicPr>
          <p:cNvPr id="6" name="Afbeelding 5">
            <a:extLst>
              <a:ext uri="{FF2B5EF4-FFF2-40B4-BE49-F238E27FC236}">
                <a16:creationId xmlns:a16="http://schemas.microsoft.com/office/drawing/2014/main" id="{DB4DBFC3-0688-6E6A-49E8-FC892DD526BA}"/>
              </a:ext>
            </a:extLst>
          </p:cNvPr>
          <p:cNvPicPr>
            <a:picLocks noChangeAspect="1"/>
          </p:cNvPicPr>
          <p:nvPr/>
        </p:nvPicPr>
        <p:blipFill rotWithShape="1">
          <a:blip r:embed="rId3"/>
          <a:srcRect l="7526" t="4794" r="9025" b="7494"/>
          <a:stretch/>
        </p:blipFill>
        <p:spPr>
          <a:xfrm>
            <a:off x="4166647" y="1988042"/>
            <a:ext cx="5476974" cy="3238123"/>
          </a:xfrm>
          <a:prstGeom prst="rect">
            <a:avLst/>
          </a:prstGeom>
        </p:spPr>
      </p:pic>
      <p:pic>
        <p:nvPicPr>
          <p:cNvPr id="8" name="Afbeelding 7">
            <a:extLst>
              <a:ext uri="{FF2B5EF4-FFF2-40B4-BE49-F238E27FC236}">
                <a16:creationId xmlns:a16="http://schemas.microsoft.com/office/drawing/2014/main" id="{6BE8597C-D6CF-CCAC-C3A9-14FE64EFDB3E}"/>
              </a:ext>
            </a:extLst>
          </p:cNvPr>
          <p:cNvPicPr>
            <a:picLocks noChangeAspect="1"/>
          </p:cNvPicPr>
          <p:nvPr/>
        </p:nvPicPr>
        <p:blipFill rotWithShape="1">
          <a:blip r:embed="rId4"/>
          <a:srcRect l="30980" t="14500" r="33738" b="3267"/>
          <a:stretch/>
        </p:blipFill>
        <p:spPr>
          <a:xfrm>
            <a:off x="1055802" y="2194800"/>
            <a:ext cx="2257756" cy="2824606"/>
          </a:xfrm>
          <a:prstGeom prst="rect">
            <a:avLst/>
          </a:prstGeom>
        </p:spPr>
      </p:pic>
    </p:spTree>
    <p:extLst>
      <p:ext uri="{BB962C8B-B14F-4D97-AF65-F5344CB8AC3E}">
        <p14:creationId xmlns:p14="http://schemas.microsoft.com/office/powerpoint/2010/main" val="858987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A8CDBA-B083-F531-19D3-7E453B275871}"/>
              </a:ext>
            </a:extLst>
          </p:cNvPr>
          <p:cNvSpPr>
            <a:spLocks noGrp="1"/>
          </p:cNvSpPr>
          <p:nvPr>
            <p:ph type="title"/>
          </p:nvPr>
        </p:nvSpPr>
        <p:spPr/>
        <p:txBody>
          <a:bodyPr/>
          <a:lstStyle/>
          <a:p>
            <a:r>
              <a:rPr lang="nl-BE" dirty="0"/>
              <a:t>ACTIES EXTERNE BEDRIJVEN</a:t>
            </a:r>
          </a:p>
        </p:txBody>
      </p:sp>
      <p:sp>
        <p:nvSpPr>
          <p:cNvPr id="3" name="Tijdelijke aanduiding voor inhoud 2">
            <a:extLst>
              <a:ext uri="{FF2B5EF4-FFF2-40B4-BE49-F238E27FC236}">
                <a16:creationId xmlns:a16="http://schemas.microsoft.com/office/drawing/2014/main" id="{5024A827-0AC0-3030-1A07-333C38708656}"/>
              </a:ext>
            </a:extLst>
          </p:cNvPr>
          <p:cNvSpPr>
            <a:spLocks noGrp="1"/>
          </p:cNvSpPr>
          <p:nvPr>
            <p:ph idx="1"/>
          </p:nvPr>
        </p:nvSpPr>
        <p:spPr/>
        <p:txBody>
          <a:bodyPr/>
          <a:lstStyle/>
          <a:p>
            <a:r>
              <a:rPr lang="nl-BE" dirty="0"/>
              <a:t>- MOGELIJKHEID OM DEEL TE NEMEN AAN DE BEWEEGSTUNT@SPORTPUNT </a:t>
            </a:r>
          </a:p>
          <a:p>
            <a:r>
              <a:rPr lang="nl-BE" dirty="0"/>
              <a:t>  MET KANS OP PROFESSIONEEL SPEEDDATEN</a:t>
            </a:r>
          </a:p>
          <a:p>
            <a:endParaRPr lang="nl-BE" dirty="0"/>
          </a:p>
          <a:p>
            <a:r>
              <a:rPr lang="nl-BE" dirty="0"/>
              <a:t>- OPLIJSTING VAN ALLE MOGELIJKHEDEN BEDRIJVENSPORT IN ZWEVEGEM </a:t>
            </a:r>
          </a:p>
          <a:p>
            <a:r>
              <a:rPr lang="nl-BE" dirty="0"/>
              <a:t>  INCLUSIEF TEAM BUILDINGS INCLUSIEF PERSONAL COACHING</a:t>
            </a:r>
          </a:p>
          <a:p>
            <a:pPr marL="342900" indent="-342900">
              <a:buFontTx/>
              <a:buChar char="-"/>
            </a:pPr>
            <a:endParaRPr lang="nl-BE" dirty="0"/>
          </a:p>
          <a:p>
            <a:r>
              <a:rPr lang="nl-BE" dirty="0"/>
              <a:t>- OPLIJSTING INTERESSANT INFO ZOALS BV. BEWEEGSCAN, LABEL </a:t>
            </a:r>
          </a:p>
          <a:p>
            <a:r>
              <a:rPr lang="nl-BE" dirty="0"/>
              <a:t>  SPORTBERDRIJF, AWARD SPORTBEDRIJF, VERZEKERINGSMOGELIJKHEDEN,   </a:t>
            </a:r>
          </a:p>
          <a:p>
            <a:r>
              <a:rPr lang="nl-BE" dirty="0"/>
              <a:t>  MOGELIJKHEDEN FIETSEN NAAR HET WERK,…</a:t>
            </a:r>
          </a:p>
        </p:txBody>
      </p:sp>
    </p:spTree>
    <p:extLst>
      <p:ext uri="{BB962C8B-B14F-4D97-AF65-F5344CB8AC3E}">
        <p14:creationId xmlns:p14="http://schemas.microsoft.com/office/powerpoint/2010/main" val="1852315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6392" y="549816"/>
            <a:ext cx="8845120" cy="589661"/>
          </a:xfrm>
        </p:spPr>
        <p:txBody>
          <a:bodyPr/>
          <a:lstStyle/>
          <a:p>
            <a:r>
              <a:rPr lang="nl-NL" sz="2800" dirty="0"/>
              <a:t>ACTIES EIGEN BEDRIJF: LOKAAL BESTUUR EN OCMW</a:t>
            </a:r>
            <a:br>
              <a:rPr lang="nl-NL" dirty="0"/>
            </a:br>
            <a:br>
              <a:rPr lang="nl-NL" dirty="0"/>
            </a:br>
            <a:endParaRPr lang="nl-NL" dirty="0"/>
          </a:p>
        </p:txBody>
      </p:sp>
      <p:sp>
        <p:nvSpPr>
          <p:cNvPr id="3" name="Tijdelijke aanduiding voor inhoud 2"/>
          <p:cNvSpPr>
            <a:spLocks noGrp="1"/>
          </p:cNvSpPr>
          <p:nvPr>
            <p:ph idx="1"/>
          </p:nvPr>
        </p:nvSpPr>
        <p:spPr/>
        <p:txBody>
          <a:bodyPr/>
          <a:lstStyle/>
          <a:p>
            <a:r>
              <a:rPr lang="nl-NL" sz="2800" b="1" dirty="0">
                <a:solidFill>
                  <a:srgbClr val="E4022E"/>
                </a:solidFill>
                <a:latin typeface="Quicksand" charset="0"/>
              </a:rPr>
              <a:t>PIJLER MOVE</a:t>
            </a:r>
          </a:p>
          <a:p>
            <a:endParaRPr lang="nl-NL" sz="2800" b="1" dirty="0">
              <a:solidFill>
                <a:srgbClr val="E4022E"/>
              </a:solidFill>
              <a:latin typeface="Quicksand" charset="0"/>
            </a:endParaRPr>
          </a:p>
          <a:p>
            <a:r>
              <a:rPr lang="nl-NL" dirty="0"/>
              <a:t>1. LESSENREEKSEN OP MAAT: </a:t>
            </a:r>
          </a:p>
          <a:p>
            <a:pPr lvl="1"/>
            <a:r>
              <a:rPr lang="nl-NL" dirty="0"/>
              <a:t>- over de middag: start </a:t>
            </a:r>
            <a:r>
              <a:rPr lang="nl-NL" dirty="0" err="1"/>
              <a:t>to</a:t>
            </a:r>
            <a:r>
              <a:rPr lang="nl-NL" dirty="0"/>
              <a:t> run, </a:t>
            </a:r>
            <a:r>
              <a:rPr lang="nl-NL" dirty="0" err="1"/>
              <a:t>bbb</a:t>
            </a:r>
            <a:r>
              <a:rPr lang="nl-NL" dirty="0"/>
              <a:t>, badminton, hippe dansvormen, </a:t>
            </a:r>
            <a:r>
              <a:rPr lang="nl-NL" dirty="0" err="1"/>
              <a:t>Bokwa</a:t>
            </a:r>
            <a:r>
              <a:rPr lang="nl-NL" dirty="0"/>
              <a:t>, wandelen, zwemmen, </a:t>
            </a:r>
          </a:p>
          <a:p>
            <a:pPr lvl="1"/>
            <a:r>
              <a:rPr lang="nl-NL" dirty="0"/>
              <a:t>- na het werk: tennislessen en mountainbike in groep, spinning</a:t>
            </a:r>
          </a:p>
          <a:p>
            <a:endParaRPr lang="nl-NL" dirty="0"/>
          </a:p>
          <a:p>
            <a:endParaRPr lang="nl-NL" dirty="0"/>
          </a:p>
          <a:p>
            <a:endParaRPr lang="nl-NL" dirty="0"/>
          </a:p>
          <a:p>
            <a:endParaRPr lang="nl-NL" dirty="0"/>
          </a:p>
        </p:txBody>
      </p:sp>
    </p:spTree>
    <p:extLst>
      <p:ext uri="{BB962C8B-B14F-4D97-AF65-F5344CB8AC3E}">
        <p14:creationId xmlns:p14="http://schemas.microsoft.com/office/powerpoint/2010/main" val="3975143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6392" y="549816"/>
            <a:ext cx="8845120" cy="589661"/>
          </a:xfrm>
        </p:spPr>
        <p:txBody>
          <a:bodyPr/>
          <a:lstStyle/>
          <a:p>
            <a:r>
              <a:rPr lang="nl-NL" sz="2800" dirty="0"/>
              <a:t>ACTIES EIGEN BEDRIJF: LOKAAL BESTUUR EN OCMW</a:t>
            </a:r>
            <a:br>
              <a:rPr lang="nl-NL" dirty="0"/>
            </a:br>
            <a:br>
              <a:rPr lang="nl-NL" dirty="0"/>
            </a:br>
            <a:endParaRPr lang="nl-NL" dirty="0"/>
          </a:p>
        </p:txBody>
      </p:sp>
      <p:sp>
        <p:nvSpPr>
          <p:cNvPr id="3" name="Tijdelijke aanduiding voor inhoud 2"/>
          <p:cNvSpPr>
            <a:spLocks noGrp="1"/>
          </p:cNvSpPr>
          <p:nvPr>
            <p:ph idx="1"/>
          </p:nvPr>
        </p:nvSpPr>
        <p:spPr>
          <a:xfrm>
            <a:off x="769122" y="1215638"/>
            <a:ext cx="8802390" cy="4426723"/>
          </a:xfrm>
        </p:spPr>
        <p:txBody>
          <a:bodyPr/>
          <a:lstStyle/>
          <a:p>
            <a:r>
              <a:rPr lang="nl-NL" sz="2800" b="1" dirty="0">
                <a:solidFill>
                  <a:srgbClr val="E4022E"/>
                </a:solidFill>
                <a:latin typeface="Quicksand" charset="0"/>
              </a:rPr>
              <a:t>PIJLER MOVE</a:t>
            </a:r>
          </a:p>
          <a:p>
            <a:endParaRPr lang="nl-NL" dirty="0"/>
          </a:p>
          <a:p>
            <a:r>
              <a:rPr lang="nl-NL" sz="1800" dirty="0"/>
              <a:t>2. DEELNAME ACTIES GOEDE DOEL: buddy walk </a:t>
            </a:r>
            <a:r>
              <a:rPr lang="nl-NL" sz="1800" dirty="0" err="1"/>
              <a:t>challenge</a:t>
            </a:r>
            <a:r>
              <a:rPr lang="nl-NL" sz="1800" dirty="0"/>
              <a:t> (maandlang 10.000 </a:t>
            </a:r>
          </a:p>
          <a:p>
            <a:r>
              <a:rPr lang="nl-NL" sz="1800" dirty="0"/>
              <a:t>    stappen dagelijks in teamverband), Bike </a:t>
            </a:r>
            <a:r>
              <a:rPr lang="nl-NL" sz="1800" dirty="0" err="1"/>
              <a:t>for</a:t>
            </a:r>
            <a:r>
              <a:rPr lang="nl-NL" sz="1800" dirty="0"/>
              <a:t> Life</a:t>
            </a:r>
          </a:p>
          <a:p>
            <a:r>
              <a:rPr lang="nl-NL" sz="1800" dirty="0"/>
              <a:t>3. ONDERSTEUNING BUITEN HET WERK: gratis zwembeurten, korting op </a:t>
            </a:r>
          </a:p>
          <a:p>
            <a:r>
              <a:rPr lang="nl-NL" sz="1800" dirty="0"/>
              <a:t>    aanbod lessenreeksen LAGO</a:t>
            </a:r>
          </a:p>
          <a:p>
            <a:r>
              <a:rPr lang="nl-NL" sz="1800" dirty="0"/>
              <a:t>4. VIDEO OPNAMES VOOR TELEWERKERS: tennis, stabilisatieoefeningen</a:t>
            </a:r>
          </a:p>
          <a:p>
            <a:r>
              <a:rPr lang="nl-NL" sz="1800" dirty="0"/>
              <a:t>5. MATERIAAL TER BESCHIKKING: pingpongtafels, darts, </a:t>
            </a:r>
            <a:r>
              <a:rPr lang="nl-NL" sz="1800" dirty="0" err="1"/>
              <a:t>kubbs</a:t>
            </a:r>
            <a:r>
              <a:rPr lang="nl-NL" sz="1800" dirty="0"/>
              <a:t>, </a:t>
            </a:r>
          </a:p>
          <a:p>
            <a:r>
              <a:rPr lang="nl-NL" sz="1800" dirty="0"/>
              <a:t>   tennismateriaal, loopbanen in ontwikkeling,…</a:t>
            </a:r>
          </a:p>
          <a:p>
            <a:r>
              <a:rPr lang="nl-NL" sz="1800" dirty="0"/>
              <a:t>6. MINICOMPETITIES : </a:t>
            </a:r>
            <a:r>
              <a:rPr lang="nl-NL" sz="1800" dirty="0" err="1"/>
              <a:t>kubbs</a:t>
            </a:r>
            <a:r>
              <a:rPr lang="nl-NL" sz="1800" dirty="0"/>
              <a:t>, tafeltennis</a:t>
            </a:r>
          </a:p>
          <a:p>
            <a:endParaRPr lang="nl-NL" dirty="0"/>
          </a:p>
        </p:txBody>
      </p:sp>
    </p:spTree>
    <p:extLst>
      <p:ext uri="{BB962C8B-B14F-4D97-AF65-F5344CB8AC3E}">
        <p14:creationId xmlns:p14="http://schemas.microsoft.com/office/powerpoint/2010/main" val="379512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6392" y="549816"/>
            <a:ext cx="8845120" cy="589661"/>
          </a:xfrm>
        </p:spPr>
        <p:txBody>
          <a:bodyPr/>
          <a:lstStyle/>
          <a:p>
            <a:r>
              <a:rPr lang="nl-NL" sz="2800" dirty="0"/>
              <a:t>ACTIES EIGEN BEDRIJF: LOKAAL BESTUUR EN OCMW</a:t>
            </a:r>
            <a:br>
              <a:rPr lang="nl-NL" dirty="0"/>
            </a:br>
            <a:br>
              <a:rPr lang="nl-NL" dirty="0"/>
            </a:br>
            <a:endParaRPr lang="nl-NL" dirty="0"/>
          </a:p>
        </p:txBody>
      </p:sp>
      <p:sp>
        <p:nvSpPr>
          <p:cNvPr id="3" name="Tijdelijke aanduiding voor inhoud 2"/>
          <p:cNvSpPr>
            <a:spLocks noGrp="1"/>
          </p:cNvSpPr>
          <p:nvPr>
            <p:ph idx="1"/>
          </p:nvPr>
        </p:nvSpPr>
        <p:spPr/>
        <p:txBody>
          <a:bodyPr/>
          <a:lstStyle/>
          <a:p>
            <a:r>
              <a:rPr lang="nl-NL" sz="2800" b="1" dirty="0">
                <a:solidFill>
                  <a:srgbClr val="E4022E"/>
                </a:solidFill>
                <a:latin typeface="Quicksand" charset="0"/>
              </a:rPr>
              <a:t>PIJLER MOOD</a:t>
            </a:r>
          </a:p>
          <a:p>
            <a:endParaRPr lang="nl-NL" dirty="0"/>
          </a:p>
          <a:p>
            <a:r>
              <a:rPr lang="nl-NL" dirty="0"/>
              <a:t>1. LESSENREEKSEN: </a:t>
            </a:r>
            <a:r>
              <a:rPr lang="nl-NL" dirty="0" err="1"/>
              <a:t>mindfull</a:t>
            </a:r>
            <a:r>
              <a:rPr lang="nl-NL" dirty="0"/>
              <a:t> bewegen, yoga, stabilisatieoefeningen voor wie  </a:t>
            </a:r>
          </a:p>
          <a:p>
            <a:r>
              <a:rPr lang="nl-NL" dirty="0"/>
              <a:t>    last heeft van de rug</a:t>
            </a:r>
          </a:p>
          <a:p>
            <a:r>
              <a:rPr lang="nl-NL" dirty="0"/>
              <a:t>2. AFSLUITMOMENTEN: geregeld bijeenkomsten van deelnemers en  </a:t>
            </a:r>
          </a:p>
          <a:p>
            <a:r>
              <a:rPr lang="nl-NL" dirty="0"/>
              <a:t>    afsluitmomenten met recepties: scherpt de vriendschapsbanden aan en de   </a:t>
            </a:r>
          </a:p>
          <a:p>
            <a:r>
              <a:rPr lang="nl-NL" dirty="0"/>
              <a:t>    banden tussen verschillende diensten</a:t>
            </a:r>
          </a:p>
          <a:p>
            <a:r>
              <a:rPr lang="nl-NL" dirty="0"/>
              <a:t>3. WHATSAPP GROEPJES</a:t>
            </a:r>
          </a:p>
          <a:p>
            <a:endParaRPr lang="nl-NL" dirty="0"/>
          </a:p>
          <a:p>
            <a:endParaRPr lang="nl-NL" dirty="0"/>
          </a:p>
          <a:p>
            <a:endParaRPr lang="nl-NL" dirty="0"/>
          </a:p>
        </p:txBody>
      </p:sp>
    </p:spTree>
    <p:extLst>
      <p:ext uri="{BB962C8B-B14F-4D97-AF65-F5344CB8AC3E}">
        <p14:creationId xmlns:p14="http://schemas.microsoft.com/office/powerpoint/2010/main" val="2396803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6392" y="549816"/>
            <a:ext cx="8845120" cy="589661"/>
          </a:xfrm>
        </p:spPr>
        <p:txBody>
          <a:bodyPr/>
          <a:lstStyle/>
          <a:p>
            <a:r>
              <a:rPr lang="nl-NL" sz="2800" dirty="0"/>
              <a:t>ACTIES EIGEN BEDRIJF: LOKAAL BESTUUR EN OCMW</a:t>
            </a:r>
            <a:br>
              <a:rPr lang="nl-NL" dirty="0"/>
            </a:br>
            <a:br>
              <a:rPr lang="nl-NL" dirty="0"/>
            </a:br>
            <a:endParaRPr lang="nl-NL" dirty="0"/>
          </a:p>
        </p:txBody>
      </p:sp>
      <p:sp>
        <p:nvSpPr>
          <p:cNvPr id="3" name="Tijdelijke aanduiding voor inhoud 2"/>
          <p:cNvSpPr>
            <a:spLocks noGrp="1"/>
          </p:cNvSpPr>
          <p:nvPr>
            <p:ph idx="1"/>
          </p:nvPr>
        </p:nvSpPr>
        <p:spPr>
          <a:xfrm>
            <a:off x="769122" y="1246898"/>
            <a:ext cx="8802390" cy="4426723"/>
          </a:xfrm>
        </p:spPr>
        <p:txBody>
          <a:bodyPr/>
          <a:lstStyle/>
          <a:p>
            <a:r>
              <a:rPr lang="nl-NL" sz="2800" b="1" dirty="0">
                <a:solidFill>
                  <a:srgbClr val="E4022E"/>
                </a:solidFill>
                <a:latin typeface="Quicksand" charset="0"/>
              </a:rPr>
              <a:t>PIJLER MOOD</a:t>
            </a:r>
          </a:p>
          <a:p>
            <a:endParaRPr lang="nl-NL" dirty="0"/>
          </a:p>
          <a:p>
            <a:r>
              <a:rPr lang="nl-NL" sz="1800" dirty="0"/>
              <a:t>4. MATERIAAL TER BESCHIKKING STELLEN: gezond vergaderen, mogelijkheid </a:t>
            </a:r>
          </a:p>
          <a:p>
            <a:r>
              <a:rPr lang="nl-NL" sz="1800" dirty="0"/>
              <a:t>    om wandelvergadering te houden, picknicktafels buiten met mogelijkheid    </a:t>
            </a:r>
          </a:p>
          <a:p>
            <a:r>
              <a:rPr lang="nl-NL" sz="1800" dirty="0"/>
              <a:t>    </a:t>
            </a:r>
            <a:r>
              <a:rPr lang="nl-NL" sz="1800" dirty="0" err="1"/>
              <a:t>kubbs</a:t>
            </a:r>
            <a:r>
              <a:rPr lang="nl-NL" sz="1800" dirty="0"/>
              <a:t> of tafeltennis</a:t>
            </a:r>
          </a:p>
          <a:p>
            <a:r>
              <a:rPr lang="nl-NL" sz="1800" dirty="0"/>
              <a:t>5. LUDIEKE ACTIES: op 1 april zo gezond als een vis, </a:t>
            </a:r>
          </a:p>
          <a:p>
            <a:r>
              <a:rPr lang="nl-NL" sz="1800" dirty="0"/>
              <a:t>    verklede rondgang om programma te promoten,…</a:t>
            </a:r>
          </a:p>
          <a:p>
            <a:r>
              <a:rPr lang="nl-NL" sz="1800" dirty="0"/>
              <a:t>6. TIPS: gezond telewerken </a:t>
            </a:r>
            <a:r>
              <a:rPr lang="nl-NL" sz="1800" dirty="0" err="1"/>
              <a:t>visual</a:t>
            </a:r>
            <a:r>
              <a:rPr lang="nl-NL" sz="1800" dirty="0"/>
              <a:t> LOGO, </a:t>
            </a:r>
            <a:r>
              <a:rPr lang="nl-NL" sz="1800" dirty="0" err="1"/>
              <a:t>complimentendag</a:t>
            </a:r>
            <a:endParaRPr lang="nl-NL" sz="1800" dirty="0"/>
          </a:p>
          <a:p>
            <a:r>
              <a:rPr lang="nl-NL" sz="1800" dirty="0"/>
              <a:t>    vuilnisbakken, printers,… bewust verder weg van burelen geplaatst, sportief luik    </a:t>
            </a:r>
          </a:p>
          <a:p>
            <a:r>
              <a:rPr lang="nl-NL" sz="1800" dirty="0"/>
              <a:t>    bij teambuildings</a:t>
            </a:r>
          </a:p>
          <a:p>
            <a:endParaRPr lang="nl-NL" dirty="0"/>
          </a:p>
          <a:p>
            <a:endParaRPr lang="nl-NL" dirty="0"/>
          </a:p>
          <a:p>
            <a:endParaRPr lang="nl-NL" dirty="0"/>
          </a:p>
        </p:txBody>
      </p:sp>
      <p:pic>
        <p:nvPicPr>
          <p:cNvPr id="5" name="Afbeelding 4" descr="De bronafbeelding bekijken">
            <a:extLst>
              <a:ext uri="{FF2B5EF4-FFF2-40B4-BE49-F238E27FC236}">
                <a16:creationId xmlns:a16="http://schemas.microsoft.com/office/drawing/2014/main" id="{BED450BA-EF03-07A4-5EC2-8138B1CED5B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30192" y="3259319"/>
            <a:ext cx="2717124" cy="1439988"/>
          </a:xfrm>
          <a:prstGeom prst="rect">
            <a:avLst/>
          </a:prstGeom>
          <a:noFill/>
          <a:ln>
            <a:noFill/>
          </a:ln>
        </p:spPr>
      </p:pic>
    </p:spTree>
    <p:extLst>
      <p:ext uri="{BB962C8B-B14F-4D97-AF65-F5344CB8AC3E}">
        <p14:creationId xmlns:p14="http://schemas.microsoft.com/office/powerpoint/2010/main" val="3233843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6392" y="549816"/>
            <a:ext cx="8845120" cy="589661"/>
          </a:xfrm>
        </p:spPr>
        <p:txBody>
          <a:bodyPr/>
          <a:lstStyle/>
          <a:p>
            <a:r>
              <a:rPr lang="nl-NL" sz="2800" dirty="0"/>
              <a:t>ACTIES EIGEN BEDRIJF: LOKAAL BESTUUR EN OCMW</a:t>
            </a:r>
            <a:br>
              <a:rPr lang="nl-NL" dirty="0"/>
            </a:br>
            <a:br>
              <a:rPr lang="nl-NL" dirty="0"/>
            </a:br>
            <a:endParaRPr lang="nl-NL" dirty="0"/>
          </a:p>
        </p:txBody>
      </p:sp>
      <p:sp>
        <p:nvSpPr>
          <p:cNvPr id="3" name="Tijdelijke aanduiding voor inhoud 2"/>
          <p:cNvSpPr>
            <a:spLocks noGrp="1"/>
          </p:cNvSpPr>
          <p:nvPr>
            <p:ph idx="1"/>
          </p:nvPr>
        </p:nvSpPr>
        <p:spPr/>
        <p:txBody>
          <a:bodyPr/>
          <a:lstStyle/>
          <a:p>
            <a:r>
              <a:rPr lang="nl-NL" sz="2800" b="1" dirty="0">
                <a:solidFill>
                  <a:srgbClr val="E4022E"/>
                </a:solidFill>
                <a:latin typeface="Quicksand" charset="0"/>
              </a:rPr>
              <a:t>PIJLER FOOD</a:t>
            </a:r>
          </a:p>
          <a:p>
            <a:endParaRPr lang="nl-NL" dirty="0"/>
          </a:p>
          <a:p>
            <a:r>
              <a:rPr lang="nl-NL" sz="1800" dirty="0"/>
              <a:t>1. INFOMOMENTEN: gezonde tussendoortjes, gezond ontbijt, </a:t>
            </a:r>
          </a:p>
          <a:p>
            <a:r>
              <a:rPr lang="nl-NL" sz="1800" dirty="0"/>
              <a:t>   gezonde voeding door voedingsdeskundige</a:t>
            </a:r>
          </a:p>
          <a:p>
            <a:r>
              <a:rPr lang="nl-NL" sz="1800" dirty="0"/>
              <a:t>2. INFO EN GADGETS: recepten, gezondheidstips, drinkfles</a:t>
            </a:r>
          </a:p>
          <a:p>
            <a:r>
              <a:rPr lang="nl-NL" sz="1800" dirty="0"/>
              <a:t>3. GRATIS SOEP EN FRUIT: probleem voedselveiligheidsnormen</a:t>
            </a:r>
          </a:p>
          <a:p>
            <a:r>
              <a:rPr lang="nl-NL" sz="1800" dirty="0"/>
              <a:t>4. DEELNAME TOURNEE MINERALE: </a:t>
            </a:r>
            <a:r>
              <a:rPr lang="nl-NL" sz="1800" dirty="0" err="1"/>
              <a:t>moctail</a:t>
            </a:r>
            <a:r>
              <a:rPr lang="nl-NL" sz="1800" dirty="0"/>
              <a:t> dispensers</a:t>
            </a:r>
          </a:p>
          <a:p>
            <a:r>
              <a:rPr lang="nl-NL" sz="1800" dirty="0"/>
              <a:t>5. SMARTFRIGO: gezonde gerechten uitgetest, geen groot succes</a:t>
            </a:r>
          </a:p>
          <a:p>
            <a:endParaRPr lang="nl-NL" dirty="0"/>
          </a:p>
        </p:txBody>
      </p:sp>
      <p:pic>
        <p:nvPicPr>
          <p:cNvPr id="6" name="Tijdelijke aanduiding voor inhoud 5" descr="Afbeelding met muur, overdekt, houten, hout&#10;&#10;Automatisch gegenereerde beschrijving">
            <a:extLst>
              <a:ext uri="{FF2B5EF4-FFF2-40B4-BE49-F238E27FC236}">
                <a16:creationId xmlns:a16="http://schemas.microsoft.com/office/drawing/2014/main" id="{3566C2E3-5339-6409-FD9E-9939387AEC0E}"/>
              </a:ext>
            </a:extLst>
          </p:cNvPr>
          <p:cNvPicPr>
            <a:picLocks noGrp="1" noChangeAspect="1"/>
          </p:cNvPicPr>
          <p:nvPr>
            <p:ph sz="quarter" idx="13"/>
          </p:nvPr>
        </p:nvPicPr>
        <p:blipFill>
          <a:blip r:embed="rId2"/>
          <a:stretch>
            <a:fillRect/>
          </a:stretch>
        </p:blipFill>
        <p:spPr>
          <a:xfrm rot="5400000">
            <a:off x="7347607" y="1785794"/>
            <a:ext cx="2923881" cy="2192904"/>
          </a:xfrm>
        </p:spPr>
      </p:pic>
    </p:spTree>
    <p:extLst>
      <p:ext uri="{BB962C8B-B14F-4D97-AF65-F5344CB8AC3E}">
        <p14:creationId xmlns:p14="http://schemas.microsoft.com/office/powerpoint/2010/main" val="3918714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6392" y="549816"/>
            <a:ext cx="8845120" cy="589661"/>
          </a:xfrm>
        </p:spPr>
        <p:txBody>
          <a:bodyPr/>
          <a:lstStyle/>
          <a:p>
            <a:r>
              <a:rPr lang="nl-NL" sz="2800" dirty="0"/>
              <a:t>ACTIES EIGEN BEDRIJF: LOKAAL BESTUUR EN OCMW</a:t>
            </a:r>
            <a:br>
              <a:rPr lang="nl-NL" dirty="0"/>
            </a:br>
            <a:br>
              <a:rPr lang="nl-NL" dirty="0"/>
            </a:br>
            <a:endParaRPr lang="nl-NL" dirty="0"/>
          </a:p>
        </p:txBody>
      </p:sp>
      <p:sp>
        <p:nvSpPr>
          <p:cNvPr id="3" name="Tijdelijke aanduiding voor inhoud 2"/>
          <p:cNvSpPr>
            <a:spLocks noGrp="1"/>
          </p:cNvSpPr>
          <p:nvPr>
            <p:ph idx="1"/>
          </p:nvPr>
        </p:nvSpPr>
        <p:spPr/>
        <p:txBody>
          <a:bodyPr/>
          <a:lstStyle/>
          <a:p>
            <a:r>
              <a:rPr lang="nl-NL" sz="2800" b="1" dirty="0">
                <a:solidFill>
                  <a:srgbClr val="E4022E"/>
                </a:solidFill>
                <a:latin typeface="Quicksand" charset="0"/>
              </a:rPr>
              <a:t>MOTIVATIETOOLS</a:t>
            </a:r>
          </a:p>
          <a:p>
            <a:endParaRPr lang="nl-NL" sz="2800" b="1" dirty="0">
              <a:solidFill>
                <a:srgbClr val="E4022E"/>
              </a:solidFill>
              <a:latin typeface="Quicksand" charset="0"/>
            </a:endParaRPr>
          </a:p>
          <a:p>
            <a:r>
              <a:rPr lang="nl-NL" sz="1800" cap="all" dirty="0"/>
              <a:t>1.Spaaractie</a:t>
            </a:r>
          </a:p>
          <a:p>
            <a:r>
              <a:rPr lang="nl-NL" sz="1800" cap="all" dirty="0"/>
              <a:t>2.Bewustmaking van het belang van gezondheid</a:t>
            </a:r>
          </a:p>
          <a:p>
            <a:endParaRPr lang="nl-NL" sz="1800" dirty="0"/>
          </a:p>
          <a:p>
            <a:r>
              <a:rPr lang="nl-NL" sz="1800" dirty="0"/>
              <a:t>Inspiratie altijd welkom</a:t>
            </a:r>
          </a:p>
          <a:p>
            <a:endParaRPr lang="nl-NL" dirty="0"/>
          </a:p>
        </p:txBody>
      </p:sp>
    </p:spTree>
    <p:extLst>
      <p:ext uri="{BB962C8B-B14F-4D97-AF65-F5344CB8AC3E}">
        <p14:creationId xmlns:p14="http://schemas.microsoft.com/office/powerpoint/2010/main" val="2638228394"/>
      </p:ext>
    </p:extLst>
  </p:cSld>
  <p:clrMapOvr>
    <a:masterClrMapping/>
  </p:clrMapOvr>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943</TotalTime>
  <Words>692</Words>
  <Application>Microsoft Office PowerPoint</Application>
  <PresentationFormat>A4 (210 x 297 mm)</PresentationFormat>
  <Paragraphs>110</Paragraphs>
  <Slides>14</Slides>
  <Notes>3</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14</vt:i4>
      </vt:variant>
    </vt:vector>
  </HeadingPairs>
  <TitlesOfParts>
    <vt:vector size="19" baseType="lpstr">
      <vt:lpstr>Arial</vt:lpstr>
      <vt:lpstr>Calibri</vt:lpstr>
      <vt:lpstr>Quicksand</vt:lpstr>
      <vt:lpstr>Tahoma</vt:lpstr>
      <vt:lpstr>Office-thema</vt:lpstr>
      <vt:lpstr>SPORTIEVE WERKPLEK ZWEVEGEM</vt:lpstr>
      <vt:lpstr>PowerPoint-presentatie</vt:lpstr>
      <vt:lpstr>RUGGENSTEUN EN DRAAGVLAK CREËREN  </vt:lpstr>
      <vt:lpstr>OPSTART BEDRIJVENSPORT MET VEEL RUGGENSTEUN EN DRAAGVLAK CREËREN  </vt:lpstr>
      <vt:lpstr>DOELSTELLING  </vt:lpstr>
      <vt:lpstr>PROMOMATERIAAL  </vt:lpstr>
      <vt:lpstr>ACTIES EXTERNE BEDRIJVEN</vt:lpstr>
      <vt:lpstr>ACTIES EXTERNE BEDRIJVEN</vt:lpstr>
      <vt:lpstr>ACTIES EIGEN BEDRIJF: LOKAAL BESTUUR EN OCMW  </vt:lpstr>
      <vt:lpstr>ACTIES EIGEN BEDRIJF: LOKAAL BESTUUR EN OCMW  </vt:lpstr>
      <vt:lpstr>ACTIES EIGEN BEDRIJF: LOKAAL BESTUUR EN OCMW  </vt:lpstr>
      <vt:lpstr>ACTIES EIGEN BEDRIJF: LOKAAL BESTUUR EN OCMW  </vt:lpstr>
      <vt:lpstr>ACTIES EIGEN BEDRIJF: LOKAAL BESTUUR EN OCMW  </vt:lpstr>
      <vt:lpstr>ACTIES EIGEN BEDRIJF: LOKAAL BESTUUR EN OCMW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Klik hier</dc:title>
  <dc:creator>artex</dc:creator>
  <cp:lastModifiedBy>Depoortere Mieke</cp:lastModifiedBy>
  <cp:revision>44</cp:revision>
  <dcterms:created xsi:type="dcterms:W3CDTF">2017-03-08T13:11:46Z</dcterms:created>
  <dcterms:modified xsi:type="dcterms:W3CDTF">2023-04-24T08:45:53Z</dcterms:modified>
</cp:coreProperties>
</file>